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6" r:id="rId5"/>
    <p:sldId id="272" r:id="rId6"/>
    <p:sldId id="273" r:id="rId7"/>
    <p:sldId id="267" r:id="rId8"/>
    <p:sldId id="268" r:id="rId9"/>
    <p:sldId id="270" r:id="rId10"/>
    <p:sldId id="271" r:id="rId11"/>
    <p:sldId id="260" r:id="rId12"/>
    <p:sldId id="263" r:id="rId13"/>
    <p:sldId id="26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FADCB8-D815-46B1-8DDD-6065877BF286}" v="40" dt="2024-02-18T03:34:24.945"/>
    <p1510:client id="{5F5A6C28-6B9E-3E9B-D07C-501F03006EE1}" v="3451" dt="2024-02-19T00:46:32.908"/>
    <p1510:client id="{B9A572CB-C39F-F4EE-8F20-22A791B3BDB8}" v="2" dt="2024-02-18T23:55:30.584"/>
    <p1510:client id="{C562DDD4-53EB-88E8-7A07-4B18AD8566E3}" v="64" dt="2024-02-18T17:02:01.524"/>
    <p1510:client id="{C91ED5B5-53CC-A9AB-4ECA-AEA24D396E26}" v="71" dt="2024-02-19T01:08:25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0DD21B-CA4A-4094-A96B-A65A44371DF9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6D74DB6-4B11-456A-90CA-66CAE4A786F5}">
      <dgm:prSet/>
      <dgm:spPr/>
      <dgm:t>
        <a:bodyPr/>
        <a:lstStyle/>
        <a:p>
          <a:pPr rtl="0"/>
          <a:r>
            <a:rPr lang="en-US"/>
            <a:t>Map</a:t>
          </a:r>
          <a:r>
            <a:rPr lang="en-US">
              <a:latin typeface="Garamond" panose="02020404030301010803"/>
            </a:rPr>
            <a:t> Loader</a:t>
          </a:r>
          <a:r>
            <a:rPr lang="en-US"/>
            <a:t> Phase</a:t>
          </a:r>
        </a:p>
      </dgm:t>
    </dgm:pt>
    <dgm:pt modelId="{7935C869-7AA2-4F22-B1E5-DEEF89195741}" type="parTrans" cxnId="{FFFA2C54-44F2-4503-9872-FB742F308389}">
      <dgm:prSet/>
      <dgm:spPr/>
      <dgm:t>
        <a:bodyPr/>
        <a:lstStyle/>
        <a:p>
          <a:endParaRPr lang="en-US"/>
        </a:p>
      </dgm:t>
    </dgm:pt>
    <dgm:pt modelId="{A64870A2-8322-4760-B638-83C336325BC9}" type="sibTrans" cxnId="{FFFA2C54-44F2-4503-9872-FB742F308389}">
      <dgm:prSet/>
      <dgm:spPr/>
      <dgm:t>
        <a:bodyPr/>
        <a:lstStyle/>
        <a:p>
          <a:endParaRPr lang="en-US"/>
        </a:p>
      </dgm:t>
    </dgm:pt>
    <dgm:pt modelId="{5B2F9F5B-45C6-479C-A792-4CE144B285C9}">
      <dgm:prSet/>
      <dgm:spPr/>
      <dgm:t>
        <a:bodyPr/>
        <a:lstStyle/>
        <a:p>
          <a:r>
            <a:rPr lang="en-US" err="1"/>
            <a:t>StartUp</a:t>
          </a:r>
          <a:r>
            <a:rPr lang="en-US"/>
            <a:t> Phase</a:t>
          </a:r>
        </a:p>
      </dgm:t>
    </dgm:pt>
    <dgm:pt modelId="{6B88594E-DD35-44E8-8E73-55F53AF862B7}" type="parTrans" cxnId="{541F788A-E547-4639-B20A-E01004228F49}">
      <dgm:prSet/>
      <dgm:spPr/>
      <dgm:t>
        <a:bodyPr/>
        <a:lstStyle/>
        <a:p>
          <a:endParaRPr lang="en-US"/>
        </a:p>
      </dgm:t>
    </dgm:pt>
    <dgm:pt modelId="{9172575C-BB47-40B9-A746-509BFE194354}" type="sibTrans" cxnId="{541F788A-E547-4639-B20A-E01004228F49}">
      <dgm:prSet/>
      <dgm:spPr/>
      <dgm:t>
        <a:bodyPr/>
        <a:lstStyle/>
        <a:p>
          <a:endParaRPr lang="en-US"/>
        </a:p>
      </dgm:t>
    </dgm:pt>
    <dgm:pt modelId="{13DE5341-2812-4436-80A5-3D10E0F75E92}">
      <dgm:prSet/>
      <dgm:spPr/>
      <dgm:t>
        <a:bodyPr/>
        <a:lstStyle/>
        <a:p>
          <a:r>
            <a:rPr lang="en-US"/>
            <a:t>Reinforcement Phase</a:t>
          </a:r>
        </a:p>
      </dgm:t>
    </dgm:pt>
    <dgm:pt modelId="{291AE821-3977-4780-83D0-7EE7C81AC84F}" type="parTrans" cxnId="{1C0654CE-7159-4BA6-A6E6-A6AB5C6A1F41}">
      <dgm:prSet/>
      <dgm:spPr/>
      <dgm:t>
        <a:bodyPr/>
        <a:lstStyle/>
        <a:p>
          <a:endParaRPr lang="en-US"/>
        </a:p>
      </dgm:t>
    </dgm:pt>
    <dgm:pt modelId="{A771B924-7016-4D03-8695-ABA4E6B2DC21}" type="sibTrans" cxnId="{1C0654CE-7159-4BA6-A6E6-A6AB5C6A1F41}">
      <dgm:prSet/>
      <dgm:spPr/>
      <dgm:t>
        <a:bodyPr/>
        <a:lstStyle/>
        <a:p>
          <a:endParaRPr lang="en-US"/>
        </a:p>
      </dgm:t>
    </dgm:pt>
    <dgm:pt modelId="{B7E54297-7DF6-45C5-A9F1-2C645B03D33C}">
      <dgm:prSet/>
      <dgm:spPr/>
      <dgm:t>
        <a:bodyPr/>
        <a:lstStyle/>
        <a:p>
          <a:r>
            <a:rPr lang="en-US"/>
            <a:t>Issue Order Phase</a:t>
          </a:r>
        </a:p>
      </dgm:t>
    </dgm:pt>
    <dgm:pt modelId="{7905793D-6E98-41FD-AD79-8893F492DB9B}" type="parTrans" cxnId="{36AD4E0F-1F42-4DDD-85A6-127FAF6699FC}">
      <dgm:prSet/>
      <dgm:spPr/>
      <dgm:t>
        <a:bodyPr/>
        <a:lstStyle/>
        <a:p>
          <a:endParaRPr lang="en-US"/>
        </a:p>
      </dgm:t>
    </dgm:pt>
    <dgm:pt modelId="{0DEAC2EE-0879-478A-8D12-2269F87B4B06}" type="sibTrans" cxnId="{36AD4E0F-1F42-4DDD-85A6-127FAF6699FC}">
      <dgm:prSet/>
      <dgm:spPr/>
      <dgm:t>
        <a:bodyPr/>
        <a:lstStyle/>
        <a:p>
          <a:endParaRPr lang="en-US"/>
        </a:p>
      </dgm:t>
    </dgm:pt>
    <dgm:pt modelId="{5A6C4C63-FDDA-4652-91B5-B5B1F64BAB21}">
      <dgm:prSet/>
      <dgm:spPr/>
      <dgm:t>
        <a:bodyPr/>
        <a:lstStyle/>
        <a:p>
          <a:r>
            <a:rPr lang="en-US"/>
            <a:t>Execute Order Phase</a:t>
          </a:r>
        </a:p>
      </dgm:t>
    </dgm:pt>
    <dgm:pt modelId="{63809416-59D4-425E-BD3D-301C2DB66AD3}" type="parTrans" cxnId="{A64C6C52-72DF-4439-AF03-6F81882E35DF}">
      <dgm:prSet/>
      <dgm:spPr/>
      <dgm:t>
        <a:bodyPr/>
        <a:lstStyle/>
        <a:p>
          <a:endParaRPr lang="en-US"/>
        </a:p>
      </dgm:t>
    </dgm:pt>
    <dgm:pt modelId="{A9C2BBC0-FE18-4362-8193-05CE6993E709}" type="sibTrans" cxnId="{A64C6C52-72DF-4439-AF03-6F81882E35DF}">
      <dgm:prSet/>
      <dgm:spPr/>
      <dgm:t>
        <a:bodyPr/>
        <a:lstStyle/>
        <a:p>
          <a:endParaRPr lang="en-US"/>
        </a:p>
      </dgm:t>
    </dgm:pt>
    <dgm:pt modelId="{6C4AAD83-EBA1-4EFF-90AA-23D0D81BB665}">
      <dgm:prSet phldr="0"/>
      <dgm:spPr/>
      <dgm:t>
        <a:bodyPr/>
        <a:lstStyle/>
        <a:p>
          <a:pPr rtl="0"/>
          <a:r>
            <a:rPr lang="en-US">
              <a:latin typeface="Calibri"/>
              <a:ea typeface="Calibri"/>
              <a:cs typeface="Calibri"/>
            </a:rPr>
            <a:t>Map Editor Phase</a:t>
          </a:r>
          <a:endParaRPr lang="en-US">
            <a:latin typeface="Garamond" panose="02020404030301010803"/>
          </a:endParaRPr>
        </a:p>
      </dgm:t>
    </dgm:pt>
    <dgm:pt modelId="{AD607C6D-C65E-4BC2-8821-6105F63F1436}" type="parTrans" cxnId="{D0517078-EE15-4C5F-AD1D-54089C8C03A9}">
      <dgm:prSet/>
      <dgm:spPr/>
    </dgm:pt>
    <dgm:pt modelId="{AB4AC695-1DEB-4EE8-892D-7F203E8CE906}" type="sibTrans" cxnId="{D0517078-EE15-4C5F-AD1D-54089C8C03A9}">
      <dgm:prSet/>
      <dgm:spPr/>
      <dgm:t>
        <a:bodyPr/>
        <a:lstStyle/>
        <a:p>
          <a:endParaRPr lang="en-US"/>
        </a:p>
        <a:p>
          <a:endParaRPr lang="en-US"/>
        </a:p>
      </dgm:t>
    </dgm:pt>
    <dgm:pt modelId="{69F051E4-FE69-461D-B439-1C717C95C29D}" type="pres">
      <dgm:prSet presAssocID="{140DD21B-CA4A-4094-A96B-A65A44371DF9}" presName="Name0" presStyleCnt="0">
        <dgm:presLayoutVars>
          <dgm:dir/>
          <dgm:resizeHandles val="exact"/>
        </dgm:presLayoutVars>
      </dgm:prSet>
      <dgm:spPr/>
    </dgm:pt>
    <dgm:pt modelId="{BCF8380E-A788-41A7-8887-ABA347FC957D}" type="pres">
      <dgm:prSet presAssocID="{6C4AAD83-EBA1-4EFF-90AA-23D0D81BB665}" presName="node" presStyleLbl="node1" presStyleIdx="0" presStyleCnt="6">
        <dgm:presLayoutVars>
          <dgm:bulletEnabled val="1"/>
        </dgm:presLayoutVars>
      </dgm:prSet>
      <dgm:spPr/>
    </dgm:pt>
    <dgm:pt modelId="{2D7C7244-D0BA-44B4-B6C5-B43A680D1C81}" type="pres">
      <dgm:prSet presAssocID="{AB4AC695-1DEB-4EE8-892D-7F203E8CE906}" presName="sibTrans" presStyleLbl="sibTrans1D1" presStyleIdx="0" presStyleCnt="5"/>
      <dgm:spPr/>
    </dgm:pt>
    <dgm:pt modelId="{243BF0D4-C116-49BC-A128-42BD941D8278}" type="pres">
      <dgm:prSet presAssocID="{AB4AC695-1DEB-4EE8-892D-7F203E8CE906}" presName="connectorText" presStyleLbl="sibTrans1D1" presStyleIdx="0" presStyleCnt="5"/>
      <dgm:spPr/>
    </dgm:pt>
    <dgm:pt modelId="{CB3024B5-F3CD-4D61-94ED-6E91AF108AB0}" type="pres">
      <dgm:prSet presAssocID="{16D74DB6-4B11-456A-90CA-66CAE4A786F5}" presName="node" presStyleLbl="node1" presStyleIdx="1" presStyleCnt="6">
        <dgm:presLayoutVars>
          <dgm:bulletEnabled val="1"/>
        </dgm:presLayoutVars>
      </dgm:prSet>
      <dgm:spPr/>
    </dgm:pt>
    <dgm:pt modelId="{E5932606-B959-442A-A72E-69E4BC361836}" type="pres">
      <dgm:prSet presAssocID="{A64870A2-8322-4760-B638-83C336325BC9}" presName="sibTrans" presStyleLbl="sibTrans1D1" presStyleIdx="1" presStyleCnt="5"/>
      <dgm:spPr/>
    </dgm:pt>
    <dgm:pt modelId="{722F6A12-ADB8-419E-9EEE-5B2A29F815F5}" type="pres">
      <dgm:prSet presAssocID="{A64870A2-8322-4760-B638-83C336325BC9}" presName="connectorText" presStyleLbl="sibTrans1D1" presStyleIdx="1" presStyleCnt="5"/>
      <dgm:spPr/>
    </dgm:pt>
    <dgm:pt modelId="{307CAE73-7496-431C-A1F4-DC9FB3484F3B}" type="pres">
      <dgm:prSet presAssocID="{5B2F9F5B-45C6-479C-A792-4CE144B285C9}" presName="node" presStyleLbl="node1" presStyleIdx="2" presStyleCnt="6">
        <dgm:presLayoutVars>
          <dgm:bulletEnabled val="1"/>
        </dgm:presLayoutVars>
      </dgm:prSet>
      <dgm:spPr/>
    </dgm:pt>
    <dgm:pt modelId="{48C1C0C3-6D9D-4CAA-9246-9D652DC28820}" type="pres">
      <dgm:prSet presAssocID="{9172575C-BB47-40B9-A746-509BFE194354}" presName="sibTrans" presStyleLbl="sibTrans1D1" presStyleIdx="2" presStyleCnt="5"/>
      <dgm:spPr/>
    </dgm:pt>
    <dgm:pt modelId="{B6927D4C-EC38-4142-ADF1-761D471D764D}" type="pres">
      <dgm:prSet presAssocID="{9172575C-BB47-40B9-A746-509BFE194354}" presName="connectorText" presStyleLbl="sibTrans1D1" presStyleIdx="2" presStyleCnt="5"/>
      <dgm:spPr/>
    </dgm:pt>
    <dgm:pt modelId="{7361C5F1-D211-4DC5-BEF5-4078DB30F121}" type="pres">
      <dgm:prSet presAssocID="{13DE5341-2812-4436-80A5-3D10E0F75E92}" presName="node" presStyleLbl="node1" presStyleIdx="3" presStyleCnt="6">
        <dgm:presLayoutVars>
          <dgm:bulletEnabled val="1"/>
        </dgm:presLayoutVars>
      </dgm:prSet>
      <dgm:spPr/>
    </dgm:pt>
    <dgm:pt modelId="{EF3BBAD5-BEED-4C79-90A1-010B044FE834}" type="pres">
      <dgm:prSet presAssocID="{A771B924-7016-4D03-8695-ABA4E6B2DC21}" presName="sibTrans" presStyleLbl="sibTrans1D1" presStyleIdx="3" presStyleCnt="5"/>
      <dgm:spPr/>
    </dgm:pt>
    <dgm:pt modelId="{EDBB3CE6-9499-468B-986C-819C3E7A42D9}" type="pres">
      <dgm:prSet presAssocID="{A771B924-7016-4D03-8695-ABA4E6B2DC21}" presName="connectorText" presStyleLbl="sibTrans1D1" presStyleIdx="3" presStyleCnt="5"/>
      <dgm:spPr/>
    </dgm:pt>
    <dgm:pt modelId="{915B5C6A-573A-4162-ABD3-361DC6D115C9}" type="pres">
      <dgm:prSet presAssocID="{B7E54297-7DF6-45C5-A9F1-2C645B03D33C}" presName="node" presStyleLbl="node1" presStyleIdx="4" presStyleCnt="6">
        <dgm:presLayoutVars>
          <dgm:bulletEnabled val="1"/>
        </dgm:presLayoutVars>
      </dgm:prSet>
      <dgm:spPr/>
    </dgm:pt>
    <dgm:pt modelId="{C0A3964A-DC28-4E9A-869A-A641FDA92577}" type="pres">
      <dgm:prSet presAssocID="{0DEAC2EE-0879-478A-8D12-2269F87B4B06}" presName="sibTrans" presStyleLbl="sibTrans1D1" presStyleIdx="4" presStyleCnt="5"/>
      <dgm:spPr/>
    </dgm:pt>
    <dgm:pt modelId="{9C884B3A-96E0-4112-ABE4-EFBCC78533A2}" type="pres">
      <dgm:prSet presAssocID="{0DEAC2EE-0879-478A-8D12-2269F87B4B06}" presName="connectorText" presStyleLbl="sibTrans1D1" presStyleIdx="4" presStyleCnt="5"/>
      <dgm:spPr/>
    </dgm:pt>
    <dgm:pt modelId="{0DED0678-CCDD-46DB-9EA0-D63DA83ABCA3}" type="pres">
      <dgm:prSet presAssocID="{5A6C4C63-FDDA-4652-91B5-B5B1F64BAB21}" presName="node" presStyleLbl="node1" presStyleIdx="5" presStyleCnt="6">
        <dgm:presLayoutVars>
          <dgm:bulletEnabled val="1"/>
        </dgm:presLayoutVars>
      </dgm:prSet>
      <dgm:spPr/>
    </dgm:pt>
  </dgm:ptLst>
  <dgm:cxnLst>
    <dgm:cxn modelId="{36AD4E0F-1F42-4DDD-85A6-127FAF6699FC}" srcId="{140DD21B-CA4A-4094-A96B-A65A44371DF9}" destId="{B7E54297-7DF6-45C5-A9F1-2C645B03D33C}" srcOrd="4" destOrd="0" parTransId="{7905793D-6E98-41FD-AD79-8893F492DB9B}" sibTransId="{0DEAC2EE-0879-478A-8D12-2269F87B4B06}"/>
    <dgm:cxn modelId="{95D9F410-C710-4CE9-A1CA-F8C60B93C431}" type="presOf" srcId="{B7E54297-7DF6-45C5-A9F1-2C645B03D33C}" destId="{915B5C6A-573A-4162-ABD3-361DC6D115C9}" srcOrd="0" destOrd="0" presId="urn:microsoft.com/office/officeart/2016/7/layout/RepeatingBendingProcessNew"/>
    <dgm:cxn modelId="{D813F411-6A02-494C-8137-0C220DB0F865}" type="presOf" srcId="{A771B924-7016-4D03-8695-ABA4E6B2DC21}" destId="{EDBB3CE6-9499-468B-986C-819C3E7A42D9}" srcOrd="1" destOrd="0" presId="urn:microsoft.com/office/officeart/2016/7/layout/RepeatingBendingProcessNew"/>
    <dgm:cxn modelId="{E66E4E27-F142-4833-9E4D-8808ECAEE920}" type="presOf" srcId="{6C4AAD83-EBA1-4EFF-90AA-23D0D81BB665}" destId="{BCF8380E-A788-41A7-8887-ABA347FC957D}" srcOrd="0" destOrd="0" presId="urn:microsoft.com/office/officeart/2016/7/layout/RepeatingBendingProcessNew"/>
    <dgm:cxn modelId="{5539DF36-3AD5-4315-8E23-04AA1957C9FB}" type="presOf" srcId="{9172575C-BB47-40B9-A746-509BFE194354}" destId="{48C1C0C3-6D9D-4CAA-9246-9D652DC28820}" srcOrd="0" destOrd="0" presId="urn:microsoft.com/office/officeart/2016/7/layout/RepeatingBendingProcessNew"/>
    <dgm:cxn modelId="{8EB1D363-F22E-4B25-AB57-1B5AAF16B49B}" type="presOf" srcId="{0DEAC2EE-0879-478A-8D12-2269F87B4B06}" destId="{9C884B3A-96E0-4112-ABE4-EFBCC78533A2}" srcOrd="1" destOrd="0" presId="urn:microsoft.com/office/officeart/2016/7/layout/RepeatingBendingProcessNew"/>
    <dgm:cxn modelId="{3748A44C-C649-484C-93B6-96140A6F3D9A}" type="presOf" srcId="{9172575C-BB47-40B9-A746-509BFE194354}" destId="{B6927D4C-EC38-4142-ADF1-761D471D764D}" srcOrd="1" destOrd="0" presId="urn:microsoft.com/office/officeart/2016/7/layout/RepeatingBendingProcessNew"/>
    <dgm:cxn modelId="{B0474B51-7410-44B6-9E97-0EF47B43C9B1}" type="presOf" srcId="{A64870A2-8322-4760-B638-83C336325BC9}" destId="{722F6A12-ADB8-419E-9EEE-5B2A29F815F5}" srcOrd="1" destOrd="0" presId="urn:microsoft.com/office/officeart/2016/7/layout/RepeatingBendingProcessNew"/>
    <dgm:cxn modelId="{A64C6C52-72DF-4439-AF03-6F81882E35DF}" srcId="{140DD21B-CA4A-4094-A96B-A65A44371DF9}" destId="{5A6C4C63-FDDA-4652-91B5-B5B1F64BAB21}" srcOrd="5" destOrd="0" parTransId="{63809416-59D4-425E-BD3D-301C2DB66AD3}" sibTransId="{A9C2BBC0-FE18-4362-8193-05CE6993E709}"/>
    <dgm:cxn modelId="{FFFA2C54-44F2-4503-9872-FB742F308389}" srcId="{140DD21B-CA4A-4094-A96B-A65A44371DF9}" destId="{16D74DB6-4B11-456A-90CA-66CAE4A786F5}" srcOrd="1" destOrd="0" parTransId="{7935C869-7AA2-4F22-B1E5-DEEF89195741}" sibTransId="{A64870A2-8322-4760-B638-83C336325BC9}"/>
    <dgm:cxn modelId="{D0517078-EE15-4C5F-AD1D-54089C8C03A9}" srcId="{140DD21B-CA4A-4094-A96B-A65A44371DF9}" destId="{6C4AAD83-EBA1-4EFF-90AA-23D0D81BB665}" srcOrd="0" destOrd="0" parTransId="{AD607C6D-C65E-4BC2-8821-6105F63F1436}" sibTransId="{AB4AC695-1DEB-4EE8-892D-7F203E8CE906}"/>
    <dgm:cxn modelId="{DE000279-FF04-495F-B522-E00130D933FA}" type="presOf" srcId="{5A6C4C63-FDDA-4652-91B5-B5B1F64BAB21}" destId="{0DED0678-CCDD-46DB-9EA0-D63DA83ABCA3}" srcOrd="0" destOrd="0" presId="urn:microsoft.com/office/officeart/2016/7/layout/RepeatingBendingProcessNew"/>
    <dgm:cxn modelId="{42B02380-49A3-4167-9320-72CE4E76D04D}" type="presOf" srcId="{16D74DB6-4B11-456A-90CA-66CAE4A786F5}" destId="{CB3024B5-F3CD-4D61-94ED-6E91AF108AB0}" srcOrd="0" destOrd="0" presId="urn:microsoft.com/office/officeart/2016/7/layout/RepeatingBendingProcessNew"/>
    <dgm:cxn modelId="{E85FB883-1095-4A0A-A431-96145EDF8E85}" type="presOf" srcId="{5B2F9F5B-45C6-479C-A792-4CE144B285C9}" destId="{307CAE73-7496-431C-A1F4-DC9FB3484F3B}" srcOrd="0" destOrd="0" presId="urn:microsoft.com/office/officeart/2016/7/layout/RepeatingBendingProcessNew"/>
    <dgm:cxn modelId="{541F788A-E547-4639-B20A-E01004228F49}" srcId="{140DD21B-CA4A-4094-A96B-A65A44371DF9}" destId="{5B2F9F5B-45C6-479C-A792-4CE144B285C9}" srcOrd="2" destOrd="0" parTransId="{6B88594E-DD35-44E8-8E73-55F53AF862B7}" sibTransId="{9172575C-BB47-40B9-A746-509BFE194354}"/>
    <dgm:cxn modelId="{4154D5A0-4707-4A36-8545-96DD1C3B54E9}" type="presOf" srcId="{0DEAC2EE-0879-478A-8D12-2269F87B4B06}" destId="{C0A3964A-DC28-4E9A-869A-A641FDA92577}" srcOrd="0" destOrd="0" presId="urn:microsoft.com/office/officeart/2016/7/layout/RepeatingBendingProcessNew"/>
    <dgm:cxn modelId="{CE63E7B0-2D4D-41BD-9AE9-8BC4D36D744A}" type="presOf" srcId="{AB4AC695-1DEB-4EE8-892D-7F203E8CE906}" destId="{243BF0D4-C116-49BC-A128-42BD941D8278}" srcOrd="1" destOrd="0" presId="urn:microsoft.com/office/officeart/2016/7/layout/RepeatingBendingProcessNew"/>
    <dgm:cxn modelId="{17B39CB8-48CF-46BD-A3EA-47CA8C7F4D9C}" type="presOf" srcId="{140DD21B-CA4A-4094-A96B-A65A44371DF9}" destId="{69F051E4-FE69-461D-B439-1C717C95C29D}" srcOrd="0" destOrd="0" presId="urn:microsoft.com/office/officeart/2016/7/layout/RepeatingBendingProcessNew"/>
    <dgm:cxn modelId="{EF03DDC4-80EB-469D-8D99-792C24494F30}" type="presOf" srcId="{A771B924-7016-4D03-8695-ABA4E6B2DC21}" destId="{EF3BBAD5-BEED-4C79-90A1-010B044FE834}" srcOrd="0" destOrd="0" presId="urn:microsoft.com/office/officeart/2016/7/layout/RepeatingBendingProcessNew"/>
    <dgm:cxn modelId="{1C0654CE-7159-4BA6-A6E6-A6AB5C6A1F41}" srcId="{140DD21B-CA4A-4094-A96B-A65A44371DF9}" destId="{13DE5341-2812-4436-80A5-3D10E0F75E92}" srcOrd="3" destOrd="0" parTransId="{291AE821-3977-4780-83D0-7EE7C81AC84F}" sibTransId="{A771B924-7016-4D03-8695-ABA4E6B2DC21}"/>
    <dgm:cxn modelId="{19CA4EE3-4728-4401-BAE2-FFD155EF5A65}" type="presOf" srcId="{AB4AC695-1DEB-4EE8-892D-7F203E8CE906}" destId="{2D7C7244-D0BA-44B4-B6C5-B43A680D1C81}" srcOrd="0" destOrd="0" presId="urn:microsoft.com/office/officeart/2016/7/layout/RepeatingBendingProcessNew"/>
    <dgm:cxn modelId="{D0EBDDE8-D7A6-42FD-9762-76F6B14F31C1}" type="presOf" srcId="{A64870A2-8322-4760-B638-83C336325BC9}" destId="{E5932606-B959-442A-A72E-69E4BC361836}" srcOrd="0" destOrd="0" presId="urn:microsoft.com/office/officeart/2016/7/layout/RepeatingBendingProcessNew"/>
    <dgm:cxn modelId="{B1EEEBF3-000C-486E-9532-560A82D06364}" type="presOf" srcId="{13DE5341-2812-4436-80A5-3D10E0F75E92}" destId="{7361C5F1-D211-4DC5-BEF5-4078DB30F121}" srcOrd="0" destOrd="0" presId="urn:microsoft.com/office/officeart/2016/7/layout/RepeatingBendingProcessNew"/>
    <dgm:cxn modelId="{44AB766E-F7D1-40FF-AE32-AC29A7E977FF}" type="presParOf" srcId="{69F051E4-FE69-461D-B439-1C717C95C29D}" destId="{BCF8380E-A788-41A7-8887-ABA347FC957D}" srcOrd="0" destOrd="0" presId="urn:microsoft.com/office/officeart/2016/7/layout/RepeatingBendingProcessNew"/>
    <dgm:cxn modelId="{0D9D27B9-51DE-4F49-808E-C7155AEF5F93}" type="presParOf" srcId="{69F051E4-FE69-461D-B439-1C717C95C29D}" destId="{2D7C7244-D0BA-44B4-B6C5-B43A680D1C81}" srcOrd="1" destOrd="0" presId="urn:microsoft.com/office/officeart/2016/7/layout/RepeatingBendingProcessNew"/>
    <dgm:cxn modelId="{06566426-E426-4363-B323-588F6FAEF65C}" type="presParOf" srcId="{2D7C7244-D0BA-44B4-B6C5-B43A680D1C81}" destId="{243BF0D4-C116-49BC-A128-42BD941D8278}" srcOrd="0" destOrd="0" presId="urn:microsoft.com/office/officeart/2016/7/layout/RepeatingBendingProcessNew"/>
    <dgm:cxn modelId="{9FB9131C-8555-4469-AA3C-6DCDAABC62C1}" type="presParOf" srcId="{69F051E4-FE69-461D-B439-1C717C95C29D}" destId="{CB3024B5-F3CD-4D61-94ED-6E91AF108AB0}" srcOrd="2" destOrd="0" presId="urn:microsoft.com/office/officeart/2016/7/layout/RepeatingBendingProcessNew"/>
    <dgm:cxn modelId="{7C0F05AF-34C5-426B-B79A-7ACA4B1B23E8}" type="presParOf" srcId="{69F051E4-FE69-461D-B439-1C717C95C29D}" destId="{E5932606-B959-442A-A72E-69E4BC361836}" srcOrd="3" destOrd="0" presId="urn:microsoft.com/office/officeart/2016/7/layout/RepeatingBendingProcessNew"/>
    <dgm:cxn modelId="{89A77A43-C3E2-450B-BE2C-46227CA18ADD}" type="presParOf" srcId="{E5932606-B959-442A-A72E-69E4BC361836}" destId="{722F6A12-ADB8-419E-9EEE-5B2A29F815F5}" srcOrd="0" destOrd="0" presId="urn:microsoft.com/office/officeart/2016/7/layout/RepeatingBendingProcessNew"/>
    <dgm:cxn modelId="{4C5F9B81-7DD1-4421-88BC-14BE72ED3963}" type="presParOf" srcId="{69F051E4-FE69-461D-B439-1C717C95C29D}" destId="{307CAE73-7496-431C-A1F4-DC9FB3484F3B}" srcOrd="4" destOrd="0" presId="urn:microsoft.com/office/officeart/2016/7/layout/RepeatingBendingProcessNew"/>
    <dgm:cxn modelId="{4DBCD749-A3F9-4E2E-B246-D54CEDBA77A2}" type="presParOf" srcId="{69F051E4-FE69-461D-B439-1C717C95C29D}" destId="{48C1C0C3-6D9D-4CAA-9246-9D652DC28820}" srcOrd="5" destOrd="0" presId="urn:microsoft.com/office/officeart/2016/7/layout/RepeatingBendingProcessNew"/>
    <dgm:cxn modelId="{F2781D76-378E-42F4-9343-EE2AE0C3D295}" type="presParOf" srcId="{48C1C0C3-6D9D-4CAA-9246-9D652DC28820}" destId="{B6927D4C-EC38-4142-ADF1-761D471D764D}" srcOrd="0" destOrd="0" presId="urn:microsoft.com/office/officeart/2016/7/layout/RepeatingBendingProcessNew"/>
    <dgm:cxn modelId="{643D5AE4-B6CB-4E62-B808-AD726B958594}" type="presParOf" srcId="{69F051E4-FE69-461D-B439-1C717C95C29D}" destId="{7361C5F1-D211-4DC5-BEF5-4078DB30F121}" srcOrd="6" destOrd="0" presId="urn:microsoft.com/office/officeart/2016/7/layout/RepeatingBendingProcessNew"/>
    <dgm:cxn modelId="{72B4D3A2-25D7-492D-9ABD-0DCC178C379F}" type="presParOf" srcId="{69F051E4-FE69-461D-B439-1C717C95C29D}" destId="{EF3BBAD5-BEED-4C79-90A1-010B044FE834}" srcOrd="7" destOrd="0" presId="urn:microsoft.com/office/officeart/2016/7/layout/RepeatingBendingProcessNew"/>
    <dgm:cxn modelId="{2095E790-40D8-4E74-BB3E-CD4BD26020B2}" type="presParOf" srcId="{EF3BBAD5-BEED-4C79-90A1-010B044FE834}" destId="{EDBB3CE6-9499-468B-986C-819C3E7A42D9}" srcOrd="0" destOrd="0" presId="urn:microsoft.com/office/officeart/2016/7/layout/RepeatingBendingProcessNew"/>
    <dgm:cxn modelId="{5D2FDC65-9A73-4FC0-B194-16595B860E8E}" type="presParOf" srcId="{69F051E4-FE69-461D-B439-1C717C95C29D}" destId="{915B5C6A-573A-4162-ABD3-361DC6D115C9}" srcOrd="8" destOrd="0" presId="urn:microsoft.com/office/officeart/2016/7/layout/RepeatingBendingProcessNew"/>
    <dgm:cxn modelId="{527ADD81-9DDD-4FDB-B579-84EE141813DC}" type="presParOf" srcId="{69F051E4-FE69-461D-B439-1C717C95C29D}" destId="{C0A3964A-DC28-4E9A-869A-A641FDA92577}" srcOrd="9" destOrd="0" presId="urn:microsoft.com/office/officeart/2016/7/layout/RepeatingBendingProcessNew"/>
    <dgm:cxn modelId="{6BE0FBCD-16A7-40EA-853D-57D123F0829B}" type="presParOf" srcId="{C0A3964A-DC28-4E9A-869A-A641FDA92577}" destId="{9C884B3A-96E0-4112-ABE4-EFBCC78533A2}" srcOrd="0" destOrd="0" presId="urn:microsoft.com/office/officeart/2016/7/layout/RepeatingBendingProcessNew"/>
    <dgm:cxn modelId="{E1188940-93F5-434C-A7D3-9B4D33AE57A6}" type="presParOf" srcId="{69F051E4-FE69-461D-B439-1C717C95C29D}" destId="{0DED0678-CCDD-46DB-9EA0-D63DA83ABCA3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C7244-D0BA-44B4-B6C5-B43A680D1C81}">
      <dsp:nvSpPr>
        <dsp:cNvPr id="0" name=""/>
        <dsp:cNvSpPr/>
      </dsp:nvSpPr>
      <dsp:spPr>
        <a:xfrm>
          <a:off x="2688298" y="651523"/>
          <a:ext cx="5034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355" y="45719"/>
              </a:lnTo>
            </a:path>
            <a:path>
              <a:moveTo>
                <a:pt x="265056" y="45719"/>
              </a:moveTo>
              <a:lnTo>
                <a:pt x="503411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926654" y="537040"/>
        <a:ext cx="26700" cy="320406"/>
      </dsp:txXfrm>
    </dsp:sp>
    <dsp:sp modelId="{BCF8380E-A788-41A7-8887-ABA347FC957D}">
      <dsp:nvSpPr>
        <dsp:cNvPr id="0" name=""/>
        <dsp:cNvSpPr/>
      </dsp:nvSpPr>
      <dsp:spPr>
        <a:xfrm>
          <a:off x="368309" y="706"/>
          <a:ext cx="2321789" cy="1393073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70" tIns="119421" rIns="113770" bIns="119421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"/>
              <a:ea typeface="Calibri"/>
              <a:cs typeface="Calibri"/>
            </a:rPr>
            <a:t>Map Editor Phase</a:t>
          </a:r>
          <a:endParaRPr lang="en-US" sz="2800" kern="1200">
            <a:latin typeface="Garamond" panose="02020404030301010803"/>
          </a:endParaRPr>
        </a:p>
      </dsp:txBody>
      <dsp:txXfrm>
        <a:off x="368309" y="706"/>
        <a:ext cx="2321789" cy="1393073"/>
      </dsp:txXfrm>
    </dsp:sp>
    <dsp:sp modelId="{E5932606-B959-442A-A72E-69E4BC361836}">
      <dsp:nvSpPr>
        <dsp:cNvPr id="0" name=""/>
        <dsp:cNvSpPr/>
      </dsp:nvSpPr>
      <dsp:spPr>
        <a:xfrm>
          <a:off x="1529204" y="1391980"/>
          <a:ext cx="2855800" cy="503411"/>
        </a:xfrm>
        <a:custGeom>
          <a:avLst/>
          <a:gdLst/>
          <a:ahLst/>
          <a:cxnLst/>
          <a:rect l="0" t="0" r="0" b="0"/>
          <a:pathLst>
            <a:path>
              <a:moveTo>
                <a:pt x="2855800" y="0"/>
              </a:moveTo>
              <a:lnTo>
                <a:pt x="2855800" y="268805"/>
              </a:lnTo>
              <a:lnTo>
                <a:pt x="0" y="268805"/>
              </a:lnTo>
              <a:lnTo>
                <a:pt x="0" y="503411"/>
              </a:lnTo>
            </a:path>
          </a:pathLst>
        </a:custGeom>
        <a:noFill/>
        <a:ln w="9525" cap="flat" cmpd="sng" algn="ctr">
          <a:solidFill>
            <a:schemeClr val="accent2">
              <a:hueOff val="840789"/>
              <a:satOff val="-893"/>
              <a:lumOff val="68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84472" y="1641015"/>
        <a:ext cx="145264" cy="5340"/>
      </dsp:txXfrm>
    </dsp:sp>
    <dsp:sp modelId="{CB3024B5-F3CD-4D61-94ED-6E91AF108AB0}">
      <dsp:nvSpPr>
        <dsp:cNvPr id="0" name=""/>
        <dsp:cNvSpPr/>
      </dsp:nvSpPr>
      <dsp:spPr>
        <a:xfrm>
          <a:off x="3224110" y="706"/>
          <a:ext cx="2321789" cy="1393073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672631"/>
                <a:satOff val="-714"/>
                <a:lumOff val="549"/>
                <a:alphaOff val="0"/>
                <a:shade val="74000"/>
                <a:satMod val="130000"/>
                <a:lumMod val="90000"/>
              </a:schemeClr>
              <a:schemeClr val="accent2">
                <a:hueOff val="672631"/>
                <a:satOff val="-714"/>
                <a:lumOff val="549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70" tIns="119421" rIns="113770" bIns="119421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Map</a:t>
          </a:r>
          <a:r>
            <a:rPr lang="en-US" sz="2800" kern="1200">
              <a:latin typeface="Garamond" panose="02020404030301010803"/>
            </a:rPr>
            <a:t> Loader</a:t>
          </a:r>
          <a:r>
            <a:rPr lang="en-US" sz="2800" kern="1200"/>
            <a:t> Phase</a:t>
          </a:r>
        </a:p>
      </dsp:txBody>
      <dsp:txXfrm>
        <a:off x="3224110" y="706"/>
        <a:ext cx="2321789" cy="1393073"/>
      </dsp:txXfrm>
    </dsp:sp>
    <dsp:sp modelId="{48C1C0C3-6D9D-4CAA-9246-9D652DC28820}">
      <dsp:nvSpPr>
        <dsp:cNvPr id="0" name=""/>
        <dsp:cNvSpPr/>
      </dsp:nvSpPr>
      <dsp:spPr>
        <a:xfrm>
          <a:off x="2688298" y="2578608"/>
          <a:ext cx="5034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411" y="45720"/>
              </a:lnTo>
            </a:path>
          </a:pathLst>
        </a:custGeom>
        <a:noFill/>
        <a:ln w="9525" cap="flat" cmpd="sng" algn="ctr">
          <a:solidFill>
            <a:schemeClr val="accent2">
              <a:hueOff val="1681577"/>
              <a:satOff val="-1786"/>
              <a:lumOff val="137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6654" y="2621658"/>
        <a:ext cx="26700" cy="5340"/>
      </dsp:txXfrm>
    </dsp:sp>
    <dsp:sp modelId="{307CAE73-7496-431C-A1F4-DC9FB3484F3B}">
      <dsp:nvSpPr>
        <dsp:cNvPr id="0" name=""/>
        <dsp:cNvSpPr/>
      </dsp:nvSpPr>
      <dsp:spPr>
        <a:xfrm>
          <a:off x="368309" y="1927791"/>
          <a:ext cx="2321789" cy="1393073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1345262"/>
                <a:satOff val="-1429"/>
                <a:lumOff val="1098"/>
                <a:alphaOff val="0"/>
                <a:shade val="74000"/>
                <a:satMod val="130000"/>
                <a:lumMod val="90000"/>
              </a:schemeClr>
              <a:schemeClr val="accent2">
                <a:hueOff val="1345262"/>
                <a:satOff val="-1429"/>
                <a:lumOff val="1098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70" tIns="119421" rIns="113770" bIns="11942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err="1"/>
            <a:t>StartUp</a:t>
          </a:r>
          <a:r>
            <a:rPr lang="en-US" sz="2800" kern="1200"/>
            <a:t> Phase</a:t>
          </a:r>
        </a:p>
      </dsp:txBody>
      <dsp:txXfrm>
        <a:off x="368309" y="1927791"/>
        <a:ext cx="2321789" cy="1393073"/>
      </dsp:txXfrm>
    </dsp:sp>
    <dsp:sp modelId="{EF3BBAD5-BEED-4C79-90A1-010B044FE834}">
      <dsp:nvSpPr>
        <dsp:cNvPr id="0" name=""/>
        <dsp:cNvSpPr/>
      </dsp:nvSpPr>
      <dsp:spPr>
        <a:xfrm>
          <a:off x="1529204" y="3319065"/>
          <a:ext cx="2855800" cy="503411"/>
        </a:xfrm>
        <a:custGeom>
          <a:avLst/>
          <a:gdLst/>
          <a:ahLst/>
          <a:cxnLst/>
          <a:rect l="0" t="0" r="0" b="0"/>
          <a:pathLst>
            <a:path>
              <a:moveTo>
                <a:pt x="2855800" y="0"/>
              </a:moveTo>
              <a:lnTo>
                <a:pt x="2855800" y="268805"/>
              </a:lnTo>
              <a:lnTo>
                <a:pt x="0" y="268805"/>
              </a:lnTo>
              <a:lnTo>
                <a:pt x="0" y="503411"/>
              </a:lnTo>
            </a:path>
          </a:pathLst>
        </a:custGeom>
        <a:noFill/>
        <a:ln w="9525" cap="flat" cmpd="sng" algn="ctr">
          <a:solidFill>
            <a:schemeClr val="accent2">
              <a:hueOff val="2522366"/>
              <a:satOff val="-2679"/>
              <a:lumOff val="205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84472" y="3568100"/>
        <a:ext cx="145264" cy="5340"/>
      </dsp:txXfrm>
    </dsp:sp>
    <dsp:sp modelId="{7361C5F1-D211-4DC5-BEF5-4078DB30F121}">
      <dsp:nvSpPr>
        <dsp:cNvPr id="0" name=""/>
        <dsp:cNvSpPr/>
      </dsp:nvSpPr>
      <dsp:spPr>
        <a:xfrm>
          <a:off x="3224110" y="1927791"/>
          <a:ext cx="2321789" cy="1393073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2017893"/>
                <a:satOff val="-2143"/>
                <a:lumOff val="1647"/>
                <a:alphaOff val="0"/>
                <a:shade val="74000"/>
                <a:satMod val="130000"/>
                <a:lumMod val="90000"/>
              </a:schemeClr>
              <a:schemeClr val="accent2">
                <a:hueOff val="2017893"/>
                <a:satOff val="-2143"/>
                <a:lumOff val="1647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70" tIns="119421" rIns="113770" bIns="11942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Reinforcement Phase</a:t>
          </a:r>
        </a:p>
      </dsp:txBody>
      <dsp:txXfrm>
        <a:off x="3224110" y="1927791"/>
        <a:ext cx="2321789" cy="1393073"/>
      </dsp:txXfrm>
    </dsp:sp>
    <dsp:sp modelId="{C0A3964A-DC28-4E9A-869A-A641FDA92577}">
      <dsp:nvSpPr>
        <dsp:cNvPr id="0" name=""/>
        <dsp:cNvSpPr/>
      </dsp:nvSpPr>
      <dsp:spPr>
        <a:xfrm>
          <a:off x="2688298" y="4505693"/>
          <a:ext cx="5034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411" y="45720"/>
              </a:lnTo>
            </a:path>
          </a:pathLst>
        </a:custGeom>
        <a:noFill/>
        <a:ln w="9525" cap="flat" cmpd="sng" algn="ctr">
          <a:solidFill>
            <a:schemeClr val="accent2">
              <a:hueOff val="3363155"/>
              <a:satOff val="-3572"/>
              <a:lumOff val="274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6654" y="4548743"/>
        <a:ext cx="26700" cy="5340"/>
      </dsp:txXfrm>
    </dsp:sp>
    <dsp:sp modelId="{915B5C6A-573A-4162-ABD3-361DC6D115C9}">
      <dsp:nvSpPr>
        <dsp:cNvPr id="0" name=""/>
        <dsp:cNvSpPr/>
      </dsp:nvSpPr>
      <dsp:spPr>
        <a:xfrm>
          <a:off x="368309" y="3854876"/>
          <a:ext cx="2321789" cy="1393073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2690524"/>
                <a:satOff val="-2858"/>
                <a:lumOff val="2196"/>
                <a:alphaOff val="0"/>
                <a:shade val="74000"/>
                <a:satMod val="130000"/>
                <a:lumMod val="90000"/>
              </a:schemeClr>
              <a:schemeClr val="accent2">
                <a:hueOff val="2690524"/>
                <a:satOff val="-2858"/>
                <a:lumOff val="2196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70" tIns="119421" rIns="113770" bIns="11942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Issue Order Phase</a:t>
          </a:r>
        </a:p>
      </dsp:txBody>
      <dsp:txXfrm>
        <a:off x="368309" y="3854876"/>
        <a:ext cx="2321789" cy="1393073"/>
      </dsp:txXfrm>
    </dsp:sp>
    <dsp:sp modelId="{0DED0678-CCDD-46DB-9EA0-D63DA83ABCA3}">
      <dsp:nvSpPr>
        <dsp:cNvPr id="0" name=""/>
        <dsp:cNvSpPr/>
      </dsp:nvSpPr>
      <dsp:spPr>
        <a:xfrm>
          <a:off x="3224110" y="3854876"/>
          <a:ext cx="2321789" cy="1393073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3363155"/>
                <a:satOff val="-3572"/>
                <a:lumOff val="2745"/>
                <a:alphaOff val="0"/>
                <a:shade val="74000"/>
                <a:satMod val="130000"/>
                <a:lumMod val="90000"/>
              </a:schemeClr>
              <a:schemeClr val="accent2">
                <a:hueOff val="3363155"/>
                <a:satOff val="-3572"/>
                <a:lumOff val="274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70" tIns="119421" rIns="113770" bIns="11942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Execute Order Phase</a:t>
          </a:r>
        </a:p>
      </dsp:txBody>
      <dsp:txXfrm>
        <a:off x="3224110" y="3854876"/>
        <a:ext cx="2321789" cy="1393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49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0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726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578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06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356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191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555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82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75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1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75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17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1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1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7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7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528" y="982132"/>
            <a:ext cx="4094017" cy="17346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>
                <a:solidFill>
                  <a:srgbClr val="262626"/>
                </a:solidFill>
                <a:ea typeface="+mj-lt"/>
                <a:cs typeface="+mj-lt"/>
              </a:rPr>
              <a:t>WARZONE</a:t>
            </a:r>
            <a:br>
              <a:rPr lang="en-US" sz="4000">
                <a:ea typeface="+mj-lt"/>
                <a:cs typeface="+mj-lt"/>
              </a:rPr>
            </a:br>
            <a:br>
              <a:rPr lang="en-US" sz="3000">
                <a:ea typeface="+mj-lt"/>
                <a:cs typeface="+mj-lt"/>
              </a:rPr>
            </a:br>
            <a:r>
              <a:rPr lang="en-US" sz="1800">
                <a:solidFill>
                  <a:srgbClr val="262626"/>
                </a:solidFill>
                <a:ea typeface="+mj-lt"/>
                <a:cs typeface="+mj-lt"/>
              </a:rPr>
              <a:t>SOEN 6441</a:t>
            </a:r>
            <a:br>
              <a:rPr lang="en-US" sz="1800">
                <a:ea typeface="+mj-lt"/>
                <a:cs typeface="+mj-lt"/>
              </a:rPr>
            </a:br>
            <a:r>
              <a:rPr lang="en-US" sz="1800">
                <a:solidFill>
                  <a:srgbClr val="262626"/>
                </a:solidFill>
                <a:ea typeface="+mj-lt"/>
                <a:cs typeface="+mj-lt"/>
              </a:rPr>
              <a:t> (Advance Programming Practices)</a:t>
            </a:r>
            <a:endParaRPr lang="en-US" sz="1800">
              <a:solidFill>
                <a:srgbClr val="26262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528" y="3066122"/>
            <a:ext cx="4094017" cy="310152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Build 1</a:t>
            </a:r>
            <a:endParaRPr lang="en-US" sz="2800" dirty="0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Kapil Soni(40290467)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Meet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Boghani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(40294571)</a:t>
            </a: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Tejasvi Tejasvi(40292854)</a:t>
            </a: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Nishith Soni(40289556)</a:t>
            </a: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Bharti Chhabra(40294202)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Yesha Shah(40290892)</a:t>
            </a:r>
            <a:endParaRPr lang="en-US" dirty="0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9760800C-06B6-5034-E1DF-7D50A0E4C8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06533" y="982131"/>
            <a:ext cx="4893735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D39BEB-8D7B-288E-4DBA-FEC7BD260F04}"/>
              </a:ext>
            </a:extLst>
          </p:cNvPr>
          <p:cNvSpPr txBox="1"/>
          <p:nvPr/>
        </p:nvSpPr>
        <p:spPr>
          <a:xfrm>
            <a:off x="929141" y="831345"/>
            <a:ext cx="2835464" cy="515116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3600" b="1">
                <a:solidFill>
                  <a:srgbClr val="262626"/>
                </a:solidFill>
              </a:rPr>
              <a:t>Continuous Integration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</a:pPr>
            <a:r>
              <a:rPr lang="en-US" sz="2400">
                <a:solidFill>
                  <a:srgbClr val="262626"/>
                </a:solidFill>
              </a:rPr>
              <a:t>This consists of total Five steps:</a:t>
            </a:r>
          </a:p>
          <a:p>
            <a:pPr marL="457200" indent="-457200" defTabSz="457200">
              <a:spcBef>
                <a:spcPct val="20000"/>
              </a:spcBef>
              <a:spcAft>
                <a:spcPts val="600"/>
              </a:spcAft>
              <a:buAutoNum type="arabicPeriod"/>
            </a:pPr>
            <a:r>
              <a:rPr lang="en-US" sz="2400">
                <a:solidFill>
                  <a:srgbClr val="262626"/>
                </a:solidFill>
              </a:rPr>
              <a:t>Checkout</a:t>
            </a:r>
          </a:p>
          <a:p>
            <a:pPr marL="457200" indent="-457200" defTabSz="457200">
              <a:spcBef>
                <a:spcPct val="20000"/>
              </a:spcBef>
              <a:spcAft>
                <a:spcPts val="600"/>
              </a:spcAft>
              <a:buAutoNum type="arabicPeriod"/>
            </a:pPr>
            <a:r>
              <a:rPr lang="en-US" sz="2400">
                <a:solidFill>
                  <a:srgbClr val="262626"/>
                </a:solidFill>
              </a:rPr>
              <a:t>Build With Maven</a:t>
            </a:r>
          </a:p>
          <a:p>
            <a:pPr marL="457200" indent="-457200" defTabSz="457200">
              <a:spcBef>
                <a:spcPct val="20000"/>
              </a:spcBef>
              <a:spcAft>
                <a:spcPts val="600"/>
              </a:spcAft>
              <a:buAutoNum type="arabicPeriod"/>
            </a:pPr>
            <a:r>
              <a:rPr lang="en-US" sz="2400">
                <a:solidFill>
                  <a:srgbClr val="262626"/>
                </a:solidFill>
              </a:rPr>
              <a:t>Javadoc Generation</a:t>
            </a:r>
          </a:p>
          <a:p>
            <a:pPr marL="457200" indent="-457200" defTabSz="457200">
              <a:spcBef>
                <a:spcPct val="20000"/>
              </a:spcBef>
              <a:spcAft>
                <a:spcPts val="600"/>
              </a:spcAft>
              <a:buAutoNum type="arabicPeriod"/>
            </a:pPr>
            <a:r>
              <a:rPr lang="en-US" sz="2400">
                <a:solidFill>
                  <a:srgbClr val="262626"/>
                </a:solidFill>
              </a:rPr>
              <a:t>Publish Javadoc to artifacts</a:t>
            </a:r>
          </a:p>
          <a:p>
            <a:pPr marL="457200" indent="-457200" defTabSz="457200">
              <a:spcBef>
                <a:spcPct val="20000"/>
              </a:spcBef>
              <a:spcAft>
                <a:spcPts val="600"/>
              </a:spcAft>
              <a:buAutoNum type="arabicPeriod"/>
            </a:pPr>
            <a:r>
              <a:rPr lang="en-US" sz="2400">
                <a:solidFill>
                  <a:srgbClr val="262626"/>
                </a:solidFill>
              </a:rPr>
              <a:t>Build and run test</a:t>
            </a:r>
          </a:p>
          <a:p>
            <a:pPr marL="457200" indent="-457200" defTabSz="457200">
              <a:spcBef>
                <a:spcPct val="20000"/>
              </a:spcBef>
              <a:spcAft>
                <a:spcPts val="600"/>
              </a:spcAft>
              <a:buAutoNum type="arabicPeriod"/>
            </a:pPr>
            <a:endParaRPr lang="en-US" sz="2400" b="1">
              <a:solidFill>
                <a:srgbClr val="262626"/>
              </a:solidFill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FBE8DEB-1CD4-81EB-C84D-4749A9BEF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8265" y="609602"/>
            <a:ext cx="3953330" cy="55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24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D4879-4C7C-F2CF-47C1-10E627497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5ED00-23A5-D45D-FA74-3448A89B5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Indentation</a:t>
            </a:r>
          </a:p>
          <a:p>
            <a:pPr>
              <a:buSzPct val="114999"/>
            </a:pPr>
            <a:r>
              <a:rPr lang="en-US"/>
              <a:t>Position of Curly Braces</a:t>
            </a:r>
          </a:p>
          <a:p>
            <a:pPr>
              <a:buSzPct val="114999"/>
            </a:pPr>
            <a:r>
              <a:rPr lang="en-US"/>
              <a:t>Line Spacing</a:t>
            </a:r>
          </a:p>
          <a:p>
            <a:pPr>
              <a:buSzPct val="114999"/>
            </a:pPr>
            <a:r>
              <a:rPr lang="en-US"/>
              <a:t>Spacing between Operators and Operands</a:t>
            </a:r>
          </a:p>
        </p:txBody>
      </p:sp>
    </p:spTree>
    <p:extLst>
      <p:ext uri="{BB962C8B-B14F-4D97-AF65-F5344CB8AC3E}">
        <p14:creationId xmlns:p14="http://schemas.microsoft.com/office/powerpoint/2010/main" val="1285529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A906-E21E-759D-E22E-38213EFDB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A3A7A-CB18-4353-31D3-A6501E6EA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/>
            <a:r>
              <a:rPr lang="en-US" err="1"/>
              <a:t>Javadocs</a:t>
            </a:r>
          </a:p>
          <a:p>
            <a:pPr lvl="1">
              <a:buSzPct val="114999"/>
            </a:pPr>
            <a:r>
              <a:rPr lang="en-US" err="1"/>
              <a:t>Javadocs</a:t>
            </a:r>
            <a:r>
              <a:rPr lang="en-US"/>
              <a:t> for all the classes, data members and member functions will be mentioned above them.</a:t>
            </a:r>
          </a:p>
          <a:p>
            <a:pPr marL="457200" lvl="1" indent="0">
              <a:buSzPct val="114999"/>
              <a:buNone/>
            </a:pPr>
            <a:r>
              <a:rPr lang="en-US"/>
              <a:t>  /**</a:t>
            </a:r>
          </a:p>
          <a:p>
            <a:pPr marL="457200" lvl="1" indent="0">
              <a:buNone/>
            </a:pPr>
            <a:r>
              <a:rPr lang="en-US"/>
              <a:t> * mentioned above classes and methods.</a:t>
            </a:r>
          </a:p>
          <a:p>
            <a:pPr marL="457200" lvl="1" indent="0">
              <a:buNone/>
            </a:pPr>
            <a:r>
              <a:rPr lang="en-US"/>
              <a:t> */</a:t>
            </a:r>
          </a:p>
          <a:p>
            <a:pPr lvl="1"/>
            <a:r>
              <a:rPr lang="en-US"/>
              <a:t>@return type description</a:t>
            </a:r>
          </a:p>
          <a:p>
            <a:pPr lvl="1"/>
            <a:r>
              <a:rPr lang="en-US"/>
              <a:t>@param </a:t>
            </a:r>
            <a:r>
              <a:rPr lang="en-US" err="1"/>
              <a:t>parameter_name</a:t>
            </a:r>
            <a:r>
              <a:rPr lang="en-US"/>
              <a:t> description</a:t>
            </a:r>
          </a:p>
          <a:p>
            <a:pPr lvl="1"/>
            <a:r>
              <a:rPr lang="en-US"/>
              <a:t>@throws exception description</a:t>
            </a:r>
          </a:p>
          <a:p>
            <a:pPr marL="0" indent="0">
              <a:buSzPct val="114999"/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SzPct val="114999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2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78BC618-3289-4C64-902D-506AF437E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AB946B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33D31B1-9C37-4542-80D3-7B54026F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F37372-0BFC-204C-AF96-5C4CF3602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/>
              <a:t>Testing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0D273FA-71CB-4AEB-8F60-67AB3375E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1FE03-3499-DB0A-6949-E4CDAC965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93445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buSzPct val="114999"/>
            </a:pPr>
            <a:r>
              <a:rPr lang="en-US"/>
              <a:t>Here we are using JUnit version 4 for our testing purpose.</a:t>
            </a:r>
          </a:p>
          <a:p>
            <a:pPr>
              <a:lnSpc>
                <a:spcPct val="90000"/>
              </a:lnSpc>
              <a:buSzPct val="114999"/>
            </a:pPr>
            <a:r>
              <a:rPr lang="en-US"/>
              <a:t>We have tested few models such as country, continent, game map, player.</a:t>
            </a:r>
          </a:p>
          <a:p>
            <a:pPr>
              <a:lnSpc>
                <a:spcPct val="90000"/>
              </a:lnSpc>
              <a:buSzPct val="114999"/>
            </a:pPr>
            <a:r>
              <a:rPr lang="en-US"/>
              <a:t>On top of that, we have also tested controller such as reinforcement controller.</a:t>
            </a:r>
          </a:p>
          <a:p>
            <a:pPr>
              <a:lnSpc>
                <a:spcPct val="90000"/>
              </a:lnSpc>
              <a:buSzPct val="114999"/>
            </a:pPr>
            <a:r>
              <a:rPr lang="en-US"/>
              <a:t>We have also validated map with help of map validator test.</a:t>
            </a:r>
          </a:p>
          <a:p>
            <a:pPr>
              <a:lnSpc>
                <a:spcPct val="90000"/>
              </a:lnSpc>
              <a:buSzPct val="114999"/>
            </a:pPr>
            <a:endParaRPr lang="en-US"/>
          </a:p>
          <a:p>
            <a:pPr>
              <a:lnSpc>
                <a:spcPct val="90000"/>
              </a:lnSpc>
              <a:buSzPct val="114999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15100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5558-0153-9650-4D64-CE535C1F303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693764" y="2665860"/>
            <a:ext cx="6815137" cy="1514475"/>
          </a:xfrm>
        </p:spPr>
        <p:txBody>
          <a:bodyPr>
            <a:normAutofit/>
          </a:bodyPr>
          <a:lstStyle/>
          <a:p>
            <a:r>
              <a:rPr lang="en-US" b="1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5205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E375E-9081-B026-CE43-ED0A6EA2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EF9E1-6802-154E-58B2-00DDF171A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42900" indent="-342900"/>
            <a:r>
              <a:rPr lang="en-US" dirty="0">
                <a:ea typeface="+mn-lt"/>
                <a:cs typeface="+mn-lt"/>
              </a:rPr>
              <a:t>About Project</a:t>
            </a:r>
            <a:endParaRPr lang="en-US" dirty="0"/>
          </a:p>
          <a:p>
            <a:pPr marL="342900" indent="-342900">
              <a:buSzPct val="114999"/>
            </a:pPr>
            <a:r>
              <a:rPr lang="en-US" dirty="0">
                <a:ea typeface="+mn-lt"/>
                <a:cs typeface="+mn-lt"/>
              </a:rPr>
              <a:t>Phases of the game</a:t>
            </a:r>
          </a:p>
          <a:p>
            <a:pPr marL="342900" indent="-342900">
              <a:buSzPct val="114999"/>
            </a:pPr>
            <a:r>
              <a:rPr lang="en-US" dirty="0">
                <a:ea typeface="+mn-lt"/>
                <a:cs typeface="+mn-lt"/>
              </a:rPr>
              <a:t>MVC</a:t>
            </a:r>
          </a:p>
          <a:p>
            <a:pPr marL="342900" indent="-342900">
              <a:buSzPct val="114999"/>
            </a:pPr>
            <a:r>
              <a:rPr lang="en-US" dirty="0">
                <a:ea typeface="+mn-lt"/>
                <a:cs typeface="+mn-lt"/>
              </a:rPr>
              <a:t>Folder Structure</a:t>
            </a:r>
            <a:endParaRPr lang="en-US" dirty="0"/>
          </a:p>
          <a:p>
            <a:pPr marL="342900" indent="-342900">
              <a:buSzPct val="114999"/>
            </a:pPr>
            <a:r>
              <a:rPr lang="en-US" dirty="0">
                <a:ea typeface="+mn-lt"/>
                <a:cs typeface="+mn-lt"/>
              </a:rPr>
              <a:t>Class Diagram</a:t>
            </a:r>
          </a:p>
          <a:p>
            <a:pPr marL="342900" indent="-342900">
              <a:buSzPct val="114999"/>
            </a:pPr>
            <a:r>
              <a:rPr lang="en-US" dirty="0">
                <a:ea typeface="+mn-lt"/>
                <a:cs typeface="+mn-lt"/>
              </a:rPr>
              <a:t>Game Flow</a:t>
            </a:r>
          </a:p>
          <a:p>
            <a:pPr marL="342900" indent="-342900">
              <a:buSzPct val="114999"/>
            </a:pPr>
            <a:r>
              <a:rPr lang="en-US" dirty="0">
                <a:ea typeface="+mn-lt"/>
                <a:cs typeface="+mn-lt"/>
              </a:rPr>
              <a:t>Continuous Integration</a:t>
            </a:r>
          </a:p>
          <a:p>
            <a:pPr marL="342900" indent="-342900">
              <a:buSzPct val="114999"/>
            </a:pPr>
            <a:r>
              <a:rPr lang="en-US" dirty="0">
                <a:ea typeface="+mn-lt"/>
                <a:cs typeface="+mn-lt"/>
              </a:rPr>
              <a:t>Code Layout</a:t>
            </a:r>
          </a:p>
          <a:p>
            <a:pPr marL="342900" indent="-342900"/>
            <a:r>
              <a:rPr lang="en-US" dirty="0">
                <a:ea typeface="+mn-lt"/>
                <a:cs typeface="Arial"/>
              </a:rPr>
              <a:t>Commenting</a:t>
            </a:r>
            <a:r>
              <a:rPr lang="en-US" dirty="0">
                <a:solidFill>
                  <a:srgbClr val="262626"/>
                </a:solidFill>
                <a:latin typeface="Garamond" panose="02020404030301010803"/>
                <a:cs typeface="Arial"/>
              </a:rPr>
              <a:t> Convention</a:t>
            </a:r>
            <a:endParaRPr lang="en-US" dirty="0"/>
          </a:p>
          <a:p>
            <a:pPr marL="342900" indent="-342900">
              <a:buSzPct val="114999"/>
            </a:pPr>
            <a:r>
              <a:rPr lang="en-US" dirty="0">
                <a:ea typeface="+mn-lt"/>
                <a:cs typeface="+mn-lt"/>
              </a:rPr>
              <a:t>Test Cases</a:t>
            </a:r>
            <a:endParaRPr lang="en-US" dirty="0"/>
          </a:p>
          <a:p>
            <a:pPr marL="342900" indent="-342900"/>
            <a:endParaRPr lang="en-US">
              <a:solidFill>
                <a:srgbClr val="262626"/>
              </a:solidFill>
              <a:latin typeface="Garamond" panose="02020404030301010803"/>
              <a:cs typeface="Arial"/>
            </a:endParaRPr>
          </a:p>
          <a:p>
            <a:pPr marL="342900" indent="-342900"/>
            <a:endParaRPr lang="en-US">
              <a:solidFill>
                <a:srgbClr val="262626"/>
              </a:solidFill>
              <a:latin typeface="Garamond" panose="02020404030301010803"/>
              <a:cs typeface="Arial"/>
            </a:endParaRPr>
          </a:p>
          <a:p>
            <a:pPr marL="342900" indent="-342900"/>
            <a:endParaRPr lang="en-US">
              <a:solidFill>
                <a:srgbClr val="262626"/>
              </a:solidFill>
              <a:latin typeface="Garamond" panose="02020404030301010803"/>
              <a:cs typeface="Arial"/>
            </a:endParaRPr>
          </a:p>
          <a:p>
            <a:pPr marL="342900" indent="-342900">
              <a:buSzPct val="114999"/>
            </a:pPr>
            <a:endParaRPr lang="en-US">
              <a:solidFill>
                <a:srgbClr val="262626"/>
              </a:solidFill>
              <a:latin typeface="Garamond" panose="02020404030301010803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984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B7B9-488E-9B10-DF40-7E2C0D9C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9550C-AB67-F5AD-D472-C261B3108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In this project, we are developing Warzone using the Extreme Programming approach. The Warzone is produced by adhering to its features, which include continuous integration, pair programming, communal ownership, and testing. </a:t>
            </a:r>
          </a:p>
          <a:p>
            <a:pPr>
              <a:buSzPct val="114999"/>
            </a:pPr>
            <a:r>
              <a:rPr lang="en-US">
                <a:ea typeface="+mn-lt"/>
                <a:cs typeface="+mn-lt"/>
              </a:rPr>
              <a:t>Specifically, we are using the incremental development strategy here, releasing builds with fewer features at a time. Furthermore, the Model View Controller (MVC) architecture was used in the development of this game.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5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6472F-C5ED-69BC-0960-EBFE62990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Phases</a:t>
            </a: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48A747-939C-E394-B427-55F80D358C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882088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794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D9F09-CB11-B27A-0DD4-27C18350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MVC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2080C-7C55-32F1-9E5F-C10ABBA2D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MVC stands for Model View Controller. It is  design pattern and is used widely used in software development.</a:t>
            </a:r>
          </a:p>
          <a:p>
            <a:pPr>
              <a:buSzPct val="114999"/>
            </a:pPr>
            <a:r>
              <a:rPr lang="en-US"/>
              <a:t>Model represents the data and business logic of application.</a:t>
            </a:r>
          </a:p>
          <a:p>
            <a:pPr>
              <a:buSzPct val="114999"/>
            </a:pPr>
            <a:r>
              <a:rPr lang="en-US"/>
              <a:t>View is the user interface and the presentation part.</a:t>
            </a:r>
          </a:p>
          <a:p>
            <a:pPr>
              <a:buSzPct val="114999"/>
            </a:pPr>
            <a:r>
              <a:rPr lang="en-US"/>
              <a:t>Controller handles the input from the user and then updates the model.</a:t>
            </a:r>
          </a:p>
        </p:txBody>
      </p:sp>
    </p:spTree>
    <p:extLst>
      <p:ext uri="{BB962C8B-B14F-4D97-AF65-F5344CB8AC3E}">
        <p14:creationId xmlns:p14="http://schemas.microsoft.com/office/powerpoint/2010/main" val="144505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3F4EA-F405-0B10-4E1F-02607FF9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Model-View-Controller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06EF421D-4D05-F848-42B1-64F3D47BC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844" y="2374923"/>
            <a:ext cx="8661041" cy="3833208"/>
          </a:xfrm>
        </p:spPr>
      </p:pic>
    </p:spTree>
    <p:extLst>
      <p:ext uri="{BB962C8B-B14F-4D97-AF65-F5344CB8AC3E}">
        <p14:creationId xmlns:p14="http://schemas.microsoft.com/office/powerpoint/2010/main" val="4227595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5CAFC9-5DAD-9480-4C7A-F1711BC430D3}"/>
              </a:ext>
            </a:extLst>
          </p:cNvPr>
          <p:cNvSpPr txBox="1"/>
          <p:nvPr/>
        </p:nvSpPr>
        <p:spPr>
          <a:xfrm>
            <a:off x="555455" y="861623"/>
            <a:ext cx="3668925" cy="29669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Folder Structure</a:t>
            </a: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1402194-E713-27C5-03BE-F8B7706E2A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62" r="-1" b="12125"/>
          <a:stretch/>
        </p:blipFill>
        <p:spPr>
          <a:xfrm>
            <a:off x="6474806" y="231269"/>
            <a:ext cx="3757927" cy="622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8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67A3A-C88E-917E-155E-C5EC024C4577}"/>
              </a:ext>
            </a:extLst>
          </p:cNvPr>
          <p:cNvSpPr txBox="1"/>
          <p:nvPr/>
        </p:nvSpPr>
        <p:spPr>
          <a:xfrm>
            <a:off x="826852" y="872061"/>
            <a:ext cx="3073940" cy="343668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4400" b="1" dirty="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51F3116-529B-4338-1721-977CFDA42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2204" y="609602"/>
            <a:ext cx="5805453" cy="55877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1DB137-87D6-E621-16C7-033D67FC8432}"/>
              </a:ext>
            </a:extLst>
          </p:cNvPr>
          <p:cNvSpPr txBox="1"/>
          <p:nvPr/>
        </p:nvSpPr>
        <p:spPr>
          <a:xfrm>
            <a:off x="9228843" y="167566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1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89797-A3AC-225E-35E4-B259B5F3A145}"/>
              </a:ext>
            </a:extLst>
          </p:cNvPr>
          <p:cNvSpPr txBox="1"/>
          <p:nvPr/>
        </p:nvSpPr>
        <p:spPr>
          <a:xfrm>
            <a:off x="989299" y="2059497"/>
            <a:ext cx="2835464" cy="361219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3600" b="1">
                <a:solidFill>
                  <a:srgbClr val="262626"/>
                </a:solidFill>
              </a:rPr>
              <a:t>Game Flow</a:t>
            </a:r>
            <a:endParaRPr lang="en-US"/>
          </a:p>
          <a:p>
            <a:pPr defTabSz="457200">
              <a:spcBef>
                <a:spcPct val="20000"/>
              </a:spcBef>
              <a:spcAft>
                <a:spcPts val="600"/>
              </a:spcAft>
            </a:pPr>
            <a:r>
              <a:rPr lang="en-US" sz="2000">
                <a:solidFill>
                  <a:srgbClr val="262626"/>
                </a:solidFill>
              </a:rPr>
              <a:t>Here it checks for the condition until the Exit Phase and makes sure that all the phases of the game are implemented serially.</a:t>
            </a:r>
            <a:endParaRPr lang="en-US" sz="2000" b="1">
              <a:solidFill>
                <a:srgbClr val="262626"/>
              </a:solidFill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D7F12AD4-B9EE-161D-73A6-EFE4D7E54C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542" y="79322"/>
            <a:ext cx="7271119" cy="670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23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Organic</vt:lpstr>
      <vt:lpstr>WARZONE  SOEN 6441  (Advance Programming Practices)</vt:lpstr>
      <vt:lpstr>Table of Contents</vt:lpstr>
      <vt:lpstr>About Project</vt:lpstr>
      <vt:lpstr>Phases</vt:lpstr>
      <vt:lpstr>MVC Architecture</vt:lpstr>
      <vt:lpstr>Model-View-Controller</vt:lpstr>
      <vt:lpstr>PowerPoint Presentation</vt:lpstr>
      <vt:lpstr>PowerPoint Presentation</vt:lpstr>
      <vt:lpstr>PowerPoint Presentation</vt:lpstr>
      <vt:lpstr>PowerPoint Presentation</vt:lpstr>
      <vt:lpstr>Code Layout</vt:lpstr>
      <vt:lpstr>Commenting Conventions</vt:lpstr>
      <vt:lpstr>Testing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37</cp:revision>
  <dcterms:created xsi:type="dcterms:W3CDTF">2024-02-18T03:30:31Z</dcterms:created>
  <dcterms:modified xsi:type="dcterms:W3CDTF">2024-02-19T01:11:09Z</dcterms:modified>
</cp:coreProperties>
</file>