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Lst>
  <p:notesMasterIdLst>
    <p:notesMasterId r:id="rId11"/>
  </p:notesMasterIdLst>
  <p:sldIdLst>
    <p:sldId id="273" r:id="rId3"/>
    <p:sldId id="285" r:id="rId4"/>
    <p:sldId id="287" r:id="rId5"/>
    <p:sldId id="288" r:id="rId6"/>
    <p:sldId id="289" r:id="rId7"/>
    <p:sldId id="291" r:id="rId8"/>
    <p:sldId id="286" r:id="rId9"/>
    <p:sldId id="290" r:id="rId10"/>
  </p:sldIdLst>
  <p:sldSz cx="9144000" cy="6858000" type="screen4x3"/>
  <p:notesSz cx="7772400" cy="10058400"/>
  <p:defaultTextStyle>
    <a:defPPr>
      <a:defRPr lang="en-US"/>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Microsoft YaHei" pitchFamily="34"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Microsoft YaHei" pitchFamily="34"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Microsoft YaHei" pitchFamily="34"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Microsoft YaHei" pitchFamily="34"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Microsoft YaHei" pitchFamily="34" charset="-122"/>
        <a:cs typeface="+mn-cs"/>
      </a:defRPr>
    </a:lvl5pPr>
    <a:lvl6pPr marL="2286000" algn="l" defTabSz="914400" rtl="0" eaLnBrk="1" latinLnBrk="0" hangingPunct="1">
      <a:defRPr kern="1200">
        <a:solidFill>
          <a:schemeClr val="tx1"/>
        </a:solidFill>
        <a:latin typeface="Calibri" pitchFamily="34" charset="0"/>
        <a:ea typeface="Microsoft YaHei" pitchFamily="34" charset="-122"/>
        <a:cs typeface="+mn-cs"/>
      </a:defRPr>
    </a:lvl6pPr>
    <a:lvl7pPr marL="2743200" algn="l" defTabSz="914400" rtl="0" eaLnBrk="1" latinLnBrk="0" hangingPunct="1">
      <a:defRPr kern="1200">
        <a:solidFill>
          <a:schemeClr val="tx1"/>
        </a:solidFill>
        <a:latin typeface="Calibri" pitchFamily="34" charset="0"/>
        <a:ea typeface="Microsoft YaHei" pitchFamily="34" charset="-122"/>
        <a:cs typeface="+mn-cs"/>
      </a:defRPr>
    </a:lvl7pPr>
    <a:lvl8pPr marL="3200400" algn="l" defTabSz="914400" rtl="0" eaLnBrk="1" latinLnBrk="0" hangingPunct="1">
      <a:defRPr kern="1200">
        <a:solidFill>
          <a:schemeClr val="tx1"/>
        </a:solidFill>
        <a:latin typeface="Calibri" pitchFamily="34" charset="0"/>
        <a:ea typeface="Microsoft YaHei" pitchFamily="34" charset="-122"/>
        <a:cs typeface="+mn-cs"/>
      </a:defRPr>
    </a:lvl8pPr>
    <a:lvl9pPr marL="3657600" algn="l" defTabSz="914400" rtl="0" eaLnBrk="1" latinLnBrk="0" hangingPunct="1">
      <a:defRPr kern="1200">
        <a:solidFill>
          <a:schemeClr val="tx1"/>
        </a:solidFill>
        <a:latin typeface="Calibri" pitchFamily="34" charset="0"/>
        <a:ea typeface="Microsoft YaHei"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43" autoAdjust="0"/>
    <p:restoredTop sz="94660"/>
  </p:normalViewPr>
  <p:slideViewPr>
    <p:cSldViewPr snapToGrid="0">
      <p:cViewPr varScale="1">
        <p:scale>
          <a:sx n="106" d="100"/>
          <a:sy n="106" d="100"/>
        </p:scale>
        <p:origin x="1812" y="76"/>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6146" name="Slide Image Placeholder 1"/>
          <p:cNvSpPr>
            <a:spLocks noGrp="1" noRot="1" noChangeAspect="1" noChangeArrowheads="1"/>
          </p:cNvSpPr>
          <p:nvPr>
            <p:ph type="sldImg" idx="2"/>
          </p:nvPr>
        </p:nvSpPr>
        <p:spPr bwMode="auto">
          <a:xfrm>
            <a:off x="1371600" y="763588"/>
            <a:ext cx="50292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099" name="Notes Placeholder 2"/>
          <p:cNvSpPr txBox="1">
            <a:spLocks noGrp="1" noChangeArrowheads="1"/>
          </p:cNvSpPr>
          <p:nvPr>
            <p:ph type="body" sz="quarter" idx="3"/>
          </p:nvPr>
        </p:nvSpPr>
        <p:spPr bwMode="auto">
          <a:xfrm>
            <a:off x="777875" y="4776788"/>
            <a:ext cx="621665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endParaRPr lang="en-US" altLang="en-US" noProof="0"/>
          </a:p>
        </p:txBody>
      </p:sp>
      <p:sp>
        <p:nvSpPr>
          <p:cNvPr id="4100" name="Header Placeholder 3"/>
          <p:cNvSpPr txBox="1">
            <a:spLocks noGrp="1" noChangeArrowheads="1"/>
          </p:cNvSpPr>
          <p:nvPr>
            <p:ph type="hdr" sz="quarter"/>
          </p:nvPr>
        </p:nvSpPr>
        <p:spPr bwMode="auto">
          <a:xfrm>
            <a:off x="0" y="0"/>
            <a:ext cx="33734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1">
              <a:defRPr sz="1400">
                <a:solidFill>
                  <a:srgbClr val="000000"/>
                </a:solidFill>
                <a:latin typeface="Times New Roman" pitchFamily="18" charset="0"/>
                <a:ea typeface="Arial Unicode MS" pitchFamily="34" charset="-128"/>
                <a:cs typeface="Arial Unicode MS" pitchFamily="34" charset="-128"/>
              </a:defRPr>
            </a:lvl1pPr>
          </a:lstStyle>
          <a:p>
            <a:pPr>
              <a:defRPr/>
            </a:pPr>
            <a:endParaRPr lang="en-US" altLang="en-US"/>
          </a:p>
        </p:txBody>
      </p:sp>
      <p:sp>
        <p:nvSpPr>
          <p:cNvPr id="4101" name="Date Placeholder 4"/>
          <p:cNvSpPr txBox="1">
            <a:spLocks noGrp="1" noChangeArrowheads="1"/>
          </p:cNvSpPr>
          <p:nvPr>
            <p:ph type="dt" idx="1"/>
          </p:nvPr>
        </p:nvSpPr>
        <p:spPr bwMode="auto">
          <a:xfrm>
            <a:off x="4398963" y="0"/>
            <a:ext cx="33718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r" eaLnBrk="1">
              <a:defRPr sz="1400">
                <a:solidFill>
                  <a:srgbClr val="000000"/>
                </a:solidFill>
                <a:latin typeface="Times New Roman" pitchFamily="18" charset="0"/>
                <a:ea typeface="Arial Unicode MS" pitchFamily="34" charset="-128"/>
                <a:cs typeface="Arial Unicode MS" pitchFamily="34" charset="-128"/>
              </a:defRPr>
            </a:lvl1pPr>
          </a:lstStyle>
          <a:p>
            <a:pPr>
              <a:defRPr/>
            </a:pPr>
            <a:endParaRPr lang="en-US" altLang="en-US"/>
          </a:p>
        </p:txBody>
      </p:sp>
      <p:sp>
        <p:nvSpPr>
          <p:cNvPr id="4102" name="Footer Placeholder 5"/>
          <p:cNvSpPr txBox="1">
            <a:spLocks noGrp="1" noChangeArrowheads="1"/>
          </p:cNvSpPr>
          <p:nvPr>
            <p:ph type="ftr" sz="quarter" idx="4"/>
          </p:nvPr>
        </p:nvSpPr>
        <p:spPr bwMode="auto">
          <a:xfrm>
            <a:off x="0" y="9555163"/>
            <a:ext cx="337343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eaLnBrk="1">
              <a:defRPr sz="1400">
                <a:solidFill>
                  <a:srgbClr val="000000"/>
                </a:solidFill>
                <a:latin typeface="Times New Roman" pitchFamily="18" charset="0"/>
                <a:ea typeface="Arial Unicode MS" pitchFamily="34" charset="-128"/>
                <a:cs typeface="Arial Unicode MS" pitchFamily="34" charset="-128"/>
              </a:defRPr>
            </a:lvl1pPr>
          </a:lstStyle>
          <a:p>
            <a:pPr>
              <a:defRPr/>
            </a:pPr>
            <a:endParaRPr lang="en-US" altLang="en-US"/>
          </a:p>
        </p:txBody>
      </p:sp>
      <p:sp>
        <p:nvSpPr>
          <p:cNvPr id="4103" name="Slide Number Placeholder 6"/>
          <p:cNvSpPr txBox="1">
            <a:spLocks noGrp="1" noChangeArrowheads="1"/>
          </p:cNvSpPr>
          <p:nvPr>
            <p:ph type="sldNum" sz="quarter" idx="5"/>
          </p:nvPr>
        </p:nvSpPr>
        <p:spPr bwMode="auto">
          <a:xfrm>
            <a:off x="4398963" y="9555163"/>
            <a:ext cx="33718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r" eaLnBrk="1">
              <a:defRPr sz="1400">
                <a:solidFill>
                  <a:srgbClr val="000000"/>
                </a:solidFill>
                <a:latin typeface="Times New Roman" pitchFamily="18" charset="0"/>
                <a:ea typeface="Arial Unicode MS" pitchFamily="34" charset="-128"/>
                <a:cs typeface="Arial Unicode MS" pitchFamily="34" charset="-128"/>
              </a:defRPr>
            </a:lvl1pPr>
          </a:lstStyle>
          <a:p>
            <a:pPr>
              <a:defRPr/>
            </a:pPr>
            <a:fld id="{AD94AA6B-3ABA-47DA-87CE-33CD82AE77AC}" type="slidenum">
              <a:rPr lang="en-US" altLang="en-US"/>
              <a:pPr>
                <a:defRPr/>
              </a:pPr>
              <a:t>‹#›</a:t>
            </a:fld>
            <a:endParaRPr lang="en-US" altLang="en-US"/>
          </a:p>
        </p:txBody>
      </p:sp>
    </p:spTree>
    <p:extLst>
      <p:ext uri="{BB962C8B-B14F-4D97-AF65-F5344CB8AC3E}">
        <p14:creationId xmlns:p14="http://schemas.microsoft.com/office/powerpoint/2010/main" val="1575682056"/>
      </p:ext>
    </p:extLst>
  </p:cSld>
  <p:clrMap bg1="lt1" tx1="dk1" bg2="lt2" tx2="dk2" accent1="accent1" accent2="accent2" accent3="accent3" accent4="accent4" accent5="accent5" accent6="accent6" hlink="hlink" folHlink="folHlink"/>
  <p:notesStyle>
    <a:lvl1pPr marL="215900" indent="-215900" algn="l" rtl="0" eaLnBrk="0" fontAlgn="base" hangingPunct="0">
      <a:spcBef>
        <a:spcPct val="0"/>
      </a:spcBef>
      <a:spcAft>
        <a:spcPct val="0"/>
      </a:spcAft>
      <a:defRPr sz="2000" kern="1200">
        <a:solidFill>
          <a:srgbClr val="000000"/>
        </a:solidFill>
        <a:latin typeface="Arial" pitchFamily="34" charset="0"/>
        <a:ea typeface="Microsoft YaHei" pitchFamily="34" charset="-122"/>
        <a:cs typeface="+mn-cs"/>
      </a:defRPr>
    </a:lvl1pPr>
    <a:lvl2pPr marL="742950" indent="-285750" algn="l" rtl="0" eaLnBrk="0" fontAlgn="base" hangingPunct="0">
      <a:spcBef>
        <a:spcPct val="30000"/>
      </a:spcBef>
      <a:spcAft>
        <a:spcPct val="0"/>
      </a:spcAft>
      <a:defRPr sz="1200" kern="1200">
        <a:solidFill>
          <a:schemeClr val="tx1"/>
        </a:solidFill>
        <a:latin typeface="Calibri" pitchFamily="34" charset="0"/>
        <a:ea typeface="Microsoft YaHei" pitchFamily="34" charset="-122"/>
        <a:cs typeface="+mn-cs"/>
      </a:defRPr>
    </a:lvl2pPr>
    <a:lvl3pPr marL="1143000" indent="-228600" algn="l" rtl="0" eaLnBrk="0" fontAlgn="base" hangingPunct="0">
      <a:spcBef>
        <a:spcPct val="30000"/>
      </a:spcBef>
      <a:spcAft>
        <a:spcPct val="0"/>
      </a:spcAft>
      <a:defRPr sz="1200" kern="1200">
        <a:solidFill>
          <a:schemeClr val="tx1"/>
        </a:solidFill>
        <a:latin typeface="Calibri" pitchFamily="34" charset="0"/>
        <a:ea typeface="Microsoft YaHei" pitchFamily="34" charset="-122"/>
        <a:cs typeface="+mn-cs"/>
      </a:defRPr>
    </a:lvl3pPr>
    <a:lvl4pPr marL="1600200" indent="-228600" algn="l" rtl="0" eaLnBrk="0" fontAlgn="base" hangingPunct="0">
      <a:spcBef>
        <a:spcPct val="30000"/>
      </a:spcBef>
      <a:spcAft>
        <a:spcPct val="0"/>
      </a:spcAft>
      <a:defRPr sz="1200" kern="1200">
        <a:solidFill>
          <a:schemeClr val="tx1"/>
        </a:solidFill>
        <a:latin typeface="Calibri" pitchFamily="34" charset="0"/>
        <a:ea typeface="Microsoft YaHei" pitchFamily="34" charset="-122"/>
        <a:cs typeface="+mn-cs"/>
      </a:defRPr>
    </a:lvl4pPr>
    <a:lvl5pPr marL="2057400" indent="-228600" algn="l" rtl="0" eaLnBrk="0" fontAlgn="base" hangingPunct="0">
      <a:spcBef>
        <a:spcPct val="30000"/>
      </a:spcBef>
      <a:spcAft>
        <a:spcPct val="0"/>
      </a:spcAft>
      <a:defRPr sz="1200" kern="1200">
        <a:solidFill>
          <a:schemeClr val="tx1"/>
        </a:solidFill>
        <a:latin typeface="Calibri" pitchFamily="34" charset="0"/>
        <a:ea typeface="Microsoft YaHei"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Holder 2"/>
          <p:cNvSpPr txBox="1">
            <a:spLocks noGrp="1" noChangeArrowheads="1"/>
          </p:cNvSpPr>
          <p:nvPr>
            <p:ph type="ftr" sz="quarter" idx="10"/>
          </p:nvPr>
        </p:nvSpPr>
        <p:spPr>
          <a:ln/>
        </p:spPr>
        <p:txBody>
          <a:bodyPr/>
          <a:lstStyle>
            <a:lvl1pPr>
              <a:defRPr/>
            </a:lvl1pPr>
          </a:lstStyle>
          <a:p>
            <a:pPr>
              <a:defRPr/>
            </a:pPr>
            <a:endParaRPr lang="en-US" altLang="en-US"/>
          </a:p>
        </p:txBody>
      </p:sp>
      <p:sp>
        <p:nvSpPr>
          <p:cNvPr id="5" name="Holder 3"/>
          <p:cNvSpPr txBox="1">
            <a:spLocks noGrp="1" noChangeArrowheads="1"/>
          </p:cNvSpPr>
          <p:nvPr>
            <p:ph type="dt" sz="half" idx="11"/>
          </p:nvPr>
        </p:nvSpPr>
        <p:spPr>
          <a:ln/>
        </p:spPr>
        <p:txBody>
          <a:bodyPr/>
          <a:lstStyle>
            <a:lvl1pPr>
              <a:defRPr/>
            </a:lvl1pPr>
          </a:lstStyle>
          <a:p>
            <a:pPr>
              <a:defRPr/>
            </a:pPr>
            <a:fld id="{0BA4D175-F3B0-4107-B202-FEF209F2F612}" type="datetime1">
              <a:rPr lang="en-US" altLang="en-US"/>
              <a:pPr>
                <a:defRPr/>
              </a:pPr>
              <a:t>7/19/2024</a:t>
            </a:fld>
            <a:endParaRPr lang="en-US" altLang="en-US"/>
          </a:p>
        </p:txBody>
      </p:sp>
      <p:sp>
        <p:nvSpPr>
          <p:cNvPr id="6" name="Holder 4"/>
          <p:cNvSpPr txBox="1">
            <a:spLocks noGrp="1" noChangeArrowheads="1"/>
          </p:cNvSpPr>
          <p:nvPr>
            <p:ph type="sldNum" sz="quarter" idx="12"/>
          </p:nvPr>
        </p:nvSpPr>
        <p:spPr>
          <a:ln/>
        </p:spPr>
        <p:txBody>
          <a:bodyPr/>
          <a:lstStyle>
            <a:lvl1pPr>
              <a:defRPr/>
            </a:lvl1pPr>
          </a:lstStyle>
          <a:p>
            <a:pPr>
              <a:defRPr/>
            </a:pPr>
            <a:fld id="{04962C77-0561-41E1-87A1-A3DA5E671ABD}" type="slidenum">
              <a:rPr lang="en-US" altLang="en-US"/>
              <a:pPr>
                <a:defRPr/>
              </a:pPr>
              <a:t>‹#›</a:t>
            </a:fld>
            <a:endParaRPr lang="en-US" altLang="en-US"/>
          </a:p>
        </p:txBody>
      </p:sp>
    </p:spTree>
    <p:extLst>
      <p:ext uri="{BB962C8B-B14F-4D97-AF65-F5344CB8AC3E}">
        <p14:creationId xmlns:p14="http://schemas.microsoft.com/office/powerpoint/2010/main" val="737404703"/>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Holder 2"/>
          <p:cNvSpPr txBox="1">
            <a:spLocks noGrp="1" noChangeArrowheads="1"/>
          </p:cNvSpPr>
          <p:nvPr>
            <p:ph type="ftr" sz="quarter" idx="10"/>
          </p:nvPr>
        </p:nvSpPr>
        <p:spPr>
          <a:ln/>
        </p:spPr>
        <p:txBody>
          <a:bodyPr/>
          <a:lstStyle>
            <a:lvl1pPr>
              <a:defRPr/>
            </a:lvl1pPr>
          </a:lstStyle>
          <a:p>
            <a:pPr>
              <a:defRPr/>
            </a:pPr>
            <a:endParaRPr lang="en-US" altLang="en-US"/>
          </a:p>
        </p:txBody>
      </p:sp>
      <p:sp>
        <p:nvSpPr>
          <p:cNvPr id="5" name="Holder 3"/>
          <p:cNvSpPr txBox="1">
            <a:spLocks noGrp="1" noChangeArrowheads="1"/>
          </p:cNvSpPr>
          <p:nvPr>
            <p:ph type="dt" sz="half" idx="11"/>
          </p:nvPr>
        </p:nvSpPr>
        <p:spPr>
          <a:ln/>
        </p:spPr>
        <p:txBody>
          <a:bodyPr/>
          <a:lstStyle>
            <a:lvl1pPr>
              <a:defRPr/>
            </a:lvl1pPr>
          </a:lstStyle>
          <a:p>
            <a:pPr>
              <a:defRPr/>
            </a:pPr>
            <a:fld id="{8B4256B1-25D9-4EC8-AE9C-BDD969ABD0C8}" type="datetime1">
              <a:rPr lang="en-US" altLang="en-US"/>
              <a:pPr>
                <a:defRPr/>
              </a:pPr>
              <a:t>7/19/2024</a:t>
            </a:fld>
            <a:endParaRPr lang="en-US" altLang="en-US"/>
          </a:p>
        </p:txBody>
      </p:sp>
      <p:sp>
        <p:nvSpPr>
          <p:cNvPr id="6" name="Holder 4"/>
          <p:cNvSpPr txBox="1">
            <a:spLocks noGrp="1" noChangeArrowheads="1"/>
          </p:cNvSpPr>
          <p:nvPr>
            <p:ph type="sldNum" sz="quarter" idx="12"/>
          </p:nvPr>
        </p:nvSpPr>
        <p:spPr>
          <a:ln/>
        </p:spPr>
        <p:txBody>
          <a:bodyPr/>
          <a:lstStyle>
            <a:lvl1pPr>
              <a:defRPr/>
            </a:lvl1pPr>
          </a:lstStyle>
          <a:p>
            <a:pPr>
              <a:defRPr/>
            </a:pPr>
            <a:fld id="{ABF1961A-6167-49C5-8FD5-AAE8E08CCAEC}" type="slidenum">
              <a:rPr lang="en-US" altLang="en-US"/>
              <a:pPr>
                <a:defRPr/>
              </a:pPr>
              <a:t>‹#›</a:t>
            </a:fld>
            <a:endParaRPr lang="en-US" altLang="en-US"/>
          </a:p>
        </p:txBody>
      </p:sp>
    </p:spTree>
    <p:extLst>
      <p:ext uri="{BB962C8B-B14F-4D97-AF65-F5344CB8AC3E}">
        <p14:creationId xmlns:p14="http://schemas.microsoft.com/office/powerpoint/2010/main" val="2690201874"/>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7400" cy="5857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3050"/>
            <a:ext cx="6019800" cy="5857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Holder 2"/>
          <p:cNvSpPr txBox="1">
            <a:spLocks noGrp="1" noChangeArrowheads="1"/>
          </p:cNvSpPr>
          <p:nvPr>
            <p:ph type="ftr" sz="quarter" idx="10"/>
          </p:nvPr>
        </p:nvSpPr>
        <p:spPr>
          <a:ln/>
        </p:spPr>
        <p:txBody>
          <a:bodyPr/>
          <a:lstStyle>
            <a:lvl1pPr>
              <a:defRPr/>
            </a:lvl1pPr>
          </a:lstStyle>
          <a:p>
            <a:pPr>
              <a:defRPr/>
            </a:pPr>
            <a:endParaRPr lang="en-US" altLang="en-US"/>
          </a:p>
        </p:txBody>
      </p:sp>
      <p:sp>
        <p:nvSpPr>
          <p:cNvPr id="5" name="Holder 3"/>
          <p:cNvSpPr txBox="1">
            <a:spLocks noGrp="1" noChangeArrowheads="1"/>
          </p:cNvSpPr>
          <p:nvPr>
            <p:ph type="dt" sz="half" idx="11"/>
          </p:nvPr>
        </p:nvSpPr>
        <p:spPr>
          <a:ln/>
        </p:spPr>
        <p:txBody>
          <a:bodyPr/>
          <a:lstStyle>
            <a:lvl1pPr>
              <a:defRPr/>
            </a:lvl1pPr>
          </a:lstStyle>
          <a:p>
            <a:pPr>
              <a:defRPr/>
            </a:pPr>
            <a:fld id="{1ACEB17A-E4F0-4369-8985-4923262F2095}" type="datetime1">
              <a:rPr lang="en-US" altLang="en-US"/>
              <a:pPr>
                <a:defRPr/>
              </a:pPr>
              <a:t>7/19/2024</a:t>
            </a:fld>
            <a:endParaRPr lang="en-US" altLang="en-US"/>
          </a:p>
        </p:txBody>
      </p:sp>
      <p:sp>
        <p:nvSpPr>
          <p:cNvPr id="6" name="Holder 4"/>
          <p:cNvSpPr txBox="1">
            <a:spLocks noGrp="1" noChangeArrowheads="1"/>
          </p:cNvSpPr>
          <p:nvPr>
            <p:ph type="sldNum" sz="quarter" idx="12"/>
          </p:nvPr>
        </p:nvSpPr>
        <p:spPr>
          <a:ln/>
        </p:spPr>
        <p:txBody>
          <a:bodyPr/>
          <a:lstStyle>
            <a:lvl1pPr>
              <a:defRPr/>
            </a:lvl1pPr>
          </a:lstStyle>
          <a:p>
            <a:pPr>
              <a:defRPr/>
            </a:pPr>
            <a:fld id="{F2B3FED0-3EBB-4A75-AC21-4B812E9FBE98}" type="slidenum">
              <a:rPr lang="en-US" altLang="en-US"/>
              <a:pPr>
                <a:defRPr/>
              </a:pPr>
              <a:t>‹#›</a:t>
            </a:fld>
            <a:endParaRPr lang="en-US" altLang="en-US"/>
          </a:p>
        </p:txBody>
      </p:sp>
    </p:spTree>
    <p:extLst>
      <p:ext uri="{BB962C8B-B14F-4D97-AF65-F5344CB8AC3E}">
        <p14:creationId xmlns:p14="http://schemas.microsoft.com/office/powerpoint/2010/main" val="282341752"/>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Holder 4"/>
          <p:cNvSpPr txBox="1">
            <a:spLocks noGrp="1" noChangeArrowheads="1"/>
          </p:cNvSpPr>
          <p:nvPr>
            <p:ph type="ftr" sz="quarter" idx="10"/>
          </p:nvPr>
        </p:nvSpPr>
        <p:spPr>
          <a:ln/>
        </p:spPr>
        <p:txBody>
          <a:bodyPr/>
          <a:lstStyle>
            <a:lvl1pPr>
              <a:defRPr/>
            </a:lvl1pPr>
          </a:lstStyle>
          <a:p>
            <a:pPr>
              <a:defRPr/>
            </a:pPr>
            <a:endParaRPr lang="en-US" altLang="en-US"/>
          </a:p>
        </p:txBody>
      </p:sp>
      <p:sp>
        <p:nvSpPr>
          <p:cNvPr id="5" name="Holder 5"/>
          <p:cNvSpPr txBox="1">
            <a:spLocks noGrp="1" noChangeArrowheads="1"/>
          </p:cNvSpPr>
          <p:nvPr>
            <p:ph type="dt" sz="half" idx="11"/>
          </p:nvPr>
        </p:nvSpPr>
        <p:spPr>
          <a:ln/>
        </p:spPr>
        <p:txBody>
          <a:bodyPr/>
          <a:lstStyle>
            <a:lvl1pPr>
              <a:defRPr/>
            </a:lvl1pPr>
          </a:lstStyle>
          <a:p>
            <a:pPr>
              <a:defRPr/>
            </a:pPr>
            <a:fld id="{53D6C8AB-2AA8-4634-9135-ABC39AA9885C}" type="datetime1">
              <a:rPr lang="en-US" altLang="en-US"/>
              <a:pPr>
                <a:defRPr/>
              </a:pPr>
              <a:t>7/19/2024</a:t>
            </a:fld>
            <a:endParaRPr lang="en-US" altLang="en-US"/>
          </a:p>
        </p:txBody>
      </p:sp>
      <p:sp>
        <p:nvSpPr>
          <p:cNvPr id="6" name="Holder 6"/>
          <p:cNvSpPr txBox="1">
            <a:spLocks noGrp="1" noChangeArrowheads="1"/>
          </p:cNvSpPr>
          <p:nvPr>
            <p:ph type="sldNum" sz="quarter" idx="12"/>
          </p:nvPr>
        </p:nvSpPr>
        <p:spPr>
          <a:ln/>
        </p:spPr>
        <p:txBody>
          <a:bodyPr/>
          <a:lstStyle>
            <a:lvl1pPr>
              <a:defRPr/>
            </a:lvl1pPr>
          </a:lstStyle>
          <a:p>
            <a:pPr>
              <a:defRPr/>
            </a:pPr>
            <a:fld id="{92DF2029-35AD-4979-85B9-71776324D05B}" type="slidenum">
              <a:rPr lang="en-US" altLang="en-US"/>
              <a:pPr>
                <a:defRPr/>
              </a:pPr>
              <a:t>‹#›</a:t>
            </a:fld>
            <a:endParaRPr lang="en-US" altLang="en-US"/>
          </a:p>
        </p:txBody>
      </p:sp>
    </p:spTree>
    <p:extLst>
      <p:ext uri="{BB962C8B-B14F-4D97-AF65-F5344CB8AC3E}">
        <p14:creationId xmlns:p14="http://schemas.microsoft.com/office/powerpoint/2010/main" val="3761591358"/>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Holder 4"/>
          <p:cNvSpPr txBox="1">
            <a:spLocks noGrp="1" noChangeArrowheads="1"/>
          </p:cNvSpPr>
          <p:nvPr>
            <p:ph type="ftr" sz="quarter" idx="10"/>
          </p:nvPr>
        </p:nvSpPr>
        <p:spPr>
          <a:ln/>
        </p:spPr>
        <p:txBody>
          <a:bodyPr/>
          <a:lstStyle>
            <a:lvl1pPr>
              <a:defRPr/>
            </a:lvl1pPr>
          </a:lstStyle>
          <a:p>
            <a:pPr>
              <a:defRPr/>
            </a:pPr>
            <a:endParaRPr lang="en-US" altLang="en-US"/>
          </a:p>
        </p:txBody>
      </p:sp>
      <p:sp>
        <p:nvSpPr>
          <p:cNvPr id="5" name="Holder 5"/>
          <p:cNvSpPr txBox="1">
            <a:spLocks noGrp="1" noChangeArrowheads="1"/>
          </p:cNvSpPr>
          <p:nvPr>
            <p:ph type="dt" sz="half" idx="11"/>
          </p:nvPr>
        </p:nvSpPr>
        <p:spPr>
          <a:ln/>
        </p:spPr>
        <p:txBody>
          <a:bodyPr/>
          <a:lstStyle>
            <a:lvl1pPr>
              <a:defRPr/>
            </a:lvl1pPr>
          </a:lstStyle>
          <a:p>
            <a:pPr>
              <a:defRPr/>
            </a:pPr>
            <a:fld id="{AFBD1EE8-EB56-46EF-8475-A0084E2BD22D}" type="datetime1">
              <a:rPr lang="en-US" altLang="en-US"/>
              <a:pPr>
                <a:defRPr/>
              </a:pPr>
              <a:t>7/19/2024</a:t>
            </a:fld>
            <a:endParaRPr lang="en-US" altLang="en-US"/>
          </a:p>
        </p:txBody>
      </p:sp>
      <p:sp>
        <p:nvSpPr>
          <p:cNvPr id="6" name="Holder 6"/>
          <p:cNvSpPr txBox="1">
            <a:spLocks noGrp="1" noChangeArrowheads="1"/>
          </p:cNvSpPr>
          <p:nvPr>
            <p:ph type="sldNum" sz="quarter" idx="12"/>
          </p:nvPr>
        </p:nvSpPr>
        <p:spPr>
          <a:ln/>
        </p:spPr>
        <p:txBody>
          <a:bodyPr/>
          <a:lstStyle>
            <a:lvl1pPr>
              <a:defRPr/>
            </a:lvl1pPr>
          </a:lstStyle>
          <a:p>
            <a:pPr>
              <a:defRPr/>
            </a:pPr>
            <a:fld id="{21288D4E-4785-4830-845E-5FCA58396BD5}" type="slidenum">
              <a:rPr lang="en-US" altLang="en-US"/>
              <a:pPr>
                <a:defRPr/>
              </a:pPr>
              <a:t>‹#›</a:t>
            </a:fld>
            <a:endParaRPr lang="en-US" altLang="en-US"/>
          </a:p>
        </p:txBody>
      </p:sp>
    </p:spTree>
    <p:extLst>
      <p:ext uri="{BB962C8B-B14F-4D97-AF65-F5344CB8AC3E}">
        <p14:creationId xmlns:p14="http://schemas.microsoft.com/office/powerpoint/2010/main" val="2819541048"/>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Holder 4"/>
          <p:cNvSpPr txBox="1">
            <a:spLocks noGrp="1" noChangeArrowheads="1"/>
          </p:cNvSpPr>
          <p:nvPr>
            <p:ph type="ftr" sz="quarter" idx="10"/>
          </p:nvPr>
        </p:nvSpPr>
        <p:spPr>
          <a:ln/>
        </p:spPr>
        <p:txBody>
          <a:bodyPr/>
          <a:lstStyle>
            <a:lvl1pPr>
              <a:defRPr/>
            </a:lvl1pPr>
          </a:lstStyle>
          <a:p>
            <a:pPr>
              <a:defRPr/>
            </a:pPr>
            <a:endParaRPr lang="en-US" altLang="en-US"/>
          </a:p>
        </p:txBody>
      </p:sp>
      <p:sp>
        <p:nvSpPr>
          <p:cNvPr id="5" name="Holder 5"/>
          <p:cNvSpPr txBox="1">
            <a:spLocks noGrp="1" noChangeArrowheads="1"/>
          </p:cNvSpPr>
          <p:nvPr>
            <p:ph type="dt" sz="half" idx="11"/>
          </p:nvPr>
        </p:nvSpPr>
        <p:spPr>
          <a:ln/>
        </p:spPr>
        <p:txBody>
          <a:bodyPr/>
          <a:lstStyle>
            <a:lvl1pPr>
              <a:defRPr/>
            </a:lvl1pPr>
          </a:lstStyle>
          <a:p>
            <a:pPr>
              <a:defRPr/>
            </a:pPr>
            <a:fld id="{F45AEE45-9D8C-46BF-B9D2-BC9A36369B05}" type="datetime1">
              <a:rPr lang="en-US" altLang="en-US"/>
              <a:pPr>
                <a:defRPr/>
              </a:pPr>
              <a:t>7/19/2024</a:t>
            </a:fld>
            <a:endParaRPr lang="en-US" altLang="en-US"/>
          </a:p>
        </p:txBody>
      </p:sp>
      <p:sp>
        <p:nvSpPr>
          <p:cNvPr id="6" name="Holder 6"/>
          <p:cNvSpPr txBox="1">
            <a:spLocks noGrp="1" noChangeArrowheads="1"/>
          </p:cNvSpPr>
          <p:nvPr>
            <p:ph type="sldNum" sz="quarter" idx="12"/>
          </p:nvPr>
        </p:nvSpPr>
        <p:spPr>
          <a:ln/>
        </p:spPr>
        <p:txBody>
          <a:bodyPr/>
          <a:lstStyle>
            <a:lvl1pPr>
              <a:defRPr/>
            </a:lvl1pPr>
          </a:lstStyle>
          <a:p>
            <a:pPr>
              <a:defRPr/>
            </a:pPr>
            <a:fld id="{B63F3B71-A7C6-4D01-AC30-66082249CBA0}" type="slidenum">
              <a:rPr lang="en-US" altLang="en-US"/>
              <a:pPr>
                <a:defRPr/>
              </a:pPr>
              <a:t>‹#›</a:t>
            </a:fld>
            <a:endParaRPr lang="en-US" altLang="en-US"/>
          </a:p>
        </p:txBody>
      </p:sp>
    </p:spTree>
    <p:extLst>
      <p:ext uri="{BB962C8B-B14F-4D97-AF65-F5344CB8AC3E}">
        <p14:creationId xmlns:p14="http://schemas.microsoft.com/office/powerpoint/2010/main" val="2406675046"/>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1490663"/>
            <a:ext cx="4152900" cy="3060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90663"/>
            <a:ext cx="4152900" cy="3060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Holder 4"/>
          <p:cNvSpPr txBox="1">
            <a:spLocks noGrp="1" noChangeArrowheads="1"/>
          </p:cNvSpPr>
          <p:nvPr>
            <p:ph type="ftr" sz="quarter" idx="10"/>
          </p:nvPr>
        </p:nvSpPr>
        <p:spPr>
          <a:ln/>
        </p:spPr>
        <p:txBody>
          <a:bodyPr/>
          <a:lstStyle>
            <a:lvl1pPr>
              <a:defRPr/>
            </a:lvl1pPr>
          </a:lstStyle>
          <a:p>
            <a:pPr>
              <a:defRPr/>
            </a:pPr>
            <a:endParaRPr lang="en-US" altLang="en-US"/>
          </a:p>
        </p:txBody>
      </p:sp>
      <p:sp>
        <p:nvSpPr>
          <p:cNvPr id="6" name="Holder 5"/>
          <p:cNvSpPr txBox="1">
            <a:spLocks noGrp="1" noChangeArrowheads="1"/>
          </p:cNvSpPr>
          <p:nvPr>
            <p:ph type="dt" sz="half" idx="11"/>
          </p:nvPr>
        </p:nvSpPr>
        <p:spPr>
          <a:ln/>
        </p:spPr>
        <p:txBody>
          <a:bodyPr/>
          <a:lstStyle>
            <a:lvl1pPr>
              <a:defRPr/>
            </a:lvl1pPr>
          </a:lstStyle>
          <a:p>
            <a:pPr>
              <a:defRPr/>
            </a:pPr>
            <a:fld id="{CCB0014D-39EA-492F-A4A9-B594EAE6C631}" type="datetime1">
              <a:rPr lang="en-US" altLang="en-US"/>
              <a:pPr>
                <a:defRPr/>
              </a:pPr>
              <a:t>7/19/2024</a:t>
            </a:fld>
            <a:endParaRPr lang="en-US" altLang="en-US"/>
          </a:p>
        </p:txBody>
      </p:sp>
      <p:sp>
        <p:nvSpPr>
          <p:cNvPr id="7" name="Holder 6"/>
          <p:cNvSpPr txBox="1">
            <a:spLocks noGrp="1" noChangeArrowheads="1"/>
          </p:cNvSpPr>
          <p:nvPr>
            <p:ph type="sldNum" sz="quarter" idx="12"/>
          </p:nvPr>
        </p:nvSpPr>
        <p:spPr>
          <a:ln/>
        </p:spPr>
        <p:txBody>
          <a:bodyPr/>
          <a:lstStyle>
            <a:lvl1pPr>
              <a:defRPr/>
            </a:lvl1pPr>
          </a:lstStyle>
          <a:p>
            <a:pPr>
              <a:defRPr/>
            </a:pPr>
            <a:fld id="{24F7DD8E-B6C6-44D5-9F9F-4CE8DE5F8AEC}" type="slidenum">
              <a:rPr lang="en-US" altLang="en-US"/>
              <a:pPr>
                <a:defRPr/>
              </a:pPr>
              <a:t>‹#›</a:t>
            </a:fld>
            <a:endParaRPr lang="en-US" altLang="en-US"/>
          </a:p>
        </p:txBody>
      </p:sp>
    </p:spTree>
    <p:extLst>
      <p:ext uri="{BB962C8B-B14F-4D97-AF65-F5344CB8AC3E}">
        <p14:creationId xmlns:p14="http://schemas.microsoft.com/office/powerpoint/2010/main" val="459764501"/>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Holder 4"/>
          <p:cNvSpPr txBox="1">
            <a:spLocks noGrp="1" noChangeArrowheads="1"/>
          </p:cNvSpPr>
          <p:nvPr>
            <p:ph type="ftr" sz="quarter" idx="10"/>
          </p:nvPr>
        </p:nvSpPr>
        <p:spPr>
          <a:ln/>
        </p:spPr>
        <p:txBody>
          <a:bodyPr/>
          <a:lstStyle>
            <a:lvl1pPr>
              <a:defRPr/>
            </a:lvl1pPr>
          </a:lstStyle>
          <a:p>
            <a:pPr>
              <a:defRPr/>
            </a:pPr>
            <a:endParaRPr lang="en-US" altLang="en-US"/>
          </a:p>
        </p:txBody>
      </p:sp>
      <p:sp>
        <p:nvSpPr>
          <p:cNvPr id="8" name="Holder 5"/>
          <p:cNvSpPr txBox="1">
            <a:spLocks noGrp="1" noChangeArrowheads="1"/>
          </p:cNvSpPr>
          <p:nvPr>
            <p:ph type="dt" sz="half" idx="11"/>
          </p:nvPr>
        </p:nvSpPr>
        <p:spPr>
          <a:ln/>
        </p:spPr>
        <p:txBody>
          <a:bodyPr/>
          <a:lstStyle>
            <a:lvl1pPr>
              <a:defRPr/>
            </a:lvl1pPr>
          </a:lstStyle>
          <a:p>
            <a:pPr>
              <a:defRPr/>
            </a:pPr>
            <a:fld id="{1D402C6E-6AFC-4735-B769-2444056DD15D}" type="datetime1">
              <a:rPr lang="en-US" altLang="en-US"/>
              <a:pPr>
                <a:defRPr/>
              </a:pPr>
              <a:t>7/19/2024</a:t>
            </a:fld>
            <a:endParaRPr lang="en-US" altLang="en-US"/>
          </a:p>
        </p:txBody>
      </p:sp>
      <p:sp>
        <p:nvSpPr>
          <p:cNvPr id="9" name="Holder 6"/>
          <p:cNvSpPr txBox="1">
            <a:spLocks noGrp="1" noChangeArrowheads="1"/>
          </p:cNvSpPr>
          <p:nvPr>
            <p:ph type="sldNum" sz="quarter" idx="12"/>
          </p:nvPr>
        </p:nvSpPr>
        <p:spPr>
          <a:ln/>
        </p:spPr>
        <p:txBody>
          <a:bodyPr/>
          <a:lstStyle>
            <a:lvl1pPr>
              <a:defRPr/>
            </a:lvl1pPr>
          </a:lstStyle>
          <a:p>
            <a:pPr>
              <a:defRPr/>
            </a:pPr>
            <a:fld id="{DE8437EB-F3E2-4C20-83C5-7D95958D543E}" type="slidenum">
              <a:rPr lang="en-US" altLang="en-US"/>
              <a:pPr>
                <a:defRPr/>
              </a:pPr>
              <a:t>‹#›</a:t>
            </a:fld>
            <a:endParaRPr lang="en-US" altLang="en-US"/>
          </a:p>
        </p:txBody>
      </p:sp>
    </p:spTree>
    <p:extLst>
      <p:ext uri="{BB962C8B-B14F-4D97-AF65-F5344CB8AC3E}">
        <p14:creationId xmlns:p14="http://schemas.microsoft.com/office/powerpoint/2010/main" val="280142198"/>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Holder 4"/>
          <p:cNvSpPr txBox="1">
            <a:spLocks noGrp="1" noChangeArrowheads="1"/>
          </p:cNvSpPr>
          <p:nvPr>
            <p:ph type="ftr" sz="quarter" idx="10"/>
          </p:nvPr>
        </p:nvSpPr>
        <p:spPr>
          <a:ln/>
        </p:spPr>
        <p:txBody>
          <a:bodyPr/>
          <a:lstStyle>
            <a:lvl1pPr>
              <a:defRPr/>
            </a:lvl1pPr>
          </a:lstStyle>
          <a:p>
            <a:pPr>
              <a:defRPr/>
            </a:pPr>
            <a:endParaRPr lang="en-US" altLang="en-US"/>
          </a:p>
        </p:txBody>
      </p:sp>
      <p:sp>
        <p:nvSpPr>
          <p:cNvPr id="4" name="Holder 5"/>
          <p:cNvSpPr txBox="1">
            <a:spLocks noGrp="1" noChangeArrowheads="1"/>
          </p:cNvSpPr>
          <p:nvPr>
            <p:ph type="dt" sz="half" idx="11"/>
          </p:nvPr>
        </p:nvSpPr>
        <p:spPr>
          <a:ln/>
        </p:spPr>
        <p:txBody>
          <a:bodyPr/>
          <a:lstStyle>
            <a:lvl1pPr>
              <a:defRPr/>
            </a:lvl1pPr>
          </a:lstStyle>
          <a:p>
            <a:pPr>
              <a:defRPr/>
            </a:pPr>
            <a:fld id="{55031B25-FBBC-451D-89D2-F574D7298FA3}" type="datetime1">
              <a:rPr lang="en-US" altLang="en-US"/>
              <a:pPr>
                <a:defRPr/>
              </a:pPr>
              <a:t>7/19/2024</a:t>
            </a:fld>
            <a:endParaRPr lang="en-US" altLang="en-US"/>
          </a:p>
        </p:txBody>
      </p:sp>
      <p:sp>
        <p:nvSpPr>
          <p:cNvPr id="5" name="Holder 6"/>
          <p:cNvSpPr txBox="1">
            <a:spLocks noGrp="1" noChangeArrowheads="1"/>
          </p:cNvSpPr>
          <p:nvPr>
            <p:ph type="sldNum" sz="quarter" idx="12"/>
          </p:nvPr>
        </p:nvSpPr>
        <p:spPr>
          <a:ln/>
        </p:spPr>
        <p:txBody>
          <a:bodyPr/>
          <a:lstStyle>
            <a:lvl1pPr>
              <a:defRPr/>
            </a:lvl1pPr>
          </a:lstStyle>
          <a:p>
            <a:pPr>
              <a:defRPr/>
            </a:pPr>
            <a:fld id="{5FC19117-7E9C-490C-BE69-3985EC6A809B}" type="slidenum">
              <a:rPr lang="en-US" altLang="en-US"/>
              <a:pPr>
                <a:defRPr/>
              </a:pPr>
              <a:t>‹#›</a:t>
            </a:fld>
            <a:endParaRPr lang="en-US" altLang="en-US"/>
          </a:p>
        </p:txBody>
      </p:sp>
    </p:spTree>
    <p:extLst>
      <p:ext uri="{BB962C8B-B14F-4D97-AF65-F5344CB8AC3E}">
        <p14:creationId xmlns:p14="http://schemas.microsoft.com/office/powerpoint/2010/main" val="775237783"/>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Holder 4"/>
          <p:cNvSpPr txBox="1">
            <a:spLocks noGrp="1" noChangeArrowheads="1"/>
          </p:cNvSpPr>
          <p:nvPr>
            <p:ph type="ftr" sz="quarter" idx="10"/>
          </p:nvPr>
        </p:nvSpPr>
        <p:spPr>
          <a:ln/>
        </p:spPr>
        <p:txBody>
          <a:bodyPr/>
          <a:lstStyle>
            <a:lvl1pPr>
              <a:defRPr/>
            </a:lvl1pPr>
          </a:lstStyle>
          <a:p>
            <a:pPr>
              <a:defRPr/>
            </a:pPr>
            <a:endParaRPr lang="en-US" altLang="en-US"/>
          </a:p>
        </p:txBody>
      </p:sp>
      <p:sp>
        <p:nvSpPr>
          <p:cNvPr id="3" name="Holder 5"/>
          <p:cNvSpPr txBox="1">
            <a:spLocks noGrp="1" noChangeArrowheads="1"/>
          </p:cNvSpPr>
          <p:nvPr>
            <p:ph type="dt" sz="half" idx="11"/>
          </p:nvPr>
        </p:nvSpPr>
        <p:spPr>
          <a:ln/>
        </p:spPr>
        <p:txBody>
          <a:bodyPr/>
          <a:lstStyle>
            <a:lvl1pPr>
              <a:defRPr/>
            </a:lvl1pPr>
          </a:lstStyle>
          <a:p>
            <a:pPr>
              <a:defRPr/>
            </a:pPr>
            <a:fld id="{902FD884-FFA9-4E59-B234-8A69036847B9}" type="datetime1">
              <a:rPr lang="en-US" altLang="en-US"/>
              <a:pPr>
                <a:defRPr/>
              </a:pPr>
              <a:t>7/19/2024</a:t>
            </a:fld>
            <a:endParaRPr lang="en-US" altLang="en-US"/>
          </a:p>
        </p:txBody>
      </p:sp>
      <p:sp>
        <p:nvSpPr>
          <p:cNvPr id="4" name="Holder 6"/>
          <p:cNvSpPr txBox="1">
            <a:spLocks noGrp="1" noChangeArrowheads="1"/>
          </p:cNvSpPr>
          <p:nvPr>
            <p:ph type="sldNum" sz="quarter" idx="12"/>
          </p:nvPr>
        </p:nvSpPr>
        <p:spPr>
          <a:ln/>
        </p:spPr>
        <p:txBody>
          <a:bodyPr/>
          <a:lstStyle>
            <a:lvl1pPr>
              <a:defRPr/>
            </a:lvl1pPr>
          </a:lstStyle>
          <a:p>
            <a:pPr>
              <a:defRPr/>
            </a:pPr>
            <a:fld id="{3F081005-36E8-478E-8B5A-F3DAC943D223}" type="slidenum">
              <a:rPr lang="en-US" altLang="en-US"/>
              <a:pPr>
                <a:defRPr/>
              </a:pPr>
              <a:t>‹#›</a:t>
            </a:fld>
            <a:endParaRPr lang="en-US" altLang="en-US"/>
          </a:p>
        </p:txBody>
      </p:sp>
    </p:spTree>
    <p:extLst>
      <p:ext uri="{BB962C8B-B14F-4D97-AF65-F5344CB8AC3E}">
        <p14:creationId xmlns:p14="http://schemas.microsoft.com/office/powerpoint/2010/main" val="1875702985"/>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Holder 4"/>
          <p:cNvSpPr txBox="1">
            <a:spLocks noGrp="1" noChangeArrowheads="1"/>
          </p:cNvSpPr>
          <p:nvPr>
            <p:ph type="ftr" sz="quarter" idx="10"/>
          </p:nvPr>
        </p:nvSpPr>
        <p:spPr>
          <a:ln/>
        </p:spPr>
        <p:txBody>
          <a:bodyPr/>
          <a:lstStyle>
            <a:lvl1pPr>
              <a:defRPr/>
            </a:lvl1pPr>
          </a:lstStyle>
          <a:p>
            <a:pPr>
              <a:defRPr/>
            </a:pPr>
            <a:endParaRPr lang="en-US" altLang="en-US"/>
          </a:p>
        </p:txBody>
      </p:sp>
      <p:sp>
        <p:nvSpPr>
          <p:cNvPr id="6" name="Holder 5"/>
          <p:cNvSpPr txBox="1">
            <a:spLocks noGrp="1" noChangeArrowheads="1"/>
          </p:cNvSpPr>
          <p:nvPr>
            <p:ph type="dt" sz="half" idx="11"/>
          </p:nvPr>
        </p:nvSpPr>
        <p:spPr>
          <a:ln/>
        </p:spPr>
        <p:txBody>
          <a:bodyPr/>
          <a:lstStyle>
            <a:lvl1pPr>
              <a:defRPr/>
            </a:lvl1pPr>
          </a:lstStyle>
          <a:p>
            <a:pPr>
              <a:defRPr/>
            </a:pPr>
            <a:fld id="{501A0F32-791C-46C2-9AA5-4D2A1ECA0CC1}" type="datetime1">
              <a:rPr lang="en-US" altLang="en-US"/>
              <a:pPr>
                <a:defRPr/>
              </a:pPr>
              <a:t>7/19/2024</a:t>
            </a:fld>
            <a:endParaRPr lang="en-US" altLang="en-US"/>
          </a:p>
        </p:txBody>
      </p:sp>
      <p:sp>
        <p:nvSpPr>
          <p:cNvPr id="7" name="Holder 6"/>
          <p:cNvSpPr txBox="1">
            <a:spLocks noGrp="1" noChangeArrowheads="1"/>
          </p:cNvSpPr>
          <p:nvPr>
            <p:ph type="sldNum" sz="quarter" idx="12"/>
          </p:nvPr>
        </p:nvSpPr>
        <p:spPr>
          <a:ln/>
        </p:spPr>
        <p:txBody>
          <a:bodyPr/>
          <a:lstStyle>
            <a:lvl1pPr>
              <a:defRPr/>
            </a:lvl1pPr>
          </a:lstStyle>
          <a:p>
            <a:pPr>
              <a:defRPr/>
            </a:pPr>
            <a:fld id="{DEC2DD17-0F9F-4988-83AE-EE64C71C7812}" type="slidenum">
              <a:rPr lang="en-US" altLang="en-US"/>
              <a:pPr>
                <a:defRPr/>
              </a:pPr>
              <a:t>‹#›</a:t>
            </a:fld>
            <a:endParaRPr lang="en-US" altLang="en-US"/>
          </a:p>
        </p:txBody>
      </p:sp>
    </p:spTree>
    <p:extLst>
      <p:ext uri="{BB962C8B-B14F-4D97-AF65-F5344CB8AC3E}">
        <p14:creationId xmlns:p14="http://schemas.microsoft.com/office/powerpoint/2010/main" val="392172151"/>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Holder 2"/>
          <p:cNvSpPr txBox="1">
            <a:spLocks noGrp="1" noChangeArrowheads="1"/>
          </p:cNvSpPr>
          <p:nvPr>
            <p:ph type="ftr" sz="quarter" idx="10"/>
          </p:nvPr>
        </p:nvSpPr>
        <p:spPr>
          <a:ln/>
        </p:spPr>
        <p:txBody>
          <a:bodyPr/>
          <a:lstStyle>
            <a:lvl1pPr>
              <a:defRPr/>
            </a:lvl1pPr>
          </a:lstStyle>
          <a:p>
            <a:pPr>
              <a:defRPr/>
            </a:pPr>
            <a:endParaRPr lang="en-US" altLang="en-US"/>
          </a:p>
        </p:txBody>
      </p:sp>
      <p:sp>
        <p:nvSpPr>
          <p:cNvPr id="5" name="Holder 3"/>
          <p:cNvSpPr txBox="1">
            <a:spLocks noGrp="1" noChangeArrowheads="1"/>
          </p:cNvSpPr>
          <p:nvPr>
            <p:ph type="dt" sz="half" idx="11"/>
          </p:nvPr>
        </p:nvSpPr>
        <p:spPr>
          <a:ln/>
        </p:spPr>
        <p:txBody>
          <a:bodyPr/>
          <a:lstStyle>
            <a:lvl1pPr>
              <a:defRPr/>
            </a:lvl1pPr>
          </a:lstStyle>
          <a:p>
            <a:pPr>
              <a:defRPr/>
            </a:pPr>
            <a:fld id="{82F75ECD-EA29-4C60-BB97-7FA329FBBD53}" type="datetime1">
              <a:rPr lang="en-US" altLang="en-US"/>
              <a:pPr>
                <a:defRPr/>
              </a:pPr>
              <a:t>7/19/2024</a:t>
            </a:fld>
            <a:endParaRPr lang="en-US" altLang="en-US"/>
          </a:p>
        </p:txBody>
      </p:sp>
      <p:sp>
        <p:nvSpPr>
          <p:cNvPr id="6" name="Holder 4"/>
          <p:cNvSpPr txBox="1">
            <a:spLocks noGrp="1" noChangeArrowheads="1"/>
          </p:cNvSpPr>
          <p:nvPr>
            <p:ph type="sldNum" sz="quarter" idx="12"/>
          </p:nvPr>
        </p:nvSpPr>
        <p:spPr>
          <a:ln/>
        </p:spPr>
        <p:txBody>
          <a:bodyPr/>
          <a:lstStyle>
            <a:lvl1pPr>
              <a:defRPr/>
            </a:lvl1pPr>
          </a:lstStyle>
          <a:p>
            <a:pPr>
              <a:defRPr/>
            </a:pPr>
            <a:fld id="{7578CDEA-84A3-41CC-95F3-8F27A923EB84}" type="slidenum">
              <a:rPr lang="en-US" altLang="en-US"/>
              <a:pPr>
                <a:defRPr/>
              </a:pPr>
              <a:t>‹#›</a:t>
            </a:fld>
            <a:endParaRPr lang="en-US" altLang="en-US"/>
          </a:p>
        </p:txBody>
      </p:sp>
    </p:spTree>
    <p:extLst>
      <p:ext uri="{BB962C8B-B14F-4D97-AF65-F5344CB8AC3E}">
        <p14:creationId xmlns:p14="http://schemas.microsoft.com/office/powerpoint/2010/main" val="1668740935"/>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Holder 4"/>
          <p:cNvSpPr txBox="1">
            <a:spLocks noGrp="1" noChangeArrowheads="1"/>
          </p:cNvSpPr>
          <p:nvPr>
            <p:ph type="ftr" sz="quarter" idx="10"/>
          </p:nvPr>
        </p:nvSpPr>
        <p:spPr>
          <a:ln/>
        </p:spPr>
        <p:txBody>
          <a:bodyPr/>
          <a:lstStyle>
            <a:lvl1pPr>
              <a:defRPr/>
            </a:lvl1pPr>
          </a:lstStyle>
          <a:p>
            <a:pPr>
              <a:defRPr/>
            </a:pPr>
            <a:endParaRPr lang="en-US" altLang="en-US"/>
          </a:p>
        </p:txBody>
      </p:sp>
      <p:sp>
        <p:nvSpPr>
          <p:cNvPr id="6" name="Holder 5"/>
          <p:cNvSpPr txBox="1">
            <a:spLocks noGrp="1" noChangeArrowheads="1"/>
          </p:cNvSpPr>
          <p:nvPr>
            <p:ph type="dt" sz="half" idx="11"/>
          </p:nvPr>
        </p:nvSpPr>
        <p:spPr>
          <a:ln/>
        </p:spPr>
        <p:txBody>
          <a:bodyPr/>
          <a:lstStyle>
            <a:lvl1pPr>
              <a:defRPr/>
            </a:lvl1pPr>
          </a:lstStyle>
          <a:p>
            <a:pPr>
              <a:defRPr/>
            </a:pPr>
            <a:fld id="{F7A694AE-51CE-4ECF-BFE1-EC1F4BA5DFB3}" type="datetime1">
              <a:rPr lang="en-US" altLang="en-US"/>
              <a:pPr>
                <a:defRPr/>
              </a:pPr>
              <a:t>7/19/2024</a:t>
            </a:fld>
            <a:endParaRPr lang="en-US" altLang="en-US"/>
          </a:p>
        </p:txBody>
      </p:sp>
      <p:sp>
        <p:nvSpPr>
          <p:cNvPr id="7" name="Holder 6"/>
          <p:cNvSpPr txBox="1">
            <a:spLocks noGrp="1" noChangeArrowheads="1"/>
          </p:cNvSpPr>
          <p:nvPr>
            <p:ph type="sldNum" sz="quarter" idx="12"/>
          </p:nvPr>
        </p:nvSpPr>
        <p:spPr>
          <a:ln/>
        </p:spPr>
        <p:txBody>
          <a:bodyPr/>
          <a:lstStyle>
            <a:lvl1pPr>
              <a:defRPr/>
            </a:lvl1pPr>
          </a:lstStyle>
          <a:p>
            <a:pPr>
              <a:defRPr/>
            </a:pPr>
            <a:fld id="{5548585D-1766-4AAF-B460-F8324DE34987}" type="slidenum">
              <a:rPr lang="en-US" altLang="en-US"/>
              <a:pPr>
                <a:defRPr/>
              </a:pPr>
              <a:t>‹#›</a:t>
            </a:fld>
            <a:endParaRPr lang="en-US" altLang="en-US"/>
          </a:p>
        </p:txBody>
      </p:sp>
    </p:spTree>
    <p:extLst>
      <p:ext uri="{BB962C8B-B14F-4D97-AF65-F5344CB8AC3E}">
        <p14:creationId xmlns:p14="http://schemas.microsoft.com/office/powerpoint/2010/main" val="1410576951"/>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Holder 4"/>
          <p:cNvSpPr txBox="1">
            <a:spLocks noGrp="1" noChangeArrowheads="1"/>
          </p:cNvSpPr>
          <p:nvPr>
            <p:ph type="ftr" sz="quarter" idx="10"/>
          </p:nvPr>
        </p:nvSpPr>
        <p:spPr>
          <a:ln/>
        </p:spPr>
        <p:txBody>
          <a:bodyPr/>
          <a:lstStyle>
            <a:lvl1pPr>
              <a:defRPr/>
            </a:lvl1pPr>
          </a:lstStyle>
          <a:p>
            <a:pPr>
              <a:defRPr/>
            </a:pPr>
            <a:endParaRPr lang="en-US" altLang="en-US"/>
          </a:p>
        </p:txBody>
      </p:sp>
      <p:sp>
        <p:nvSpPr>
          <p:cNvPr id="5" name="Holder 5"/>
          <p:cNvSpPr txBox="1">
            <a:spLocks noGrp="1" noChangeArrowheads="1"/>
          </p:cNvSpPr>
          <p:nvPr>
            <p:ph type="dt" sz="half" idx="11"/>
          </p:nvPr>
        </p:nvSpPr>
        <p:spPr>
          <a:ln/>
        </p:spPr>
        <p:txBody>
          <a:bodyPr/>
          <a:lstStyle>
            <a:lvl1pPr>
              <a:defRPr/>
            </a:lvl1pPr>
          </a:lstStyle>
          <a:p>
            <a:pPr>
              <a:defRPr/>
            </a:pPr>
            <a:fld id="{F76AA8E4-0407-4E83-A964-DAB31FC3F3F5}" type="datetime1">
              <a:rPr lang="en-US" altLang="en-US"/>
              <a:pPr>
                <a:defRPr/>
              </a:pPr>
              <a:t>7/19/2024</a:t>
            </a:fld>
            <a:endParaRPr lang="en-US" altLang="en-US"/>
          </a:p>
        </p:txBody>
      </p:sp>
      <p:sp>
        <p:nvSpPr>
          <p:cNvPr id="6" name="Holder 6"/>
          <p:cNvSpPr txBox="1">
            <a:spLocks noGrp="1" noChangeArrowheads="1"/>
          </p:cNvSpPr>
          <p:nvPr>
            <p:ph type="sldNum" sz="quarter" idx="12"/>
          </p:nvPr>
        </p:nvSpPr>
        <p:spPr>
          <a:ln/>
        </p:spPr>
        <p:txBody>
          <a:bodyPr/>
          <a:lstStyle>
            <a:lvl1pPr>
              <a:defRPr/>
            </a:lvl1pPr>
          </a:lstStyle>
          <a:p>
            <a:pPr>
              <a:defRPr/>
            </a:pPr>
            <a:fld id="{111DDCE0-12F0-469C-87BF-8E02E4D30511}" type="slidenum">
              <a:rPr lang="en-US" altLang="en-US"/>
              <a:pPr>
                <a:defRPr/>
              </a:pPr>
              <a:t>‹#›</a:t>
            </a:fld>
            <a:endParaRPr lang="en-US" altLang="en-US"/>
          </a:p>
        </p:txBody>
      </p:sp>
    </p:spTree>
    <p:extLst>
      <p:ext uri="{BB962C8B-B14F-4D97-AF65-F5344CB8AC3E}">
        <p14:creationId xmlns:p14="http://schemas.microsoft.com/office/powerpoint/2010/main" val="3845509232"/>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396875"/>
            <a:ext cx="2114550" cy="41544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396875"/>
            <a:ext cx="6191250" cy="41544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Holder 4"/>
          <p:cNvSpPr txBox="1">
            <a:spLocks noGrp="1" noChangeArrowheads="1"/>
          </p:cNvSpPr>
          <p:nvPr>
            <p:ph type="ftr" sz="quarter" idx="10"/>
          </p:nvPr>
        </p:nvSpPr>
        <p:spPr>
          <a:ln/>
        </p:spPr>
        <p:txBody>
          <a:bodyPr/>
          <a:lstStyle>
            <a:lvl1pPr>
              <a:defRPr/>
            </a:lvl1pPr>
          </a:lstStyle>
          <a:p>
            <a:pPr>
              <a:defRPr/>
            </a:pPr>
            <a:endParaRPr lang="en-US" altLang="en-US"/>
          </a:p>
        </p:txBody>
      </p:sp>
      <p:sp>
        <p:nvSpPr>
          <p:cNvPr id="5" name="Holder 5"/>
          <p:cNvSpPr txBox="1">
            <a:spLocks noGrp="1" noChangeArrowheads="1"/>
          </p:cNvSpPr>
          <p:nvPr>
            <p:ph type="dt" sz="half" idx="11"/>
          </p:nvPr>
        </p:nvSpPr>
        <p:spPr>
          <a:ln/>
        </p:spPr>
        <p:txBody>
          <a:bodyPr/>
          <a:lstStyle>
            <a:lvl1pPr>
              <a:defRPr/>
            </a:lvl1pPr>
          </a:lstStyle>
          <a:p>
            <a:pPr>
              <a:defRPr/>
            </a:pPr>
            <a:fld id="{40E9C831-E3EA-484E-83F8-BFF26F94BE77}" type="datetime1">
              <a:rPr lang="en-US" altLang="en-US"/>
              <a:pPr>
                <a:defRPr/>
              </a:pPr>
              <a:t>7/19/2024</a:t>
            </a:fld>
            <a:endParaRPr lang="en-US" altLang="en-US"/>
          </a:p>
        </p:txBody>
      </p:sp>
      <p:sp>
        <p:nvSpPr>
          <p:cNvPr id="6" name="Holder 6"/>
          <p:cNvSpPr txBox="1">
            <a:spLocks noGrp="1" noChangeArrowheads="1"/>
          </p:cNvSpPr>
          <p:nvPr>
            <p:ph type="sldNum" sz="quarter" idx="12"/>
          </p:nvPr>
        </p:nvSpPr>
        <p:spPr>
          <a:ln/>
        </p:spPr>
        <p:txBody>
          <a:bodyPr/>
          <a:lstStyle>
            <a:lvl1pPr>
              <a:defRPr/>
            </a:lvl1pPr>
          </a:lstStyle>
          <a:p>
            <a:pPr>
              <a:defRPr/>
            </a:pPr>
            <a:fld id="{E907121F-7037-411B-B0E4-F56EF32632B4}" type="slidenum">
              <a:rPr lang="en-US" altLang="en-US"/>
              <a:pPr>
                <a:defRPr/>
              </a:pPr>
              <a:t>‹#›</a:t>
            </a:fld>
            <a:endParaRPr lang="en-US" altLang="en-US"/>
          </a:p>
        </p:txBody>
      </p:sp>
    </p:spTree>
    <p:extLst>
      <p:ext uri="{BB962C8B-B14F-4D97-AF65-F5344CB8AC3E}">
        <p14:creationId xmlns:p14="http://schemas.microsoft.com/office/powerpoint/2010/main" val="737130664"/>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6575" y="396875"/>
            <a:ext cx="8070850" cy="558800"/>
          </a:xfrm>
        </p:spPr>
        <p:txBody>
          <a:bodyPr/>
          <a:lstStyle/>
          <a:p>
            <a:r>
              <a:rPr lang="en-US"/>
              <a:t>Click to edit Master title style</a:t>
            </a:r>
          </a:p>
        </p:txBody>
      </p:sp>
      <p:sp>
        <p:nvSpPr>
          <p:cNvPr id="3" name="Text Placeholder 2"/>
          <p:cNvSpPr>
            <a:spLocks noGrp="1"/>
          </p:cNvSpPr>
          <p:nvPr>
            <p:ph type="body" sz="half" idx="1"/>
          </p:nvPr>
        </p:nvSpPr>
        <p:spPr>
          <a:xfrm>
            <a:off x="342900" y="1490663"/>
            <a:ext cx="4152900" cy="3060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90663"/>
            <a:ext cx="4152900" cy="3060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Holder 4"/>
          <p:cNvSpPr txBox="1">
            <a:spLocks noGrp="1" noChangeArrowheads="1"/>
          </p:cNvSpPr>
          <p:nvPr>
            <p:ph type="ftr" sz="quarter" idx="10"/>
          </p:nvPr>
        </p:nvSpPr>
        <p:spPr>
          <a:ln/>
        </p:spPr>
        <p:txBody>
          <a:bodyPr/>
          <a:lstStyle>
            <a:lvl1pPr>
              <a:defRPr/>
            </a:lvl1pPr>
          </a:lstStyle>
          <a:p>
            <a:pPr>
              <a:defRPr/>
            </a:pPr>
            <a:endParaRPr lang="en-US" altLang="en-US"/>
          </a:p>
        </p:txBody>
      </p:sp>
      <p:sp>
        <p:nvSpPr>
          <p:cNvPr id="6" name="Holder 5"/>
          <p:cNvSpPr txBox="1">
            <a:spLocks noGrp="1" noChangeArrowheads="1"/>
          </p:cNvSpPr>
          <p:nvPr>
            <p:ph type="dt" sz="half" idx="11"/>
          </p:nvPr>
        </p:nvSpPr>
        <p:spPr>
          <a:ln/>
        </p:spPr>
        <p:txBody>
          <a:bodyPr/>
          <a:lstStyle>
            <a:lvl1pPr>
              <a:defRPr/>
            </a:lvl1pPr>
          </a:lstStyle>
          <a:p>
            <a:pPr>
              <a:defRPr/>
            </a:pPr>
            <a:fld id="{3022E358-C0C2-4C3E-B03F-5094527661D3}" type="datetime1">
              <a:rPr lang="en-US" altLang="en-US"/>
              <a:pPr>
                <a:defRPr/>
              </a:pPr>
              <a:t>7/19/2024</a:t>
            </a:fld>
            <a:endParaRPr lang="en-US" altLang="en-US"/>
          </a:p>
        </p:txBody>
      </p:sp>
      <p:sp>
        <p:nvSpPr>
          <p:cNvPr id="7" name="Holder 6"/>
          <p:cNvSpPr txBox="1">
            <a:spLocks noGrp="1" noChangeArrowheads="1"/>
          </p:cNvSpPr>
          <p:nvPr>
            <p:ph type="sldNum" sz="quarter" idx="12"/>
          </p:nvPr>
        </p:nvSpPr>
        <p:spPr>
          <a:ln/>
        </p:spPr>
        <p:txBody>
          <a:bodyPr/>
          <a:lstStyle>
            <a:lvl1pPr>
              <a:defRPr/>
            </a:lvl1pPr>
          </a:lstStyle>
          <a:p>
            <a:pPr>
              <a:defRPr/>
            </a:pPr>
            <a:fld id="{A129B4D1-D449-4FC0-95C5-30BD465C8195}" type="slidenum">
              <a:rPr lang="en-US" altLang="en-US"/>
              <a:pPr>
                <a:defRPr/>
              </a:pPr>
              <a:t>‹#›</a:t>
            </a:fld>
            <a:endParaRPr lang="en-US" altLang="en-US"/>
          </a:p>
        </p:txBody>
      </p:sp>
    </p:spTree>
    <p:extLst>
      <p:ext uri="{BB962C8B-B14F-4D97-AF65-F5344CB8AC3E}">
        <p14:creationId xmlns:p14="http://schemas.microsoft.com/office/powerpoint/2010/main" val="1183048306"/>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Holder 2"/>
          <p:cNvSpPr txBox="1">
            <a:spLocks noGrp="1" noChangeArrowheads="1"/>
          </p:cNvSpPr>
          <p:nvPr>
            <p:ph type="ftr" sz="quarter" idx="10"/>
          </p:nvPr>
        </p:nvSpPr>
        <p:spPr>
          <a:ln/>
        </p:spPr>
        <p:txBody>
          <a:bodyPr/>
          <a:lstStyle>
            <a:lvl1pPr>
              <a:defRPr/>
            </a:lvl1pPr>
          </a:lstStyle>
          <a:p>
            <a:pPr>
              <a:defRPr/>
            </a:pPr>
            <a:endParaRPr lang="en-US" altLang="en-US"/>
          </a:p>
        </p:txBody>
      </p:sp>
      <p:sp>
        <p:nvSpPr>
          <p:cNvPr id="5" name="Holder 3"/>
          <p:cNvSpPr txBox="1">
            <a:spLocks noGrp="1" noChangeArrowheads="1"/>
          </p:cNvSpPr>
          <p:nvPr>
            <p:ph type="dt" sz="half" idx="11"/>
          </p:nvPr>
        </p:nvSpPr>
        <p:spPr>
          <a:ln/>
        </p:spPr>
        <p:txBody>
          <a:bodyPr/>
          <a:lstStyle>
            <a:lvl1pPr>
              <a:defRPr/>
            </a:lvl1pPr>
          </a:lstStyle>
          <a:p>
            <a:pPr>
              <a:defRPr/>
            </a:pPr>
            <a:fld id="{649DB78C-F225-4086-9256-525EC88C048A}" type="datetime1">
              <a:rPr lang="en-US" altLang="en-US"/>
              <a:pPr>
                <a:defRPr/>
              </a:pPr>
              <a:t>7/19/2024</a:t>
            </a:fld>
            <a:endParaRPr lang="en-US" altLang="en-US"/>
          </a:p>
        </p:txBody>
      </p:sp>
      <p:sp>
        <p:nvSpPr>
          <p:cNvPr id="6" name="Holder 4"/>
          <p:cNvSpPr txBox="1">
            <a:spLocks noGrp="1" noChangeArrowheads="1"/>
          </p:cNvSpPr>
          <p:nvPr>
            <p:ph type="sldNum" sz="quarter" idx="12"/>
          </p:nvPr>
        </p:nvSpPr>
        <p:spPr>
          <a:ln/>
        </p:spPr>
        <p:txBody>
          <a:bodyPr/>
          <a:lstStyle>
            <a:lvl1pPr>
              <a:defRPr/>
            </a:lvl1pPr>
          </a:lstStyle>
          <a:p>
            <a:pPr>
              <a:defRPr/>
            </a:pPr>
            <a:fld id="{18186F7A-B7B7-48D1-AE5C-33E4D2379D25}" type="slidenum">
              <a:rPr lang="en-US" altLang="en-US"/>
              <a:pPr>
                <a:defRPr/>
              </a:pPr>
              <a:t>‹#›</a:t>
            </a:fld>
            <a:endParaRPr lang="en-US" altLang="en-US"/>
          </a:p>
        </p:txBody>
      </p:sp>
    </p:spTree>
    <p:extLst>
      <p:ext uri="{BB962C8B-B14F-4D97-AF65-F5344CB8AC3E}">
        <p14:creationId xmlns:p14="http://schemas.microsoft.com/office/powerpoint/2010/main" val="3661785669"/>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49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49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Holder 2"/>
          <p:cNvSpPr txBox="1">
            <a:spLocks noGrp="1" noChangeArrowheads="1"/>
          </p:cNvSpPr>
          <p:nvPr>
            <p:ph type="ftr" sz="quarter" idx="10"/>
          </p:nvPr>
        </p:nvSpPr>
        <p:spPr>
          <a:ln/>
        </p:spPr>
        <p:txBody>
          <a:bodyPr/>
          <a:lstStyle>
            <a:lvl1pPr>
              <a:defRPr/>
            </a:lvl1pPr>
          </a:lstStyle>
          <a:p>
            <a:pPr>
              <a:defRPr/>
            </a:pPr>
            <a:endParaRPr lang="en-US" altLang="en-US"/>
          </a:p>
        </p:txBody>
      </p:sp>
      <p:sp>
        <p:nvSpPr>
          <p:cNvPr id="6" name="Holder 3"/>
          <p:cNvSpPr txBox="1">
            <a:spLocks noGrp="1" noChangeArrowheads="1"/>
          </p:cNvSpPr>
          <p:nvPr>
            <p:ph type="dt" sz="half" idx="11"/>
          </p:nvPr>
        </p:nvSpPr>
        <p:spPr>
          <a:ln/>
        </p:spPr>
        <p:txBody>
          <a:bodyPr/>
          <a:lstStyle>
            <a:lvl1pPr>
              <a:defRPr/>
            </a:lvl1pPr>
          </a:lstStyle>
          <a:p>
            <a:pPr>
              <a:defRPr/>
            </a:pPr>
            <a:fld id="{FF8D7825-0402-4C3C-90A2-2BB53533249F}" type="datetime1">
              <a:rPr lang="en-US" altLang="en-US"/>
              <a:pPr>
                <a:defRPr/>
              </a:pPr>
              <a:t>7/19/2024</a:t>
            </a:fld>
            <a:endParaRPr lang="en-US" altLang="en-US"/>
          </a:p>
        </p:txBody>
      </p:sp>
      <p:sp>
        <p:nvSpPr>
          <p:cNvPr id="7" name="Holder 4"/>
          <p:cNvSpPr txBox="1">
            <a:spLocks noGrp="1" noChangeArrowheads="1"/>
          </p:cNvSpPr>
          <p:nvPr>
            <p:ph type="sldNum" sz="quarter" idx="12"/>
          </p:nvPr>
        </p:nvSpPr>
        <p:spPr>
          <a:ln/>
        </p:spPr>
        <p:txBody>
          <a:bodyPr/>
          <a:lstStyle>
            <a:lvl1pPr>
              <a:defRPr/>
            </a:lvl1pPr>
          </a:lstStyle>
          <a:p>
            <a:pPr>
              <a:defRPr/>
            </a:pPr>
            <a:fld id="{B2CD6241-6338-4698-A8F9-C13F3A9651F6}" type="slidenum">
              <a:rPr lang="en-US" altLang="en-US"/>
              <a:pPr>
                <a:defRPr/>
              </a:pPr>
              <a:t>‹#›</a:t>
            </a:fld>
            <a:endParaRPr lang="en-US" altLang="en-US"/>
          </a:p>
        </p:txBody>
      </p:sp>
    </p:spTree>
    <p:extLst>
      <p:ext uri="{BB962C8B-B14F-4D97-AF65-F5344CB8AC3E}">
        <p14:creationId xmlns:p14="http://schemas.microsoft.com/office/powerpoint/2010/main" val="3407238142"/>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Holder 2"/>
          <p:cNvSpPr txBox="1">
            <a:spLocks noGrp="1" noChangeArrowheads="1"/>
          </p:cNvSpPr>
          <p:nvPr>
            <p:ph type="ftr" sz="quarter" idx="10"/>
          </p:nvPr>
        </p:nvSpPr>
        <p:spPr>
          <a:ln/>
        </p:spPr>
        <p:txBody>
          <a:bodyPr/>
          <a:lstStyle>
            <a:lvl1pPr>
              <a:defRPr/>
            </a:lvl1pPr>
          </a:lstStyle>
          <a:p>
            <a:pPr>
              <a:defRPr/>
            </a:pPr>
            <a:endParaRPr lang="en-US" altLang="en-US"/>
          </a:p>
        </p:txBody>
      </p:sp>
      <p:sp>
        <p:nvSpPr>
          <p:cNvPr id="8" name="Holder 3"/>
          <p:cNvSpPr txBox="1">
            <a:spLocks noGrp="1" noChangeArrowheads="1"/>
          </p:cNvSpPr>
          <p:nvPr>
            <p:ph type="dt" sz="half" idx="11"/>
          </p:nvPr>
        </p:nvSpPr>
        <p:spPr>
          <a:ln/>
        </p:spPr>
        <p:txBody>
          <a:bodyPr/>
          <a:lstStyle>
            <a:lvl1pPr>
              <a:defRPr/>
            </a:lvl1pPr>
          </a:lstStyle>
          <a:p>
            <a:pPr>
              <a:defRPr/>
            </a:pPr>
            <a:fld id="{7685770A-9C07-4AC8-B19B-4480ABB8E987}" type="datetime1">
              <a:rPr lang="en-US" altLang="en-US"/>
              <a:pPr>
                <a:defRPr/>
              </a:pPr>
              <a:t>7/19/2024</a:t>
            </a:fld>
            <a:endParaRPr lang="en-US" altLang="en-US"/>
          </a:p>
        </p:txBody>
      </p:sp>
      <p:sp>
        <p:nvSpPr>
          <p:cNvPr id="9" name="Holder 4"/>
          <p:cNvSpPr txBox="1">
            <a:spLocks noGrp="1" noChangeArrowheads="1"/>
          </p:cNvSpPr>
          <p:nvPr>
            <p:ph type="sldNum" sz="quarter" idx="12"/>
          </p:nvPr>
        </p:nvSpPr>
        <p:spPr>
          <a:ln/>
        </p:spPr>
        <p:txBody>
          <a:bodyPr/>
          <a:lstStyle>
            <a:lvl1pPr>
              <a:defRPr/>
            </a:lvl1pPr>
          </a:lstStyle>
          <a:p>
            <a:pPr>
              <a:defRPr/>
            </a:pPr>
            <a:fld id="{7DA64B63-D14A-4D68-A7DD-4D0A146D292B}" type="slidenum">
              <a:rPr lang="en-US" altLang="en-US"/>
              <a:pPr>
                <a:defRPr/>
              </a:pPr>
              <a:t>‹#›</a:t>
            </a:fld>
            <a:endParaRPr lang="en-US" altLang="en-US"/>
          </a:p>
        </p:txBody>
      </p:sp>
    </p:spTree>
    <p:extLst>
      <p:ext uri="{BB962C8B-B14F-4D97-AF65-F5344CB8AC3E}">
        <p14:creationId xmlns:p14="http://schemas.microsoft.com/office/powerpoint/2010/main" val="2052831176"/>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Holder 2"/>
          <p:cNvSpPr txBox="1">
            <a:spLocks noGrp="1" noChangeArrowheads="1"/>
          </p:cNvSpPr>
          <p:nvPr>
            <p:ph type="ftr" sz="quarter" idx="10"/>
          </p:nvPr>
        </p:nvSpPr>
        <p:spPr>
          <a:ln/>
        </p:spPr>
        <p:txBody>
          <a:bodyPr/>
          <a:lstStyle>
            <a:lvl1pPr>
              <a:defRPr/>
            </a:lvl1pPr>
          </a:lstStyle>
          <a:p>
            <a:pPr>
              <a:defRPr/>
            </a:pPr>
            <a:endParaRPr lang="en-US" altLang="en-US"/>
          </a:p>
        </p:txBody>
      </p:sp>
      <p:sp>
        <p:nvSpPr>
          <p:cNvPr id="4" name="Holder 3"/>
          <p:cNvSpPr txBox="1">
            <a:spLocks noGrp="1" noChangeArrowheads="1"/>
          </p:cNvSpPr>
          <p:nvPr>
            <p:ph type="dt" sz="half" idx="11"/>
          </p:nvPr>
        </p:nvSpPr>
        <p:spPr>
          <a:ln/>
        </p:spPr>
        <p:txBody>
          <a:bodyPr/>
          <a:lstStyle>
            <a:lvl1pPr>
              <a:defRPr/>
            </a:lvl1pPr>
          </a:lstStyle>
          <a:p>
            <a:pPr>
              <a:defRPr/>
            </a:pPr>
            <a:fld id="{79AB8A4E-9462-4B59-A32B-FF14B49364BC}" type="datetime1">
              <a:rPr lang="en-US" altLang="en-US"/>
              <a:pPr>
                <a:defRPr/>
              </a:pPr>
              <a:t>7/19/2024</a:t>
            </a:fld>
            <a:endParaRPr lang="en-US" altLang="en-US"/>
          </a:p>
        </p:txBody>
      </p:sp>
      <p:sp>
        <p:nvSpPr>
          <p:cNvPr id="5" name="Holder 4"/>
          <p:cNvSpPr txBox="1">
            <a:spLocks noGrp="1" noChangeArrowheads="1"/>
          </p:cNvSpPr>
          <p:nvPr>
            <p:ph type="sldNum" sz="quarter" idx="12"/>
          </p:nvPr>
        </p:nvSpPr>
        <p:spPr>
          <a:ln/>
        </p:spPr>
        <p:txBody>
          <a:bodyPr/>
          <a:lstStyle>
            <a:lvl1pPr>
              <a:defRPr/>
            </a:lvl1pPr>
          </a:lstStyle>
          <a:p>
            <a:pPr>
              <a:defRPr/>
            </a:pPr>
            <a:fld id="{C37AC1E6-CB94-4E3D-964E-00669913DE8F}" type="slidenum">
              <a:rPr lang="en-US" altLang="en-US"/>
              <a:pPr>
                <a:defRPr/>
              </a:pPr>
              <a:t>‹#›</a:t>
            </a:fld>
            <a:endParaRPr lang="en-US" altLang="en-US"/>
          </a:p>
        </p:txBody>
      </p:sp>
    </p:spTree>
    <p:extLst>
      <p:ext uri="{BB962C8B-B14F-4D97-AF65-F5344CB8AC3E}">
        <p14:creationId xmlns:p14="http://schemas.microsoft.com/office/powerpoint/2010/main" val="3152817732"/>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Holder 2"/>
          <p:cNvSpPr txBox="1">
            <a:spLocks noGrp="1" noChangeArrowheads="1"/>
          </p:cNvSpPr>
          <p:nvPr>
            <p:ph type="ftr" sz="quarter" idx="10"/>
          </p:nvPr>
        </p:nvSpPr>
        <p:spPr>
          <a:ln/>
        </p:spPr>
        <p:txBody>
          <a:bodyPr/>
          <a:lstStyle>
            <a:lvl1pPr>
              <a:defRPr/>
            </a:lvl1pPr>
          </a:lstStyle>
          <a:p>
            <a:pPr>
              <a:defRPr/>
            </a:pPr>
            <a:endParaRPr lang="en-US" altLang="en-US"/>
          </a:p>
        </p:txBody>
      </p:sp>
      <p:sp>
        <p:nvSpPr>
          <p:cNvPr id="3" name="Holder 3"/>
          <p:cNvSpPr txBox="1">
            <a:spLocks noGrp="1" noChangeArrowheads="1"/>
          </p:cNvSpPr>
          <p:nvPr>
            <p:ph type="dt" sz="half" idx="11"/>
          </p:nvPr>
        </p:nvSpPr>
        <p:spPr>
          <a:ln/>
        </p:spPr>
        <p:txBody>
          <a:bodyPr/>
          <a:lstStyle>
            <a:lvl1pPr>
              <a:defRPr/>
            </a:lvl1pPr>
          </a:lstStyle>
          <a:p>
            <a:pPr>
              <a:defRPr/>
            </a:pPr>
            <a:fld id="{A33C9B00-0154-4BE1-B64F-3C4F67AB34DB}" type="datetime1">
              <a:rPr lang="en-US" altLang="en-US"/>
              <a:pPr>
                <a:defRPr/>
              </a:pPr>
              <a:t>7/19/2024</a:t>
            </a:fld>
            <a:endParaRPr lang="en-US" altLang="en-US"/>
          </a:p>
        </p:txBody>
      </p:sp>
      <p:sp>
        <p:nvSpPr>
          <p:cNvPr id="4" name="Holder 4"/>
          <p:cNvSpPr txBox="1">
            <a:spLocks noGrp="1" noChangeArrowheads="1"/>
          </p:cNvSpPr>
          <p:nvPr>
            <p:ph type="sldNum" sz="quarter" idx="12"/>
          </p:nvPr>
        </p:nvSpPr>
        <p:spPr>
          <a:ln/>
        </p:spPr>
        <p:txBody>
          <a:bodyPr/>
          <a:lstStyle>
            <a:lvl1pPr>
              <a:defRPr/>
            </a:lvl1pPr>
          </a:lstStyle>
          <a:p>
            <a:pPr>
              <a:defRPr/>
            </a:pPr>
            <a:fld id="{DF3F9EFC-EF07-4857-ADCD-1D78F0F8F413}" type="slidenum">
              <a:rPr lang="en-US" altLang="en-US"/>
              <a:pPr>
                <a:defRPr/>
              </a:pPr>
              <a:t>‹#›</a:t>
            </a:fld>
            <a:endParaRPr lang="en-US" altLang="en-US"/>
          </a:p>
        </p:txBody>
      </p:sp>
    </p:spTree>
    <p:extLst>
      <p:ext uri="{BB962C8B-B14F-4D97-AF65-F5344CB8AC3E}">
        <p14:creationId xmlns:p14="http://schemas.microsoft.com/office/powerpoint/2010/main" val="2865855401"/>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Holder 2"/>
          <p:cNvSpPr txBox="1">
            <a:spLocks noGrp="1" noChangeArrowheads="1"/>
          </p:cNvSpPr>
          <p:nvPr>
            <p:ph type="ftr" sz="quarter" idx="10"/>
          </p:nvPr>
        </p:nvSpPr>
        <p:spPr>
          <a:ln/>
        </p:spPr>
        <p:txBody>
          <a:bodyPr/>
          <a:lstStyle>
            <a:lvl1pPr>
              <a:defRPr/>
            </a:lvl1pPr>
          </a:lstStyle>
          <a:p>
            <a:pPr>
              <a:defRPr/>
            </a:pPr>
            <a:endParaRPr lang="en-US" altLang="en-US"/>
          </a:p>
        </p:txBody>
      </p:sp>
      <p:sp>
        <p:nvSpPr>
          <p:cNvPr id="6" name="Holder 3"/>
          <p:cNvSpPr txBox="1">
            <a:spLocks noGrp="1" noChangeArrowheads="1"/>
          </p:cNvSpPr>
          <p:nvPr>
            <p:ph type="dt" sz="half" idx="11"/>
          </p:nvPr>
        </p:nvSpPr>
        <p:spPr>
          <a:ln/>
        </p:spPr>
        <p:txBody>
          <a:bodyPr/>
          <a:lstStyle>
            <a:lvl1pPr>
              <a:defRPr/>
            </a:lvl1pPr>
          </a:lstStyle>
          <a:p>
            <a:pPr>
              <a:defRPr/>
            </a:pPr>
            <a:fld id="{357BB4C9-B0F8-4E30-840A-89C90BB046F8}" type="datetime1">
              <a:rPr lang="en-US" altLang="en-US"/>
              <a:pPr>
                <a:defRPr/>
              </a:pPr>
              <a:t>7/19/2024</a:t>
            </a:fld>
            <a:endParaRPr lang="en-US" altLang="en-US"/>
          </a:p>
        </p:txBody>
      </p:sp>
      <p:sp>
        <p:nvSpPr>
          <p:cNvPr id="7" name="Holder 4"/>
          <p:cNvSpPr txBox="1">
            <a:spLocks noGrp="1" noChangeArrowheads="1"/>
          </p:cNvSpPr>
          <p:nvPr>
            <p:ph type="sldNum" sz="quarter" idx="12"/>
          </p:nvPr>
        </p:nvSpPr>
        <p:spPr>
          <a:ln/>
        </p:spPr>
        <p:txBody>
          <a:bodyPr/>
          <a:lstStyle>
            <a:lvl1pPr>
              <a:defRPr/>
            </a:lvl1pPr>
          </a:lstStyle>
          <a:p>
            <a:pPr>
              <a:defRPr/>
            </a:pPr>
            <a:fld id="{D5D80128-B7C4-48EC-B4E6-B5EBDC450577}" type="slidenum">
              <a:rPr lang="en-US" altLang="en-US"/>
              <a:pPr>
                <a:defRPr/>
              </a:pPr>
              <a:t>‹#›</a:t>
            </a:fld>
            <a:endParaRPr lang="en-US" altLang="en-US"/>
          </a:p>
        </p:txBody>
      </p:sp>
    </p:spTree>
    <p:extLst>
      <p:ext uri="{BB962C8B-B14F-4D97-AF65-F5344CB8AC3E}">
        <p14:creationId xmlns:p14="http://schemas.microsoft.com/office/powerpoint/2010/main" val="2145485665"/>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Holder 2"/>
          <p:cNvSpPr txBox="1">
            <a:spLocks noGrp="1" noChangeArrowheads="1"/>
          </p:cNvSpPr>
          <p:nvPr>
            <p:ph type="ftr" sz="quarter" idx="10"/>
          </p:nvPr>
        </p:nvSpPr>
        <p:spPr>
          <a:ln/>
        </p:spPr>
        <p:txBody>
          <a:bodyPr/>
          <a:lstStyle>
            <a:lvl1pPr>
              <a:defRPr/>
            </a:lvl1pPr>
          </a:lstStyle>
          <a:p>
            <a:pPr>
              <a:defRPr/>
            </a:pPr>
            <a:endParaRPr lang="en-US" altLang="en-US"/>
          </a:p>
        </p:txBody>
      </p:sp>
      <p:sp>
        <p:nvSpPr>
          <p:cNvPr id="6" name="Holder 3"/>
          <p:cNvSpPr txBox="1">
            <a:spLocks noGrp="1" noChangeArrowheads="1"/>
          </p:cNvSpPr>
          <p:nvPr>
            <p:ph type="dt" sz="half" idx="11"/>
          </p:nvPr>
        </p:nvSpPr>
        <p:spPr>
          <a:ln/>
        </p:spPr>
        <p:txBody>
          <a:bodyPr/>
          <a:lstStyle>
            <a:lvl1pPr>
              <a:defRPr/>
            </a:lvl1pPr>
          </a:lstStyle>
          <a:p>
            <a:pPr>
              <a:defRPr/>
            </a:pPr>
            <a:fld id="{D1AFD35C-62BE-4183-AF61-A3E5D9A53C1A}" type="datetime1">
              <a:rPr lang="en-US" altLang="en-US"/>
              <a:pPr>
                <a:defRPr/>
              </a:pPr>
              <a:t>7/19/2024</a:t>
            </a:fld>
            <a:endParaRPr lang="en-US" altLang="en-US"/>
          </a:p>
        </p:txBody>
      </p:sp>
      <p:sp>
        <p:nvSpPr>
          <p:cNvPr id="7" name="Holder 4"/>
          <p:cNvSpPr txBox="1">
            <a:spLocks noGrp="1" noChangeArrowheads="1"/>
          </p:cNvSpPr>
          <p:nvPr>
            <p:ph type="sldNum" sz="quarter" idx="12"/>
          </p:nvPr>
        </p:nvSpPr>
        <p:spPr>
          <a:ln/>
        </p:spPr>
        <p:txBody>
          <a:bodyPr/>
          <a:lstStyle>
            <a:lvl1pPr>
              <a:defRPr/>
            </a:lvl1pPr>
          </a:lstStyle>
          <a:p>
            <a:pPr>
              <a:defRPr/>
            </a:pPr>
            <a:fld id="{519DD2C5-0B5F-4EE1-BC4B-6CF40DAEFE7B}" type="slidenum">
              <a:rPr lang="en-US" altLang="en-US"/>
              <a:pPr>
                <a:defRPr/>
              </a:pPr>
              <a:t>‹#›</a:t>
            </a:fld>
            <a:endParaRPr lang="en-US" altLang="en-US"/>
          </a:p>
        </p:txBody>
      </p:sp>
    </p:spTree>
    <p:extLst>
      <p:ext uri="{BB962C8B-B14F-4D97-AF65-F5344CB8AC3E}">
        <p14:creationId xmlns:p14="http://schemas.microsoft.com/office/powerpoint/2010/main" val="4145480241"/>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bk object 16"/>
          <p:cNvSpPr>
            <a:spLocks/>
          </p:cNvSpPr>
          <p:nvPr/>
        </p:nvSpPr>
        <p:spPr bwMode="auto">
          <a:xfrm>
            <a:off x="0" y="0"/>
            <a:ext cx="9144000" cy="6858000"/>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27" name="Holder 2"/>
          <p:cNvSpPr txBox="1">
            <a:spLocks noGrp="1" noChangeArrowheads="1"/>
          </p:cNvSpPr>
          <p:nvPr>
            <p:ph type="ftr" sz="quarter" idx="3"/>
          </p:nvPr>
        </p:nvSpPr>
        <p:spPr bwMode="auto">
          <a:xfrm>
            <a:off x="3108325" y="6378575"/>
            <a:ext cx="29257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1">
              <a:defRPr sz="2400">
                <a:solidFill>
                  <a:srgbClr val="000000"/>
                </a:solidFill>
                <a:latin typeface="Times New Roman" pitchFamily="18" charset="0"/>
                <a:ea typeface="Arial Unicode MS" pitchFamily="34" charset="-128"/>
                <a:cs typeface="Arial Unicode MS" pitchFamily="34" charset="-128"/>
              </a:defRPr>
            </a:lvl1pPr>
          </a:lstStyle>
          <a:p>
            <a:pPr>
              <a:defRPr/>
            </a:pPr>
            <a:endParaRPr lang="en-US" altLang="en-US"/>
          </a:p>
        </p:txBody>
      </p:sp>
      <p:sp>
        <p:nvSpPr>
          <p:cNvPr id="1028" name="Holder 3"/>
          <p:cNvSpPr txBox="1">
            <a:spLocks noGrp="1" noChangeArrowheads="1"/>
          </p:cNvSpPr>
          <p:nvPr>
            <p:ph type="dt" sz="half" idx="2"/>
          </p:nvPr>
        </p:nvSpPr>
        <p:spPr bwMode="auto">
          <a:xfrm>
            <a:off x="457200" y="6378575"/>
            <a:ext cx="210343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1">
              <a:defRPr>
                <a:solidFill>
                  <a:srgbClr val="8B8B8B"/>
                </a:solidFill>
                <a:ea typeface="Arial Unicode MS" pitchFamily="34" charset="-128"/>
                <a:cs typeface="Arial Unicode MS" pitchFamily="34" charset="-128"/>
              </a:defRPr>
            </a:lvl1pPr>
          </a:lstStyle>
          <a:p>
            <a:pPr>
              <a:defRPr/>
            </a:pPr>
            <a:fld id="{2AEAF448-DE4D-4BFD-BBC9-509FB8951B1C}" type="datetime1">
              <a:rPr lang="en-US" altLang="en-US"/>
              <a:pPr>
                <a:defRPr/>
              </a:pPr>
              <a:t>7/19/2024</a:t>
            </a:fld>
            <a:endParaRPr lang="en-US" altLang="en-US"/>
          </a:p>
        </p:txBody>
      </p:sp>
      <p:sp>
        <p:nvSpPr>
          <p:cNvPr id="1029" name="Holder 4"/>
          <p:cNvSpPr txBox="1">
            <a:spLocks noGrp="1" noChangeArrowheads="1"/>
          </p:cNvSpPr>
          <p:nvPr>
            <p:ph type="sldNum" sz="quarter" idx="4"/>
          </p:nvPr>
        </p:nvSpPr>
        <p:spPr bwMode="auto">
          <a:xfrm>
            <a:off x="100013" y="6607175"/>
            <a:ext cx="1793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r" eaLnBrk="1">
              <a:defRPr sz="1000">
                <a:solidFill>
                  <a:srgbClr val="FFFFFF"/>
                </a:solidFill>
                <a:latin typeface="Times New Roman" pitchFamily="18" charset="0"/>
                <a:ea typeface="Arial Unicode MS" pitchFamily="34" charset="-128"/>
                <a:cs typeface="Arial Unicode MS" pitchFamily="34" charset="-128"/>
              </a:defRPr>
            </a:lvl1pPr>
          </a:lstStyle>
          <a:p>
            <a:pPr>
              <a:defRPr/>
            </a:pPr>
            <a:fld id="{3B9F6CDD-36FF-4D8A-8966-BF3A02979680}" type="slidenum">
              <a:rPr lang="en-US" altLang="en-US"/>
              <a:pPr>
                <a:defRPr/>
              </a:pPr>
              <a:t>‹#›</a:t>
            </a:fld>
            <a:endParaRPr lang="en-US" altLang="en-US"/>
          </a:p>
        </p:txBody>
      </p:sp>
      <p:sp>
        <p:nvSpPr>
          <p:cNvPr id="1030" name="Title Placeholder 5"/>
          <p:cNvSpPr txBox="1">
            <a:spLocks noGrp="1" noChangeArrowheads="1"/>
          </p:cNvSpPr>
          <p:nvPr>
            <p:ph type="title"/>
          </p:nvPr>
        </p:nvSpPr>
        <p:spPr bwMode="auto">
          <a:xfrm>
            <a:off x="457200" y="273050"/>
            <a:ext cx="82296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1" compatLnSpc="1">
            <a:prstTxWarp prst="textNoShape">
              <a:avLst/>
            </a:prstTxWarp>
          </a:bodyPr>
          <a:lstStyle/>
          <a:p>
            <a:pPr lvl="0"/>
            <a:endParaRPr lang="en-US" altLang="en-US"/>
          </a:p>
        </p:txBody>
      </p:sp>
      <p:sp>
        <p:nvSpPr>
          <p:cNvPr id="1031" name="Text Placeholder 6"/>
          <p:cNvSpPr txBox="1">
            <a:spLocks noGrp="1" noChangeArrowheads="1"/>
          </p:cNvSpPr>
          <p:nvPr>
            <p:ph type="body" idx="1"/>
          </p:nvPr>
        </p:nvSpPr>
        <p:spPr bwMode="auto">
          <a:xfrm>
            <a:off x="457200" y="160496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txStyles>
    <p:titleStyle>
      <a:lvl1pPr algn="ctr" rtl="0" eaLnBrk="0" fontAlgn="base" hangingPunct="0">
        <a:spcBef>
          <a:spcPct val="0"/>
        </a:spcBef>
        <a:spcAft>
          <a:spcPct val="0"/>
        </a:spcAft>
        <a:defRPr sz="4400">
          <a:solidFill>
            <a:srgbClr val="000000"/>
          </a:solidFill>
          <a:latin typeface="+mj-lt"/>
          <a:ea typeface="+mj-ea"/>
          <a:cs typeface="+mj-cs"/>
        </a:defRPr>
      </a:lvl1pPr>
      <a:lvl2pPr algn="ctr" rtl="0" eaLnBrk="0" fontAlgn="base" hangingPunct="0">
        <a:spcBef>
          <a:spcPct val="0"/>
        </a:spcBef>
        <a:spcAft>
          <a:spcPct val="0"/>
        </a:spcAft>
        <a:defRPr sz="4400">
          <a:solidFill>
            <a:srgbClr val="000000"/>
          </a:solidFill>
          <a:latin typeface="Calibri" pitchFamily="34" charset="0"/>
          <a:ea typeface="Microsoft YaHei" pitchFamily="34" charset="-122"/>
        </a:defRPr>
      </a:lvl2pPr>
      <a:lvl3pPr algn="ctr" rtl="0" eaLnBrk="0" fontAlgn="base" hangingPunct="0">
        <a:spcBef>
          <a:spcPct val="0"/>
        </a:spcBef>
        <a:spcAft>
          <a:spcPct val="0"/>
        </a:spcAft>
        <a:defRPr sz="4400">
          <a:solidFill>
            <a:srgbClr val="000000"/>
          </a:solidFill>
          <a:latin typeface="Calibri" pitchFamily="34" charset="0"/>
          <a:ea typeface="Microsoft YaHei" pitchFamily="34" charset="-122"/>
        </a:defRPr>
      </a:lvl3pPr>
      <a:lvl4pPr algn="ctr" rtl="0" eaLnBrk="0" fontAlgn="base" hangingPunct="0">
        <a:spcBef>
          <a:spcPct val="0"/>
        </a:spcBef>
        <a:spcAft>
          <a:spcPct val="0"/>
        </a:spcAft>
        <a:defRPr sz="4400">
          <a:solidFill>
            <a:srgbClr val="000000"/>
          </a:solidFill>
          <a:latin typeface="Calibri" pitchFamily="34" charset="0"/>
          <a:ea typeface="Microsoft YaHei" pitchFamily="34" charset="-122"/>
        </a:defRPr>
      </a:lvl4pPr>
      <a:lvl5pPr algn="ctr" rtl="0" eaLnBrk="0" fontAlgn="base" hangingPunct="0">
        <a:spcBef>
          <a:spcPct val="0"/>
        </a:spcBef>
        <a:spcAft>
          <a:spcPct val="0"/>
        </a:spcAft>
        <a:defRPr sz="4400">
          <a:solidFill>
            <a:srgbClr val="000000"/>
          </a:solidFill>
          <a:latin typeface="Calibri" pitchFamily="34" charset="0"/>
          <a:ea typeface="Microsoft YaHei" pitchFamily="34" charset="-122"/>
        </a:defRPr>
      </a:lvl5pPr>
      <a:lvl6pPr marL="457200" algn="ctr" rtl="0" eaLnBrk="0" fontAlgn="base" hangingPunct="0">
        <a:spcBef>
          <a:spcPct val="0"/>
        </a:spcBef>
        <a:spcAft>
          <a:spcPct val="0"/>
        </a:spcAft>
        <a:defRPr sz="4400">
          <a:solidFill>
            <a:srgbClr val="000000"/>
          </a:solidFill>
          <a:latin typeface="Calibri" pitchFamily="34" charset="0"/>
          <a:ea typeface="Microsoft YaHei" pitchFamily="34" charset="-122"/>
        </a:defRPr>
      </a:lvl6pPr>
      <a:lvl7pPr marL="914400" algn="ctr" rtl="0" eaLnBrk="0" fontAlgn="base" hangingPunct="0">
        <a:spcBef>
          <a:spcPct val="0"/>
        </a:spcBef>
        <a:spcAft>
          <a:spcPct val="0"/>
        </a:spcAft>
        <a:defRPr sz="4400">
          <a:solidFill>
            <a:srgbClr val="000000"/>
          </a:solidFill>
          <a:latin typeface="Calibri" pitchFamily="34" charset="0"/>
          <a:ea typeface="Microsoft YaHei" pitchFamily="34" charset="-122"/>
        </a:defRPr>
      </a:lvl7pPr>
      <a:lvl8pPr marL="1371600" algn="ctr" rtl="0" eaLnBrk="0" fontAlgn="base" hangingPunct="0">
        <a:spcBef>
          <a:spcPct val="0"/>
        </a:spcBef>
        <a:spcAft>
          <a:spcPct val="0"/>
        </a:spcAft>
        <a:defRPr sz="4400">
          <a:solidFill>
            <a:srgbClr val="000000"/>
          </a:solidFill>
          <a:latin typeface="Calibri" pitchFamily="34" charset="0"/>
          <a:ea typeface="Microsoft YaHei" pitchFamily="34" charset="-122"/>
        </a:defRPr>
      </a:lvl8pPr>
      <a:lvl9pPr marL="1828800" algn="ctr" rtl="0" eaLnBrk="0" fontAlgn="base" hangingPunct="0">
        <a:spcBef>
          <a:spcPct val="0"/>
        </a:spcBef>
        <a:spcAft>
          <a:spcPct val="0"/>
        </a:spcAft>
        <a:defRPr sz="4400">
          <a:solidFill>
            <a:srgbClr val="000000"/>
          </a:solidFill>
          <a:latin typeface="Calibri" pitchFamily="34" charset="0"/>
          <a:ea typeface="Microsoft YaHei" pitchFamily="34" charset="-122"/>
        </a:defRPr>
      </a:lvl9pPr>
    </p:titleStyle>
    <p:bodyStyle>
      <a:lvl1pPr marL="342900" indent="-342900" algn="l" rtl="0" eaLnBrk="0" fontAlgn="base" hangingPunct="0">
        <a:spcBef>
          <a:spcPct val="0"/>
        </a:spcBef>
        <a:spcAft>
          <a:spcPts val="1413"/>
        </a:spcAft>
        <a:buChar char="•"/>
        <a:defRPr sz="3200">
          <a:solidFill>
            <a:srgbClr val="000000"/>
          </a:solidFill>
          <a:latin typeface="+mn-lt"/>
          <a:ea typeface="+mn-ea"/>
          <a:cs typeface="+mn-cs"/>
        </a:defRPr>
      </a:lvl1pPr>
      <a:lvl2pPr marL="685800" indent="-228600" algn="l" rtl="0" eaLnBrk="0" fontAlgn="base" hangingPunct="0">
        <a:lnSpc>
          <a:spcPct val="90000"/>
        </a:lnSpc>
        <a:spcBef>
          <a:spcPts val="500"/>
        </a:spcBef>
        <a:spcAft>
          <a:spcPct val="0"/>
        </a:spcAft>
        <a:buSzPct val="100000"/>
        <a:buChar char="•"/>
        <a:defRPr sz="2400">
          <a:solidFill>
            <a:srgbClr val="000000"/>
          </a:solidFill>
          <a:latin typeface="+mn-lt"/>
          <a:ea typeface="+mn-ea"/>
        </a:defRPr>
      </a:lvl2pPr>
      <a:lvl3pPr marL="1143000" indent="-228600" algn="l" rtl="0" eaLnBrk="0" fontAlgn="base" hangingPunct="0">
        <a:lnSpc>
          <a:spcPct val="90000"/>
        </a:lnSpc>
        <a:spcBef>
          <a:spcPts val="500"/>
        </a:spcBef>
        <a:spcAft>
          <a:spcPct val="0"/>
        </a:spcAft>
        <a:buSzPct val="100000"/>
        <a:buChar char="•"/>
        <a:defRPr sz="2000">
          <a:solidFill>
            <a:srgbClr val="000000"/>
          </a:solidFill>
          <a:latin typeface="+mn-lt"/>
          <a:ea typeface="+mn-ea"/>
        </a:defRPr>
      </a:lvl3pPr>
      <a:lvl4pPr marL="1600200" indent="-228600" algn="l" rtl="0" eaLnBrk="0" fontAlgn="base" hangingPunct="0">
        <a:lnSpc>
          <a:spcPct val="90000"/>
        </a:lnSpc>
        <a:spcBef>
          <a:spcPts val="500"/>
        </a:spcBef>
        <a:spcAft>
          <a:spcPct val="0"/>
        </a:spcAft>
        <a:buSzPct val="100000"/>
        <a:buChar char="•"/>
        <a:defRPr sz="2000">
          <a:solidFill>
            <a:srgbClr val="000000"/>
          </a:solidFill>
          <a:latin typeface="+mn-lt"/>
          <a:ea typeface="+mn-ea"/>
        </a:defRPr>
      </a:lvl4pPr>
      <a:lvl5pPr marL="2057400" indent="-228600" algn="l" rtl="0" eaLnBrk="0" fontAlgn="base" hangingPunct="0">
        <a:lnSpc>
          <a:spcPct val="90000"/>
        </a:lnSpc>
        <a:spcBef>
          <a:spcPts val="500"/>
        </a:spcBef>
        <a:spcAft>
          <a:spcPct val="0"/>
        </a:spcAft>
        <a:buSzPct val="100000"/>
        <a:buChar char="•"/>
        <a:defRPr sz="2000">
          <a:solidFill>
            <a:srgbClr val="000000"/>
          </a:solidFill>
          <a:latin typeface="+mn-lt"/>
          <a:ea typeface="+mn-ea"/>
        </a:defRPr>
      </a:lvl5pPr>
      <a:lvl6pPr marL="2514600" indent="-228600" algn="l" rtl="0" eaLnBrk="0" fontAlgn="base" hangingPunct="0">
        <a:lnSpc>
          <a:spcPct val="90000"/>
        </a:lnSpc>
        <a:spcBef>
          <a:spcPts val="500"/>
        </a:spcBef>
        <a:spcAft>
          <a:spcPct val="0"/>
        </a:spcAft>
        <a:buSzPct val="100000"/>
        <a:buChar char="•"/>
        <a:defRPr sz="2000">
          <a:solidFill>
            <a:srgbClr val="000000"/>
          </a:solidFill>
          <a:latin typeface="+mn-lt"/>
          <a:ea typeface="+mn-ea"/>
        </a:defRPr>
      </a:lvl6pPr>
      <a:lvl7pPr marL="2971800" indent="-228600" algn="l" rtl="0" eaLnBrk="0" fontAlgn="base" hangingPunct="0">
        <a:lnSpc>
          <a:spcPct val="90000"/>
        </a:lnSpc>
        <a:spcBef>
          <a:spcPts val="500"/>
        </a:spcBef>
        <a:spcAft>
          <a:spcPct val="0"/>
        </a:spcAft>
        <a:buSzPct val="100000"/>
        <a:buChar char="•"/>
        <a:defRPr sz="2000">
          <a:solidFill>
            <a:srgbClr val="000000"/>
          </a:solidFill>
          <a:latin typeface="+mn-lt"/>
          <a:ea typeface="+mn-ea"/>
        </a:defRPr>
      </a:lvl7pPr>
      <a:lvl8pPr marL="3429000" indent="-228600" algn="l" rtl="0" eaLnBrk="0" fontAlgn="base" hangingPunct="0">
        <a:lnSpc>
          <a:spcPct val="90000"/>
        </a:lnSpc>
        <a:spcBef>
          <a:spcPts val="500"/>
        </a:spcBef>
        <a:spcAft>
          <a:spcPct val="0"/>
        </a:spcAft>
        <a:buSzPct val="100000"/>
        <a:buChar char="•"/>
        <a:defRPr sz="2000">
          <a:solidFill>
            <a:srgbClr val="000000"/>
          </a:solidFill>
          <a:latin typeface="+mn-lt"/>
          <a:ea typeface="+mn-ea"/>
        </a:defRPr>
      </a:lvl8pPr>
      <a:lvl9pPr marL="3886200" indent="-228600" algn="l" rtl="0" eaLnBrk="0" fontAlgn="base" hangingPunct="0">
        <a:lnSpc>
          <a:spcPct val="90000"/>
        </a:lnSpc>
        <a:spcBef>
          <a:spcPts val="500"/>
        </a:spcBef>
        <a:spcAft>
          <a:spcPct val="0"/>
        </a:spcAft>
        <a:buSzPct val="100000"/>
        <a:buChar char="•"/>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2050" name="bk object 16"/>
          <p:cNvSpPr>
            <a:spLocks/>
          </p:cNvSpPr>
          <p:nvPr/>
        </p:nvSpPr>
        <p:spPr bwMode="auto">
          <a:xfrm>
            <a:off x="0" y="0"/>
            <a:ext cx="9144000" cy="6858000"/>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051" name="Holder 2"/>
          <p:cNvSpPr txBox="1">
            <a:spLocks noGrp="1" noChangeArrowheads="1"/>
          </p:cNvSpPr>
          <p:nvPr>
            <p:ph type="title"/>
          </p:nvPr>
        </p:nvSpPr>
        <p:spPr bwMode="auto">
          <a:xfrm>
            <a:off x="536575" y="396875"/>
            <a:ext cx="80708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1" compatLnSpc="1">
            <a:prstTxWarp prst="textNoShape">
              <a:avLst/>
            </a:prstTxWarp>
          </a:bodyPr>
          <a:lstStyle/>
          <a:p>
            <a:pPr lvl="0"/>
            <a:r>
              <a:rPr lang="en-US" altLang="en-US"/>
              <a:t>Click to edit the title text format</a:t>
            </a:r>
          </a:p>
        </p:txBody>
      </p:sp>
      <p:sp>
        <p:nvSpPr>
          <p:cNvPr id="2052" name="Holder 3"/>
          <p:cNvSpPr txBox="1">
            <a:spLocks noGrp="1" noChangeArrowheads="1"/>
          </p:cNvSpPr>
          <p:nvPr>
            <p:ph type="body" idx="1"/>
          </p:nvPr>
        </p:nvSpPr>
        <p:spPr bwMode="auto">
          <a:xfrm>
            <a:off x="342900" y="1490663"/>
            <a:ext cx="8458200"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the outline text format</a:t>
            </a:r>
          </a:p>
          <a:p>
            <a:pPr lvl="1"/>
            <a:r>
              <a:rPr lang="en-US" altLang="en-US"/>
              <a:t>Second Outline Level</a:t>
            </a:r>
          </a:p>
          <a:p>
            <a:pPr lvl="2"/>
            <a:r>
              <a:rPr lang="en-US" altLang="en-US"/>
              <a:t>Third Outline Level</a:t>
            </a:r>
          </a:p>
          <a:p>
            <a:pPr lvl="3"/>
            <a:r>
              <a:rPr lang="en-US" altLang="en-US"/>
              <a:t>Fourth Outline Level</a:t>
            </a:r>
          </a:p>
          <a:p>
            <a:pPr lvl="4"/>
            <a:r>
              <a:rPr lang="en-US" altLang="en-US"/>
              <a:t>Fifth Outline Level</a:t>
            </a:r>
          </a:p>
          <a:p>
            <a:pPr lvl="4"/>
            <a:r>
              <a:rPr lang="en-US" altLang="en-US"/>
              <a:t>Sixth Outline Level</a:t>
            </a:r>
          </a:p>
          <a:p>
            <a:pPr lvl="4"/>
            <a:r>
              <a:rPr lang="en-US" altLang="en-US"/>
              <a:t>Seventh Outline Level</a:t>
            </a:r>
          </a:p>
          <a:p>
            <a:pPr lvl="4"/>
            <a:r>
              <a:rPr lang="en-US" altLang="en-US"/>
              <a:t>Eighth Outline Level</a:t>
            </a:r>
          </a:p>
          <a:p>
            <a:pPr lvl="4"/>
            <a:r>
              <a:rPr lang="en-US" altLang="en-US"/>
              <a:t>Ninth Outline Level</a:t>
            </a:r>
          </a:p>
        </p:txBody>
      </p:sp>
      <p:sp>
        <p:nvSpPr>
          <p:cNvPr id="2053" name="Holder 4"/>
          <p:cNvSpPr txBox="1">
            <a:spLocks noGrp="1" noChangeArrowheads="1"/>
          </p:cNvSpPr>
          <p:nvPr>
            <p:ph type="ftr" sz="quarter" idx="3"/>
          </p:nvPr>
        </p:nvSpPr>
        <p:spPr bwMode="auto">
          <a:xfrm>
            <a:off x="3108325" y="6378575"/>
            <a:ext cx="29257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1">
              <a:defRPr sz="2400">
                <a:solidFill>
                  <a:srgbClr val="000000"/>
                </a:solidFill>
                <a:latin typeface="+mn-lt"/>
                <a:ea typeface="Arial Unicode MS" pitchFamily="34" charset="-128"/>
                <a:cs typeface="Arial Unicode MS" pitchFamily="34" charset="-128"/>
              </a:defRPr>
            </a:lvl1pPr>
          </a:lstStyle>
          <a:p>
            <a:pPr>
              <a:defRPr/>
            </a:pPr>
            <a:endParaRPr lang="en-US" altLang="en-US"/>
          </a:p>
        </p:txBody>
      </p:sp>
      <p:sp>
        <p:nvSpPr>
          <p:cNvPr id="2054" name="Holder 5"/>
          <p:cNvSpPr txBox="1">
            <a:spLocks noGrp="1" noChangeArrowheads="1"/>
          </p:cNvSpPr>
          <p:nvPr>
            <p:ph type="dt" sz="half" idx="2"/>
          </p:nvPr>
        </p:nvSpPr>
        <p:spPr bwMode="auto">
          <a:xfrm>
            <a:off x="457200" y="6378575"/>
            <a:ext cx="210343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1">
              <a:defRPr>
                <a:solidFill>
                  <a:srgbClr val="8B8B8B"/>
                </a:solidFill>
                <a:ea typeface="Arial Unicode MS" pitchFamily="34" charset="-128"/>
                <a:cs typeface="Arial Unicode MS" pitchFamily="34" charset="-128"/>
              </a:defRPr>
            </a:lvl1pPr>
          </a:lstStyle>
          <a:p>
            <a:pPr>
              <a:defRPr/>
            </a:pPr>
            <a:fld id="{0BAF1658-3439-4F7F-B621-CB94387D049C}" type="datetime1">
              <a:rPr lang="en-US" altLang="en-US"/>
              <a:pPr>
                <a:defRPr/>
              </a:pPr>
              <a:t>7/19/2024</a:t>
            </a:fld>
            <a:endParaRPr lang="en-US" altLang="en-US"/>
          </a:p>
        </p:txBody>
      </p:sp>
      <p:sp>
        <p:nvSpPr>
          <p:cNvPr id="2055" name="Holder 6"/>
          <p:cNvSpPr txBox="1">
            <a:spLocks noGrp="1" noChangeArrowheads="1"/>
          </p:cNvSpPr>
          <p:nvPr>
            <p:ph type="sldNum" sz="quarter" idx="4"/>
          </p:nvPr>
        </p:nvSpPr>
        <p:spPr bwMode="auto">
          <a:xfrm>
            <a:off x="100013" y="6607175"/>
            <a:ext cx="1793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r" eaLnBrk="1">
              <a:defRPr sz="1000">
                <a:solidFill>
                  <a:srgbClr val="FFFFFF"/>
                </a:solidFill>
                <a:latin typeface="+mn-lt"/>
                <a:ea typeface="Arial Unicode MS" pitchFamily="34" charset="-128"/>
                <a:cs typeface="Arial Unicode MS" pitchFamily="34" charset="-128"/>
              </a:defRPr>
            </a:lvl1pPr>
          </a:lstStyle>
          <a:p>
            <a:pPr>
              <a:defRPr/>
            </a:pPr>
            <a:fld id="{796212F0-F424-4350-9656-96476B52FFD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ransition spd="slow"/>
  <p:txStyles>
    <p:titleStyle>
      <a:lvl1pPr algn="ctr" rtl="0" eaLnBrk="0" fontAlgn="base" hangingPunct="0">
        <a:spcBef>
          <a:spcPct val="0"/>
        </a:spcBef>
        <a:spcAft>
          <a:spcPct val="0"/>
        </a:spcAft>
        <a:defRPr sz="4000" b="1">
          <a:solidFill>
            <a:srgbClr val="FFFFFF"/>
          </a:solidFill>
          <a:latin typeface="+mj-lt"/>
          <a:ea typeface="+mj-ea"/>
          <a:cs typeface="+mj-cs"/>
        </a:defRPr>
      </a:lvl1pPr>
      <a:lvl2pPr algn="ctr" rtl="0" eaLnBrk="0" fontAlgn="base" hangingPunct="0">
        <a:spcBef>
          <a:spcPct val="0"/>
        </a:spcBef>
        <a:spcAft>
          <a:spcPct val="0"/>
        </a:spcAft>
        <a:defRPr sz="4000" b="1">
          <a:solidFill>
            <a:srgbClr val="FFFFFF"/>
          </a:solidFill>
          <a:latin typeface="Tahoma" pitchFamily="34" charset="0"/>
          <a:ea typeface="Microsoft YaHei" pitchFamily="34" charset="-122"/>
        </a:defRPr>
      </a:lvl2pPr>
      <a:lvl3pPr algn="ctr" rtl="0" eaLnBrk="0" fontAlgn="base" hangingPunct="0">
        <a:spcBef>
          <a:spcPct val="0"/>
        </a:spcBef>
        <a:spcAft>
          <a:spcPct val="0"/>
        </a:spcAft>
        <a:defRPr sz="4000" b="1">
          <a:solidFill>
            <a:srgbClr val="FFFFFF"/>
          </a:solidFill>
          <a:latin typeface="Tahoma" pitchFamily="34" charset="0"/>
          <a:ea typeface="Microsoft YaHei" pitchFamily="34" charset="-122"/>
        </a:defRPr>
      </a:lvl3pPr>
      <a:lvl4pPr algn="ctr" rtl="0" eaLnBrk="0" fontAlgn="base" hangingPunct="0">
        <a:spcBef>
          <a:spcPct val="0"/>
        </a:spcBef>
        <a:spcAft>
          <a:spcPct val="0"/>
        </a:spcAft>
        <a:defRPr sz="4000" b="1">
          <a:solidFill>
            <a:srgbClr val="FFFFFF"/>
          </a:solidFill>
          <a:latin typeface="Tahoma" pitchFamily="34" charset="0"/>
          <a:ea typeface="Microsoft YaHei" pitchFamily="34" charset="-122"/>
        </a:defRPr>
      </a:lvl4pPr>
      <a:lvl5pPr algn="ctr" rtl="0" eaLnBrk="0" fontAlgn="base" hangingPunct="0">
        <a:spcBef>
          <a:spcPct val="0"/>
        </a:spcBef>
        <a:spcAft>
          <a:spcPct val="0"/>
        </a:spcAft>
        <a:defRPr sz="4000" b="1">
          <a:solidFill>
            <a:srgbClr val="FFFFFF"/>
          </a:solidFill>
          <a:latin typeface="Tahoma" pitchFamily="34" charset="0"/>
          <a:ea typeface="Microsoft YaHei" pitchFamily="34" charset="-122"/>
        </a:defRPr>
      </a:lvl5pPr>
      <a:lvl6pPr marL="457200" algn="ctr" rtl="0" eaLnBrk="0" fontAlgn="base" hangingPunct="0">
        <a:spcBef>
          <a:spcPct val="0"/>
        </a:spcBef>
        <a:spcAft>
          <a:spcPct val="0"/>
        </a:spcAft>
        <a:defRPr sz="4000" b="1">
          <a:solidFill>
            <a:srgbClr val="FFFFFF"/>
          </a:solidFill>
          <a:latin typeface="Tahoma" pitchFamily="34" charset="0"/>
          <a:ea typeface="Microsoft YaHei" pitchFamily="34" charset="-122"/>
        </a:defRPr>
      </a:lvl6pPr>
      <a:lvl7pPr marL="914400" algn="ctr" rtl="0" eaLnBrk="0" fontAlgn="base" hangingPunct="0">
        <a:spcBef>
          <a:spcPct val="0"/>
        </a:spcBef>
        <a:spcAft>
          <a:spcPct val="0"/>
        </a:spcAft>
        <a:defRPr sz="4000" b="1">
          <a:solidFill>
            <a:srgbClr val="FFFFFF"/>
          </a:solidFill>
          <a:latin typeface="Tahoma" pitchFamily="34" charset="0"/>
          <a:ea typeface="Microsoft YaHei" pitchFamily="34" charset="-122"/>
        </a:defRPr>
      </a:lvl7pPr>
      <a:lvl8pPr marL="1371600" algn="ctr" rtl="0" eaLnBrk="0" fontAlgn="base" hangingPunct="0">
        <a:spcBef>
          <a:spcPct val="0"/>
        </a:spcBef>
        <a:spcAft>
          <a:spcPct val="0"/>
        </a:spcAft>
        <a:defRPr sz="4000" b="1">
          <a:solidFill>
            <a:srgbClr val="FFFFFF"/>
          </a:solidFill>
          <a:latin typeface="Tahoma" pitchFamily="34" charset="0"/>
          <a:ea typeface="Microsoft YaHei" pitchFamily="34" charset="-122"/>
        </a:defRPr>
      </a:lvl8pPr>
      <a:lvl9pPr marL="1828800" algn="ctr" rtl="0" eaLnBrk="0" fontAlgn="base" hangingPunct="0">
        <a:spcBef>
          <a:spcPct val="0"/>
        </a:spcBef>
        <a:spcAft>
          <a:spcPct val="0"/>
        </a:spcAft>
        <a:defRPr sz="4000" b="1">
          <a:solidFill>
            <a:srgbClr val="FFFFFF"/>
          </a:solidFill>
          <a:latin typeface="Tahoma" pitchFamily="34" charset="0"/>
          <a:ea typeface="Microsoft YaHei" pitchFamily="34" charset="-122"/>
        </a:defRPr>
      </a:lvl9pPr>
    </p:titleStyle>
    <p:bodyStyle>
      <a:lvl1pPr marL="342900" indent="-342900" algn="l" rtl="0" eaLnBrk="0" fontAlgn="base" hangingPunct="0">
        <a:spcBef>
          <a:spcPct val="0"/>
        </a:spcBef>
        <a:spcAft>
          <a:spcPts val="1413"/>
        </a:spcAft>
        <a:buChar char="•"/>
        <a:defRPr sz="2400">
          <a:solidFill>
            <a:srgbClr val="000000"/>
          </a:solidFill>
          <a:latin typeface="+mn-lt"/>
          <a:ea typeface="+mn-ea"/>
          <a:cs typeface="+mn-cs"/>
        </a:defRPr>
      </a:lvl1pPr>
      <a:lvl2pPr marL="742950" indent="-285750" algn="l" rtl="0" eaLnBrk="0" fontAlgn="base" hangingPunct="0">
        <a:spcBef>
          <a:spcPct val="0"/>
        </a:spcBef>
        <a:spcAft>
          <a:spcPts val="1413"/>
        </a:spcAft>
        <a:buSzPct val="75000"/>
        <a:buFont typeface="StarSymbol"/>
        <a:buChar char="–"/>
        <a:defRPr sz="2400">
          <a:solidFill>
            <a:srgbClr val="000000"/>
          </a:solidFill>
          <a:latin typeface="+mn-lt"/>
          <a:ea typeface="+mn-ea"/>
        </a:defRPr>
      </a:lvl2pPr>
      <a:lvl3pPr marL="1143000" indent="-228600" algn="l" rtl="0" eaLnBrk="0" fontAlgn="base" hangingPunct="0">
        <a:spcBef>
          <a:spcPct val="0"/>
        </a:spcBef>
        <a:spcAft>
          <a:spcPts val="1413"/>
        </a:spcAft>
        <a:buSzPct val="75000"/>
        <a:buFont typeface="StarSymbol"/>
        <a:buChar char="●"/>
        <a:defRPr sz="2400">
          <a:solidFill>
            <a:srgbClr val="000000"/>
          </a:solidFill>
          <a:latin typeface="+mn-lt"/>
          <a:ea typeface="+mn-ea"/>
        </a:defRPr>
      </a:lvl3pPr>
      <a:lvl4pPr marL="1600200" indent="-228600" algn="l" rtl="0" eaLnBrk="0" fontAlgn="base" hangingPunct="0">
        <a:spcBef>
          <a:spcPct val="0"/>
        </a:spcBef>
        <a:spcAft>
          <a:spcPts val="1413"/>
        </a:spcAft>
        <a:buSzPct val="75000"/>
        <a:buFont typeface="StarSymbol"/>
        <a:buChar char="–"/>
        <a:defRPr sz="2400">
          <a:solidFill>
            <a:srgbClr val="000000"/>
          </a:solidFill>
          <a:latin typeface="+mn-lt"/>
          <a:ea typeface="+mn-ea"/>
        </a:defRPr>
      </a:lvl4pPr>
      <a:lvl5pPr marL="2057400" indent="-228600" algn="l" rtl="0" eaLnBrk="0" fontAlgn="base" hangingPunct="0">
        <a:spcBef>
          <a:spcPct val="0"/>
        </a:spcBef>
        <a:spcAft>
          <a:spcPts val="1413"/>
        </a:spcAft>
        <a:buSzPct val="75000"/>
        <a:buFont typeface="StarSymbol"/>
        <a:buChar char="●"/>
        <a:defRPr sz="2400">
          <a:solidFill>
            <a:srgbClr val="000000"/>
          </a:solidFill>
          <a:latin typeface="+mn-lt"/>
          <a:ea typeface="+mn-ea"/>
        </a:defRPr>
      </a:lvl5pPr>
      <a:lvl6pPr marL="2514600" indent="-228600" algn="l" rtl="0" eaLnBrk="0" fontAlgn="base" hangingPunct="0">
        <a:spcBef>
          <a:spcPct val="0"/>
        </a:spcBef>
        <a:spcAft>
          <a:spcPts val="1413"/>
        </a:spcAft>
        <a:buSzPct val="75000"/>
        <a:buFont typeface="StarSymbol"/>
        <a:buChar char="●"/>
        <a:defRPr sz="2400">
          <a:solidFill>
            <a:srgbClr val="000000"/>
          </a:solidFill>
          <a:latin typeface="+mn-lt"/>
          <a:ea typeface="+mn-ea"/>
        </a:defRPr>
      </a:lvl6pPr>
      <a:lvl7pPr marL="2971800" indent="-228600" algn="l" rtl="0" eaLnBrk="0" fontAlgn="base" hangingPunct="0">
        <a:spcBef>
          <a:spcPct val="0"/>
        </a:spcBef>
        <a:spcAft>
          <a:spcPts val="1413"/>
        </a:spcAft>
        <a:buSzPct val="75000"/>
        <a:buFont typeface="StarSymbol"/>
        <a:buChar char="●"/>
        <a:defRPr sz="2400">
          <a:solidFill>
            <a:srgbClr val="000000"/>
          </a:solidFill>
          <a:latin typeface="+mn-lt"/>
          <a:ea typeface="+mn-ea"/>
        </a:defRPr>
      </a:lvl7pPr>
      <a:lvl8pPr marL="3429000" indent="-228600" algn="l" rtl="0" eaLnBrk="0" fontAlgn="base" hangingPunct="0">
        <a:spcBef>
          <a:spcPct val="0"/>
        </a:spcBef>
        <a:spcAft>
          <a:spcPts val="1413"/>
        </a:spcAft>
        <a:buSzPct val="75000"/>
        <a:buFont typeface="StarSymbol"/>
        <a:buChar char="●"/>
        <a:defRPr sz="2400">
          <a:solidFill>
            <a:srgbClr val="000000"/>
          </a:solidFill>
          <a:latin typeface="+mn-lt"/>
          <a:ea typeface="+mn-ea"/>
        </a:defRPr>
      </a:lvl8pPr>
      <a:lvl9pPr marL="3886200" indent="-228600" algn="l" rtl="0" eaLnBrk="0" fontAlgn="base" hangingPunct="0">
        <a:spcBef>
          <a:spcPct val="0"/>
        </a:spcBef>
        <a:spcAft>
          <a:spcPts val="1413"/>
        </a:spcAft>
        <a:buSzPct val="75000"/>
        <a:buFont typeface="StarSymbol"/>
        <a:buChar char="●"/>
        <a:defRPr sz="24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s://gregorygundersen.com/blog/2023/02/01/estimating-square-roots/" TargetMode="External"/><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hyperlink" Target="https://www.javatpoint.com/java-sw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ubtitle 3"/>
          <p:cNvSpPr txBox="1">
            <a:spLocks noGrp="1" noChangeArrowheads="1"/>
          </p:cNvSpPr>
          <p:nvPr>
            <p:ph type="subTitle" idx="4294967295"/>
          </p:nvPr>
        </p:nvSpPr>
        <p:spPr>
          <a:xfrm>
            <a:off x="1862138" y="2098675"/>
            <a:ext cx="5545137" cy="2663825"/>
          </a:xfrm>
        </p:spPr>
        <p:txBody>
          <a:bodyPr anchorCtr="1"/>
          <a:lstStyle/>
          <a:p>
            <a:pPr marL="0" indent="0" algn="ctr">
              <a:buNone/>
            </a:pPr>
            <a:r>
              <a:rPr lang="en-US" altLang="en-US" sz="2400" dirty="0">
                <a:latin typeface="Times New Roman" panose="02020603050405020304" pitchFamily="18" charset="0"/>
                <a:cs typeface="Times New Roman" panose="02020603050405020304" pitchFamily="18" charset="0"/>
              </a:rPr>
              <a:t>SOEN 6011</a:t>
            </a:r>
          </a:p>
          <a:p>
            <a:pPr marL="0" indent="0" algn="ctr">
              <a:buNone/>
            </a:pPr>
            <a:r>
              <a:rPr lang="en-US" sz="1800" b="0" i="0" dirty="0">
                <a:solidFill>
                  <a:srgbClr val="000000"/>
                </a:solidFill>
                <a:effectLst/>
                <a:latin typeface="Times New Roman" panose="02020603050405020304" pitchFamily="18" charset="0"/>
                <a:cs typeface="Times New Roman" panose="02020603050405020304" pitchFamily="18" charset="0"/>
              </a:rPr>
              <a:t>SOFTWARE ENGINEERING PROCESSES</a:t>
            </a:r>
          </a:p>
          <a:p>
            <a:pPr marL="0" indent="0" algn="ctr">
              <a:buNone/>
            </a:pPr>
            <a:r>
              <a:rPr lang="en-US" sz="1800" b="0" i="0" dirty="0">
                <a:solidFill>
                  <a:srgbClr val="000000"/>
                </a:solidFill>
                <a:effectLst/>
                <a:latin typeface="Times New Roman" panose="02020603050405020304" pitchFamily="18" charset="0"/>
                <a:cs typeface="Times New Roman" panose="02020603050405020304" pitchFamily="18" charset="0"/>
              </a:rPr>
              <a:t>SUMMER 2024</a:t>
            </a:r>
            <a:endParaRPr lang="en-US" altLang="en-US" sz="2400" dirty="0">
              <a:latin typeface="Times New Roman" panose="02020603050405020304" pitchFamily="18" charset="0"/>
              <a:cs typeface="Times New Roman" panose="02020603050405020304" pitchFamily="18" charset="0"/>
            </a:endParaRPr>
          </a:p>
          <a:p>
            <a:pPr marL="0" indent="0" algn="ctr">
              <a:buNone/>
            </a:pPr>
            <a:endParaRPr lang="en-US" altLang="en-US" sz="2400" dirty="0">
              <a:latin typeface="Times New Roman" panose="02020603050405020304" pitchFamily="18" charset="0"/>
              <a:cs typeface="Times New Roman" panose="02020603050405020304" pitchFamily="18" charset="0"/>
            </a:endParaRPr>
          </a:p>
          <a:p>
            <a:pPr marL="0" indent="0" algn="ctr">
              <a:buNone/>
            </a:pPr>
            <a:r>
              <a:rPr lang="en-US" altLang="en-US" sz="2400" dirty="0">
                <a:latin typeface="Times New Roman" panose="02020603050405020304" pitchFamily="18" charset="0"/>
                <a:cs typeface="Times New Roman" panose="02020603050405020304" pitchFamily="18" charset="0"/>
              </a:rPr>
              <a:t>By – Tejasvi (40292852)</a:t>
            </a:r>
          </a:p>
        </p:txBody>
      </p:sp>
      <p:sp>
        <p:nvSpPr>
          <p:cNvPr id="3075" name="object 7"/>
          <p:cNvSpPr>
            <a:spLocks noChangeArrowheads="1"/>
          </p:cNvSpPr>
          <p:nvPr/>
        </p:nvSpPr>
        <p:spPr bwMode="auto">
          <a:xfrm>
            <a:off x="3423443" y="5631854"/>
            <a:ext cx="2297113" cy="615553"/>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1113">
              <a:spcAft>
                <a:spcPts val="1413"/>
              </a:spcAft>
              <a:buChar char="•"/>
              <a:defRPr sz="3200">
                <a:solidFill>
                  <a:srgbClr val="000000"/>
                </a:solidFill>
                <a:latin typeface="Calibri" pitchFamily="34" charset="0"/>
                <a:ea typeface="Microsoft YaHei" pitchFamily="34" charset="-122"/>
              </a:defRPr>
            </a:lvl1pPr>
            <a:lvl2pPr marL="742950" indent="-285750">
              <a:lnSpc>
                <a:spcPct val="90000"/>
              </a:lnSpc>
              <a:spcBef>
                <a:spcPts val="500"/>
              </a:spcBef>
              <a:buSzPct val="100000"/>
              <a:buChar char="•"/>
              <a:defRPr sz="2400">
                <a:solidFill>
                  <a:srgbClr val="000000"/>
                </a:solidFill>
                <a:latin typeface="Calibri" pitchFamily="34" charset="0"/>
                <a:ea typeface="Microsoft YaHei" pitchFamily="34" charset="-122"/>
              </a:defRPr>
            </a:lvl2pPr>
            <a:lvl3pPr marL="1143000" indent="-228600">
              <a:lnSpc>
                <a:spcPct val="90000"/>
              </a:lnSpc>
              <a:spcBef>
                <a:spcPts val="500"/>
              </a:spcBef>
              <a:buSzPct val="100000"/>
              <a:buChar char="•"/>
              <a:defRPr sz="2000">
                <a:solidFill>
                  <a:srgbClr val="000000"/>
                </a:solidFill>
                <a:latin typeface="Calibri" pitchFamily="34" charset="0"/>
                <a:ea typeface="Microsoft YaHei" pitchFamily="34" charset="-122"/>
              </a:defRPr>
            </a:lvl3pPr>
            <a:lvl4pPr marL="1600200" indent="-228600">
              <a:lnSpc>
                <a:spcPct val="90000"/>
              </a:lnSpc>
              <a:spcBef>
                <a:spcPts val="500"/>
              </a:spcBef>
              <a:buSzPct val="100000"/>
              <a:buChar char="•"/>
              <a:defRPr sz="2000">
                <a:solidFill>
                  <a:srgbClr val="000000"/>
                </a:solidFill>
                <a:latin typeface="Calibri" pitchFamily="34" charset="0"/>
                <a:ea typeface="Microsoft YaHei" pitchFamily="34" charset="-122"/>
              </a:defRPr>
            </a:lvl4pPr>
            <a:lvl5pPr marL="2057400" indent="-228600">
              <a:lnSpc>
                <a:spcPct val="90000"/>
              </a:lnSpc>
              <a:spcBef>
                <a:spcPts val="500"/>
              </a:spcBef>
              <a:buSzPct val="100000"/>
              <a:buChar char="•"/>
              <a:defRPr sz="2000">
                <a:solidFill>
                  <a:srgbClr val="000000"/>
                </a:solidFill>
                <a:latin typeface="Calibri" pitchFamily="34" charset="0"/>
                <a:ea typeface="Microsoft YaHei" pitchFamily="34" charset="-122"/>
              </a:defRPr>
            </a:lvl5pPr>
            <a:lvl6pPr marL="2514600" indent="-228600" eaLnBrk="0" fontAlgn="base" hangingPunct="0">
              <a:lnSpc>
                <a:spcPct val="90000"/>
              </a:lnSpc>
              <a:spcBef>
                <a:spcPts val="500"/>
              </a:spcBef>
              <a:spcAft>
                <a:spcPct val="0"/>
              </a:spcAft>
              <a:buSzPct val="100000"/>
              <a:buChar char="•"/>
              <a:defRPr sz="2000">
                <a:solidFill>
                  <a:srgbClr val="000000"/>
                </a:solidFill>
                <a:latin typeface="Calibri" pitchFamily="34" charset="0"/>
                <a:ea typeface="Microsoft YaHei" pitchFamily="34" charset="-122"/>
              </a:defRPr>
            </a:lvl6pPr>
            <a:lvl7pPr marL="2971800" indent="-228600" eaLnBrk="0" fontAlgn="base" hangingPunct="0">
              <a:lnSpc>
                <a:spcPct val="90000"/>
              </a:lnSpc>
              <a:spcBef>
                <a:spcPts val="500"/>
              </a:spcBef>
              <a:spcAft>
                <a:spcPct val="0"/>
              </a:spcAft>
              <a:buSzPct val="100000"/>
              <a:buChar char="•"/>
              <a:defRPr sz="2000">
                <a:solidFill>
                  <a:srgbClr val="000000"/>
                </a:solidFill>
                <a:latin typeface="Calibri" pitchFamily="34" charset="0"/>
                <a:ea typeface="Microsoft YaHei" pitchFamily="34" charset="-122"/>
              </a:defRPr>
            </a:lvl7pPr>
            <a:lvl8pPr marL="3429000" indent="-228600" eaLnBrk="0" fontAlgn="base" hangingPunct="0">
              <a:lnSpc>
                <a:spcPct val="90000"/>
              </a:lnSpc>
              <a:spcBef>
                <a:spcPts val="500"/>
              </a:spcBef>
              <a:spcAft>
                <a:spcPct val="0"/>
              </a:spcAft>
              <a:buSzPct val="100000"/>
              <a:buChar char="•"/>
              <a:defRPr sz="2000">
                <a:solidFill>
                  <a:srgbClr val="000000"/>
                </a:solidFill>
                <a:latin typeface="Calibri" pitchFamily="34" charset="0"/>
                <a:ea typeface="Microsoft YaHei" pitchFamily="34" charset="-122"/>
              </a:defRPr>
            </a:lvl8pPr>
            <a:lvl9pPr marL="3886200" indent="-228600" eaLnBrk="0" fontAlgn="base" hangingPunct="0">
              <a:lnSpc>
                <a:spcPct val="90000"/>
              </a:lnSpc>
              <a:spcBef>
                <a:spcPts val="500"/>
              </a:spcBef>
              <a:spcAft>
                <a:spcPct val="0"/>
              </a:spcAft>
              <a:buSzPct val="100000"/>
              <a:buChar char="•"/>
              <a:defRPr sz="2000">
                <a:solidFill>
                  <a:srgbClr val="000000"/>
                </a:solidFill>
                <a:latin typeface="Calibri" pitchFamily="34" charset="0"/>
                <a:ea typeface="Microsoft YaHei" pitchFamily="34" charset="-122"/>
              </a:defRPr>
            </a:lvl9pPr>
          </a:lstStyle>
          <a:p>
            <a:pPr algn="ctr" eaLnBrk="1">
              <a:spcAft>
                <a:spcPct val="0"/>
              </a:spcAft>
              <a:buFontTx/>
              <a:buNone/>
            </a:pPr>
            <a:r>
              <a:rPr lang="en-US" altLang="en-US" sz="2000" dirty="0">
                <a:solidFill>
                  <a:schemeClr val="tx1"/>
                </a:solidFill>
                <a:latin typeface="Times New Roman" panose="02020603050405020304" pitchFamily="18" charset="0"/>
                <a:cs typeface="Times New Roman" panose="02020603050405020304" pitchFamily="18" charset="0"/>
              </a:rPr>
              <a:t>Wednesday –</a:t>
            </a:r>
          </a:p>
          <a:p>
            <a:pPr algn="ctr" eaLnBrk="1">
              <a:spcAft>
                <a:spcPct val="0"/>
              </a:spcAft>
              <a:buFontTx/>
              <a:buNone/>
            </a:pPr>
            <a:r>
              <a:rPr lang="en-US" altLang="en-US" sz="2000" dirty="0">
                <a:solidFill>
                  <a:schemeClr val="tx1"/>
                </a:solidFill>
                <a:latin typeface="Times New Roman" panose="02020603050405020304" pitchFamily="18" charset="0"/>
                <a:cs typeface="Times New Roman" panose="02020603050405020304" pitchFamily="18" charset="0"/>
              </a:rPr>
              <a:t>24 July 2024</a:t>
            </a:r>
          </a:p>
        </p:txBody>
      </p:sp>
      <p:sp>
        <p:nvSpPr>
          <p:cNvPr id="3076" name="object 5"/>
          <p:cNvSpPr>
            <a:spLocks/>
          </p:cNvSpPr>
          <p:nvPr/>
        </p:nvSpPr>
        <p:spPr bwMode="auto">
          <a:xfrm>
            <a:off x="303212" y="108744"/>
            <a:ext cx="8662987" cy="812800"/>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3077" name="object 7"/>
          <p:cNvSpPr txBox="1">
            <a:spLocks noChangeArrowheads="1"/>
          </p:cNvSpPr>
          <p:nvPr/>
        </p:nvSpPr>
        <p:spPr bwMode="auto">
          <a:xfrm>
            <a:off x="588963" y="238125"/>
            <a:ext cx="80914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spAutoFit/>
          </a:bodyPr>
          <a:lstStyle>
            <a:lvl1pPr marL="11113">
              <a:spcAft>
                <a:spcPts val="1413"/>
              </a:spcAft>
              <a:buChar char="•"/>
              <a:defRPr sz="3200">
                <a:solidFill>
                  <a:srgbClr val="000000"/>
                </a:solidFill>
                <a:latin typeface="Calibri" pitchFamily="34" charset="0"/>
                <a:ea typeface="Microsoft YaHei" pitchFamily="34" charset="-122"/>
              </a:defRPr>
            </a:lvl1pPr>
            <a:lvl2pPr marL="685800" indent="-228600">
              <a:lnSpc>
                <a:spcPct val="90000"/>
              </a:lnSpc>
              <a:spcBef>
                <a:spcPts val="500"/>
              </a:spcBef>
              <a:buSzPct val="100000"/>
              <a:buChar char="•"/>
              <a:defRPr sz="2400">
                <a:solidFill>
                  <a:srgbClr val="000000"/>
                </a:solidFill>
                <a:latin typeface="Calibri" pitchFamily="34" charset="0"/>
                <a:ea typeface="Microsoft YaHei" pitchFamily="34" charset="-122"/>
              </a:defRPr>
            </a:lvl2pPr>
            <a:lvl3pPr marL="1143000" indent="-228600">
              <a:lnSpc>
                <a:spcPct val="90000"/>
              </a:lnSpc>
              <a:spcBef>
                <a:spcPts val="500"/>
              </a:spcBef>
              <a:buSzPct val="100000"/>
              <a:buChar char="•"/>
              <a:defRPr sz="2000">
                <a:solidFill>
                  <a:srgbClr val="000000"/>
                </a:solidFill>
                <a:latin typeface="Calibri" pitchFamily="34" charset="0"/>
                <a:ea typeface="Microsoft YaHei" pitchFamily="34" charset="-122"/>
              </a:defRPr>
            </a:lvl3pPr>
            <a:lvl4pPr marL="1600200" indent="-228600">
              <a:lnSpc>
                <a:spcPct val="90000"/>
              </a:lnSpc>
              <a:spcBef>
                <a:spcPts val="500"/>
              </a:spcBef>
              <a:buSzPct val="100000"/>
              <a:buChar char="•"/>
              <a:defRPr sz="2000">
                <a:solidFill>
                  <a:srgbClr val="000000"/>
                </a:solidFill>
                <a:latin typeface="Calibri" pitchFamily="34" charset="0"/>
                <a:ea typeface="Microsoft YaHei" pitchFamily="34" charset="-122"/>
              </a:defRPr>
            </a:lvl4pPr>
            <a:lvl5pPr marL="2057400" indent="-228600">
              <a:lnSpc>
                <a:spcPct val="90000"/>
              </a:lnSpc>
              <a:spcBef>
                <a:spcPts val="500"/>
              </a:spcBef>
              <a:buSzPct val="100000"/>
              <a:buChar char="•"/>
              <a:defRPr sz="2000">
                <a:solidFill>
                  <a:srgbClr val="000000"/>
                </a:solidFill>
                <a:latin typeface="Calibri" pitchFamily="34" charset="0"/>
                <a:ea typeface="Microsoft YaHei" pitchFamily="34" charset="-122"/>
              </a:defRPr>
            </a:lvl5pPr>
            <a:lvl6pPr marL="2514600" indent="-228600" eaLnBrk="0" fontAlgn="base" hangingPunct="0">
              <a:lnSpc>
                <a:spcPct val="90000"/>
              </a:lnSpc>
              <a:spcBef>
                <a:spcPts val="500"/>
              </a:spcBef>
              <a:spcAft>
                <a:spcPct val="0"/>
              </a:spcAft>
              <a:buSzPct val="100000"/>
              <a:buChar char="•"/>
              <a:defRPr sz="2000">
                <a:solidFill>
                  <a:srgbClr val="000000"/>
                </a:solidFill>
                <a:latin typeface="Calibri" pitchFamily="34" charset="0"/>
                <a:ea typeface="Microsoft YaHei" pitchFamily="34" charset="-122"/>
              </a:defRPr>
            </a:lvl6pPr>
            <a:lvl7pPr marL="2971800" indent="-228600" eaLnBrk="0" fontAlgn="base" hangingPunct="0">
              <a:lnSpc>
                <a:spcPct val="90000"/>
              </a:lnSpc>
              <a:spcBef>
                <a:spcPts val="500"/>
              </a:spcBef>
              <a:spcAft>
                <a:spcPct val="0"/>
              </a:spcAft>
              <a:buSzPct val="100000"/>
              <a:buChar char="•"/>
              <a:defRPr sz="2000">
                <a:solidFill>
                  <a:srgbClr val="000000"/>
                </a:solidFill>
                <a:latin typeface="Calibri" pitchFamily="34" charset="0"/>
                <a:ea typeface="Microsoft YaHei" pitchFamily="34" charset="-122"/>
              </a:defRPr>
            </a:lvl7pPr>
            <a:lvl8pPr marL="3429000" indent="-228600" eaLnBrk="0" fontAlgn="base" hangingPunct="0">
              <a:lnSpc>
                <a:spcPct val="90000"/>
              </a:lnSpc>
              <a:spcBef>
                <a:spcPts val="500"/>
              </a:spcBef>
              <a:spcAft>
                <a:spcPct val="0"/>
              </a:spcAft>
              <a:buSzPct val="100000"/>
              <a:buChar char="•"/>
              <a:defRPr sz="2000">
                <a:solidFill>
                  <a:srgbClr val="000000"/>
                </a:solidFill>
                <a:latin typeface="Calibri" pitchFamily="34" charset="0"/>
                <a:ea typeface="Microsoft YaHei" pitchFamily="34" charset="-122"/>
              </a:defRPr>
            </a:lvl8pPr>
            <a:lvl9pPr marL="3886200" indent="-228600" eaLnBrk="0" fontAlgn="base" hangingPunct="0">
              <a:lnSpc>
                <a:spcPct val="90000"/>
              </a:lnSpc>
              <a:spcBef>
                <a:spcPts val="500"/>
              </a:spcBef>
              <a:spcAft>
                <a:spcPct val="0"/>
              </a:spcAft>
              <a:buSzPct val="100000"/>
              <a:buChar char="•"/>
              <a:defRPr sz="2000">
                <a:solidFill>
                  <a:srgbClr val="000000"/>
                </a:solidFill>
                <a:latin typeface="Calibri" pitchFamily="34" charset="0"/>
                <a:ea typeface="Microsoft YaHei" pitchFamily="34" charset="-122"/>
              </a:defRPr>
            </a:lvl9pPr>
          </a:lstStyle>
          <a:p>
            <a:pPr algn="ctr" eaLnBrk="1">
              <a:spcAft>
                <a:spcPct val="0"/>
              </a:spcAft>
              <a:buFontTx/>
              <a:buNone/>
            </a:pPr>
            <a:r>
              <a:rPr lang="en-IN" altLang="en-US" sz="3600" dirty="0">
                <a:solidFill>
                  <a:srgbClr val="FFFFFF"/>
                </a:solidFill>
                <a:latin typeface="Tahoma" panose="020B0604030504040204" pitchFamily="34" charset="0"/>
                <a:ea typeface="Tahoma" panose="020B0604030504040204" pitchFamily="34" charset="0"/>
                <a:cs typeface="Tahoma" panose="020B0604030504040204" pitchFamily="34" charset="0"/>
              </a:rPr>
              <a:t>Eternity – </a:t>
            </a:r>
            <a:r>
              <a:rPr lang="el-GR" altLang="en-US" sz="3600" dirty="0">
                <a:solidFill>
                  <a:srgbClr val="FFFFFF"/>
                </a:solidFill>
                <a:latin typeface="Tahoma" panose="020B0604030504040204" pitchFamily="34" charset="0"/>
                <a:ea typeface="Tahoma" panose="020B0604030504040204" pitchFamily="34" charset="0"/>
                <a:cs typeface="Tahoma" panose="020B0604030504040204" pitchFamily="34" charset="0"/>
              </a:rPr>
              <a:t>σ</a:t>
            </a:r>
            <a:r>
              <a:rPr lang="en-IN" altLang="en-US" sz="3600" dirty="0">
                <a:solidFill>
                  <a:srgbClr val="FFFFFF"/>
                </a:solidFill>
                <a:latin typeface="Tahoma" panose="020B0604030504040204" pitchFamily="34" charset="0"/>
                <a:ea typeface="Tahoma" panose="020B0604030504040204" pitchFamily="34" charset="0"/>
                <a:cs typeface="Tahoma" panose="020B0604030504040204" pitchFamily="34" charset="0"/>
              </a:rPr>
              <a:t> (Standard Deviation)</a:t>
            </a:r>
            <a:endParaRPr lang="en-US" altLang="en-US" sz="2800"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bject 5"/>
          <p:cNvSpPr>
            <a:spLocks/>
          </p:cNvSpPr>
          <p:nvPr/>
        </p:nvSpPr>
        <p:spPr bwMode="auto">
          <a:xfrm>
            <a:off x="303213" y="104775"/>
            <a:ext cx="8662987" cy="812800"/>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5" name="TextBox 6"/>
          <p:cNvSpPr txBox="1">
            <a:spLocks noChangeArrowheads="1"/>
          </p:cNvSpPr>
          <p:nvPr/>
        </p:nvSpPr>
        <p:spPr bwMode="auto">
          <a:xfrm>
            <a:off x="240506" y="1844681"/>
            <a:ext cx="8662987" cy="286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4" tIns="44997" rIns="90004" bIns="44997">
            <a:spAutoFit/>
          </a:bodyPr>
          <a:lstStyle>
            <a:lvl1pPr>
              <a:spcAft>
                <a:spcPts val="1413"/>
              </a:spcAft>
              <a:buChar char="•"/>
              <a:defRPr sz="2400">
                <a:solidFill>
                  <a:srgbClr val="000000"/>
                </a:solidFill>
                <a:latin typeface="Times New Roman" pitchFamily="18" charset="0"/>
                <a:ea typeface="Microsoft YaHei" pitchFamily="34" charset="-122"/>
              </a:defRPr>
            </a:lvl1pPr>
            <a:lvl2pPr marL="742950" indent="-28575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marL="342900" indent="-342900" algn="just" eaLnBrk="1">
              <a:spcAft>
                <a:spcPct val="0"/>
              </a:spcAft>
            </a:pPr>
            <a:r>
              <a:rPr lang="en-US" sz="1800" dirty="0"/>
              <a:t>Standard deviation, denoted as σ, is a fundamental concept in statistics. It provides a measure of the amount of variation or dispersion in a set of values. A low standard deviation indicates that the values tend to be close to the mean, while a high standard deviation indicates that the values are spread out over a wider range. In this presentation, we will explore these questions by implementing a standard deviation function in Java from scratch, adhering to the ISO/IEC/IEEE 29148 Standard for software requirements.</a:t>
            </a:r>
          </a:p>
          <a:p>
            <a:pPr marL="342900" indent="-342900" algn="just" eaLnBrk="1">
              <a:spcAft>
                <a:spcPct val="0"/>
              </a:spcAft>
            </a:pPr>
            <a:r>
              <a:rPr lang="en-US" altLang="en-US" sz="1800" dirty="0">
                <a:solidFill>
                  <a:srgbClr val="1C1C1C"/>
                </a:solidFill>
                <a:latin typeface="+mn-lt"/>
                <a:cs typeface="Tahoma" pitchFamily="34" charset="0"/>
              </a:rPr>
              <a:t>Agenda – </a:t>
            </a:r>
          </a:p>
          <a:p>
            <a:pPr marL="1085850" lvl="1" indent="-342900" algn="just" eaLnBrk="1">
              <a:spcAft>
                <a:spcPct val="0"/>
              </a:spcAft>
            </a:pPr>
            <a:r>
              <a:rPr lang="en-IN" sz="1800" dirty="0"/>
              <a:t>Problem Statement</a:t>
            </a:r>
          </a:p>
          <a:p>
            <a:pPr marL="1085850" lvl="1" indent="-342900" algn="just" eaLnBrk="1">
              <a:spcAft>
                <a:spcPct val="0"/>
              </a:spcAft>
            </a:pPr>
            <a:r>
              <a:rPr lang="en-IN" sz="1800" dirty="0"/>
              <a:t>Functional and Non-Functional Requirements</a:t>
            </a:r>
          </a:p>
          <a:p>
            <a:pPr marL="1085850" lvl="1" indent="-342900" algn="just" eaLnBrk="1">
              <a:spcAft>
                <a:spcPct val="0"/>
              </a:spcAft>
            </a:pPr>
            <a:endParaRPr lang="en-US" altLang="en-US" sz="1800" dirty="0">
              <a:solidFill>
                <a:srgbClr val="1C1C1C"/>
              </a:solidFill>
              <a:latin typeface="+mn-lt"/>
              <a:cs typeface="Tahoma" pitchFamily="34" charset="0"/>
            </a:endParaRPr>
          </a:p>
        </p:txBody>
      </p:sp>
      <p:sp>
        <p:nvSpPr>
          <p:cNvPr id="4100" name="object 7"/>
          <p:cNvSpPr txBox="1">
            <a:spLocks noChangeArrowheads="1"/>
          </p:cNvSpPr>
          <p:nvPr/>
        </p:nvSpPr>
        <p:spPr bwMode="auto">
          <a:xfrm>
            <a:off x="588962" y="234156"/>
            <a:ext cx="80914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spAutoFit/>
          </a:bodyPr>
          <a:lstStyle>
            <a:lvl1pPr marL="11113">
              <a:spcAft>
                <a:spcPts val="1413"/>
              </a:spcAft>
              <a:buChar char="•"/>
              <a:defRPr sz="2400">
                <a:solidFill>
                  <a:srgbClr val="000000"/>
                </a:solidFill>
                <a:latin typeface="Times New Roman" pitchFamily="18" charset="0"/>
                <a:ea typeface="Microsoft YaHei" pitchFamily="34" charset="-122"/>
              </a:defRPr>
            </a:lvl1pPr>
            <a:lvl2pPr marL="6858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algn="ctr" eaLnBrk="1">
              <a:spcAft>
                <a:spcPct val="0"/>
              </a:spcAft>
              <a:buFontTx/>
              <a:buNone/>
            </a:pPr>
            <a:r>
              <a:rPr lang="en-US" altLang="en-US" sz="3600" dirty="0">
                <a:solidFill>
                  <a:srgbClr val="FFFFFF"/>
                </a:solidFill>
                <a:latin typeface="+mj-lt"/>
                <a:cs typeface="Tahoma" pitchFamily="34" charset="0"/>
              </a:rPr>
              <a:t>Introduction &amp; Agenda</a:t>
            </a:r>
            <a:endParaRPr lang="en-US" altLang="en-US" sz="2800" dirty="0">
              <a:solidFill>
                <a:srgbClr val="FFFFFF"/>
              </a:solidFill>
              <a:latin typeface="+mj-lt"/>
              <a:cs typeface="Tahoma"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bject 5"/>
          <p:cNvSpPr>
            <a:spLocks/>
          </p:cNvSpPr>
          <p:nvPr/>
        </p:nvSpPr>
        <p:spPr bwMode="auto">
          <a:xfrm>
            <a:off x="303213" y="104775"/>
            <a:ext cx="8662987" cy="812800"/>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5" name="TextBox 6"/>
          <p:cNvSpPr txBox="1">
            <a:spLocks noChangeArrowheads="1"/>
          </p:cNvSpPr>
          <p:nvPr/>
        </p:nvSpPr>
        <p:spPr bwMode="auto">
          <a:xfrm>
            <a:off x="240506" y="2644900"/>
            <a:ext cx="8662987" cy="1937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4" tIns="44997" rIns="90004" bIns="44997">
            <a:spAutoFit/>
          </a:bodyPr>
          <a:lstStyle>
            <a:lvl1pPr>
              <a:spcAft>
                <a:spcPts val="1413"/>
              </a:spcAft>
              <a:buChar char="•"/>
              <a:defRPr sz="2400">
                <a:solidFill>
                  <a:srgbClr val="000000"/>
                </a:solidFill>
                <a:latin typeface="Times New Roman" pitchFamily="18" charset="0"/>
                <a:ea typeface="Microsoft YaHei" pitchFamily="34" charset="-122"/>
              </a:defRPr>
            </a:lvl1pPr>
            <a:lvl2pPr marL="742950" indent="-28575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algn="just" eaLnBrk="1">
              <a:spcAft>
                <a:spcPct val="0"/>
              </a:spcAft>
              <a:buFontTx/>
              <a:buNone/>
            </a:pPr>
            <a:r>
              <a:rPr lang="en-US"/>
              <a:t>We're tasked with creating a standard deviation function in Java, built from scratch. This function must adhere to the ISO/IEC/IEEE 29148 Standard for software requirements. The challenge lies in ensuring accuracy, efficiency, and compliance with the standard, while also providing a user-friendly graphical interface.</a:t>
            </a:r>
            <a:endParaRPr lang="en-US" altLang="en-US" sz="2000" dirty="0">
              <a:solidFill>
                <a:srgbClr val="1C1C1C"/>
              </a:solidFill>
              <a:latin typeface="Tahoma" pitchFamily="34" charset="0"/>
              <a:cs typeface="Tahoma" pitchFamily="34" charset="0"/>
            </a:endParaRPr>
          </a:p>
        </p:txBody>
      </p:sp>
      <p:sp>
        <p:nvSpPr>
          <p:cNvPr id="4100" name="object 7"/>
          <p:cNvSpPr txBox="1">
            <a:spLocks noChangeArrowheads="1"/>
          </p:cNvSpPr>
          <p:nvPr/>
        </p:nvSpPr>
        <p:spPr bwMode="auto">
          <a:xfrm>
            <a:off x="588962" y="234156"/>
            <a:ext cx="809148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spAutoFit/>
          </a:bodyPr>
          <a:lstStyle>
            <a:lvl1pPr marL="11113">
              <a:spcAft>
                <a:spcPts val="1413"/>
              </a:spcAft>
              <a:buChar char="•"/>
              <a:defRPr sz="2400">
                <a:solidFill>
                  <a:srgbClr val="000000"/>
                </a:solidFill>
                <a:latin typeface="Times New Roman" pitchFamily="18" charset="0"/>
                <a:ea typeface="Microsoft YaHei" pitchFamily="34" charset="-122"/>
              </a:defRPr>
            </a:lvl1pPr>
            <a:lvl2pPr marL="6858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algn="ctr" eaLnBrk="1">
              <a:spcAft>
                <a:spcPct val="0"/>
              </a:spcAft>
              <a:buFontTx/>
              <a:buNone/>
            </a:pPr>
            <a:r>
              <a:rPr lang="en-US" altLang="en-US" sz="3600" dirty="0">
                <a:solidFill>
                  <a:srgbClr val="FFFFFF"/>
                </a:solidFill>
                <a:latin typeface="+mj-lt"/>
                <a:cs typeface="Times New Roman" panose="02020603050405020304" pitchFamily="18" charset="0"/>
              </a:rPr>
              <a:t>Problem Statement</a:t>
            </a:r>
            <a:endParaRPr lang="en-US" altLang="en-US" sz="2800" dirty="0">
              <a:solidFill>
                <a:srgbClr val="FFFFFF"/>
              </a:solidFill>
              <a:latin typeface="+mj-lt"/>
              <a:cs typeface="Times New Roman" panose="02020603050405020304" pitchFamily="18" charset="0"/>
            </a:endParaRPr>
          </a:p>
        </p:txBody>
      </p:sp>
    </p:spTree>
    <p:extLst>
      <p:ext uri="{BB962C8B-B14F-4D97-AF65-F5344CB8AC3E}">
        <p14:creationId xmlns:p14="http://schemas.microsoft.com/office/powerpoint/2010/main" val="340677985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bject 5"/>
          <p:cNvSpPr>
            <a:spLocks/>
          </p:cNvSpPr>
          <p:nvPr/>
        </p:nvSpPr>
        <p:spPr bwMode="auto">
          <a:xfrm>
            <a:off x="303213" y="104775"/>
            <a:ext cx="8662987" cy="812800"/>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mc:AlternateContent xmlns:mc="http://schemas.openxmlformats.org/markup-compatibility/2006">
        <mc:Choice xmlns:a14="http://schemas.microsoft.com/office/drawing/2010/main" Requires="a14">
          <p:sp>
            <p:nvSpPr>
              <p:cNvPr id="5" name="TextBox 6"/>
              <p:cNvSpPr txBox="1">
                <a:spLocks noChangeArrowheads="1"/>
              </p:cNvSpPr>
              <p:nvPr/>
            </p:nvSpPr>
            <p:spPr bwMode="auto">
              <a:xfrm>
                <a:off x="17462" y="659237"/>
                <a:ext cx="8662987" cy="61987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004" tIns="44997" rIns="90004" bIns="44997">
                <a:spAutoFit/>
              </a:bodyPr>
              <a:lstStyle>
                <a:lvl1pPr>
                  <a:spcAft>
                    <a:spcPts val="1413"/>
                  </a:spcAft>
                  <a:buChar char="•"/>
                  <a:defRPr sz="2400">
                    <a:solidFill>
                      <a:srgbClr val="000000"/>
                    </a:solidFill>
                    <a:latin typeface="Times New Roman" pitchFamily="18" charset="0"/>
                    <a:ea typeface="Microsoft YaHei" pitchFamily="34" charset="-122"/>
                  </a:defRPr>
                </a:lvl1pPr>
                <a:lvl2pPr marL="742950" indent="-28575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eaLnBrk="1">
                  <a:spcAft>
                    <a:spcPct val="0"/>
                  </a:spcAft>
                  <a:buNone/>
                </a:pPr>
                <a:endParaRPr lang="en-US" altLang="en-US" sz="1600" dirty="0">
                  <a:solidFill>
                    <a:srgbClr val="1C1C1C"/>
                  </a:solidFill>
                  <a:latin typeface="+mn-lt"/>
                  <a:cs typeface="Tahoma" pitchFamily="34" charset="0"/>
                </a:endParaRPr>
              </a:p>
              <a:p>
                <a:pPr marL="1200150" lvl="1" indent="-457200" eaLnBrk="1">
                  <a:spcAft>
                    <a:spcPct val="0"/>
                  </a:spcAft>
                  <a:buFont typeface="+mj-lt"/>
                  <a:buAutoNum type="arabicPeriod"/>
                </a:pPr>
                <a:r>
                  <a:rPr lang="en-US" sz="1600" b="1" dirty="0">
                    <a:latin typeface="+mn-lt"/>
                  </a:rPr>
                  <a:t>F1 (Necessary, Verifiable):</a:t>
                </a:r>
                <a:r>
                  <a:rPr lang="en-US" sz="1600" dirty="0">
                    <a:latin typeface="+mn-lt"/>
                  </a:rPr>
                  <a:t> The function shall accept a list of real numbers as input ( doubles in java).</a:t>
                </a:r>
              </a:p>
              <a:p>
                <a:pPr marL="1200150" lvl="1" indent="-457200" eaLnBrk="1">
                  <a:spcAft>
                    <a:spcPct val="0"/>
                  </a:spcAft>
                  <a:buFont typeface="+mj-lt"/>
                  <a:buAutoNum type="arabicPeriod"/>
                </a:pPr>
                <a:r>
                  <a:rPr lang="en-US" sz="1600" b="1" dirty="0">
                    <a:latin typeface="+mn-lt"/>
                  </a:rPr>
                  <a:t>F2 (Necessary, Verifiable):</a:t>
                </a:r>
                <a:r>
                  <a:rPr lang="en-US" sz="1600" dirty="0">
                    <a:latin typeface="+mn-lt"/>
                  </a:rPr>
                  <a:t> The function shall validate the input to ensure it is a list of real numbers.</a:t>
                </a:r>
              </a:p>
              <a:p>
                <a:pPr marL="1200150" lvl="1" indent="-457200" eaLnBrk="1">
                  <a:spcAft>
                    <a:spcPct val="0"/>
                  </a:spcAft>
                  <a:buFont typeface="+mj-lt"/>
                  <a:buAutoNum type="arabicPeriod"/>
                </a:pPr>
                <a:r>
                  <a:rPr lang="en-US" sz="1600" b="1" dirty="0">
                    <a:latin typeface="+mn-lt"/>
                  </a:rPr>
                  <a:t>F3 (Necessary, Verifiable):</a:t>
                </a:r>
                <a:r>
                  <a:rPr lang="en-US" sz="1600" dirty="0">
                    <a:latin typeface="+mn-lt"/>
                  </a:rPr>
                  <a:t> The function shall calculate the mean of the input numbers.</a:t>
                </a:r>
              </a:p>
              <a:p>
                <a:pPr marL="1200150" lvl="1" indent="-457200" eaLnBrk="1">
                  <a:spcAft>
                    <a:spcPct val="0"/>
                  </a:spcAft>
                  <a:buFont typeface="+mj-lt"/>
                  <a:buAutoNum type="arabicPeriod"/>
                </a:pPr>
                <a:r>
                  <a:rPr lang="en-US" sz="1600" b="1" dirty="0">
                    <a:latin typeface="+mn-lt"/>
                  </a:rPr>
                  <a:t>F4 (Necessary, Verifiable):</a:t>
                </a:r>
                <a:r>
                  <a:rPr lang="en-US" sz="1600" dirty="0">
                    <a:latin typeface="+mn-lt"/>
                  </a:rPr>
                  <a:t> The function shall calculate the variance of the input numbers using the formula:</a:t>
                </a:r>
              </a:p>
              <a:p>
                <a:pPr lvl="3" indent="0" eaLnBrk="1">
                  <a:spcAft>
                    <a:spcPct val="0"/>
                  </a:spcAft>
                  <a:buNone/>
                </a:pPr>
                <a14:m>
                  <m:oMathPara xmlns:m="http://schemas.openxmlformats.org/officeDocument/2006/math">
                    <m:oMathParaPr>
                      <m:jc m:val="centerGroup"/>
                    </m:oMathParaPr>
                    <m:oMath xmlns:m="http://schemas.openxmlformats.org/officeDocument/2006/math">
                      <m:sSup>
                        <m:sSupPr>
                          <m:ctrlPr>
                            <a:rPr lang="en-US" altLang="en-US" sz="1600" i="1">
                              <a:solidFill>
                                <a:srgbClr val="1C1C1C"/>
                              </a:solidFill>
                              <a:latin typeface="Cambria Math" panose="02040503050406030204" pitchFamily="18" charset="0"/>
                              <a:cs typeface="Tahoma" pitchFamily="34" charset="0"/>
                            </a:rPr>
                          </m:ctrlPr>
                        </m:sSupPr>
                        <m:e>
                          <m:r>
                            <a:rPr lang="en-US" altLang="en-US" sz="1600" i="1">
                              <a:solidFill>
                                <a:srgbClr val="1C1C1C"/>
                              </a:solidFill>
                              <a:latin typeface="Cambria Math" panose="02040503050406030204" pitchFamily="18" charset="0"/>
                              <a:ea typeface="Cambria Math" panose="02040503050406030204" pitchFamily="18" charset="0"/>
                              <a:cs typeface="Tahoma" pitchFamily="34" charset="0"/>
                            </a:rPr>
                            <m:t>𝜎</m:t>
                          </m:r>
                        </m:e>
                        <m:sup>
                          <m:r>
                            <a:rPr lang="en-US" altLang="en-US" sz="1600" i="1">
                              <a:solidFill>
                                <a:srgbClr val="1C1C1C"/>
                              </a:solidFill>
                              <a:latin typeface="Cambria Math" panose="02040503050406030204" pitchFamily="18" charset="0"/>
                              <a:cs typeface="Tahoma" pitchFamily="34" charset="0"/>
                            </a:rPr>
                            <m:t>2</m:t>
                          </m:r>
                        </m:sup>
                      </m:sSup>
                      <m:r>
                        <a:rPr lang="en-US" altLang="en-US" sz="1600" i="1">
                          <a:solidFill>
                            <a:srgbClr val="1C1C1C"/>
                          </a:solidFill>
                          <a:latin typeface="Cambria Math" panose="02040503050406030204" pitchFamily="18" charset="0"/>
                          <a:cs typeface="Tahoma" pitchFamily="34" charset="0"/>
                        </a:rPr>
                        <m:t>=</m:t>
                      </m:r>
                      <m:f>
                        <m:fPr>
                          <m:ctrlPr>
                            <a:rPr lang="en-US" altLang="en-US" sz="1600" i="1">
                              <a:solidFill>
                                <a:srgbClr val="1C1C1C"/>
                              </a:solidFill>
                              <a:latin typeface="Cambria Math" panose="02040503050406030204" pitchFamily="18" charset="0"/>
                              <a:cs typeface="Tahoma" pitchFamily="34" charset="0"/>
                            </a:rPr>
                          </m:ctrlPr>
                        </m:fPr>
                        <m:num>
                          <m:r>
                            <a:rPr lang="en-US" altLang="en-US" sz="1600" i="1">
                              <a:solidFill>
                                <a:srgbClr val="1C1C1C"/>
                              </a:solidFill>
                              <a:latin typeface="Cambria Math" panose="02040503050406030204" pitchFamily="18" charset="0"/>
                              <a:cs typeface="Tahoma" pitchFamily="34" charset="0"/>
                            </a:rPr>
                            <m:t>1</m:t>
                          </m:r>
                        </m:num>
                        <m:den>
                          <m:r>
                            <a:rPr lang="en-US" altLang="en-US" sz="1600" i="1">
                              <a:solidFill>
                                <a:srgbClr val="1C1C1C"/>
                              </a:solidFill>
                              <a:latin typeface="Cambria Math" panose="02040503050406030204" pitchFamily="18" charset="0"/>
                              <a:cs typeface="Tahoma" pitchFamily="34" charset="0"/>
                            </a:rPr>
                            <m:t>𝑁</m:t>
                          </m:r>
                        </m:den>
                      </m:f>
                      <m:r>
                        <a:rPr lang="en-US" altLang="en-US" sz="1600" i="1">
                          <a:solidFill>
                            <a:srgbClr val="1C1C1C"/>
                          </a:solidFill>
                          <a:latin typeface="Cambria Math" panose="02040503050406030204" pitchFamily="18" charset="0"/>
                          <a:cs typeface="Tahoma" pitchFamily="34" charset="0"/>
                        </a:rPr>
                        <m:t>(</m:t>
                      </m:r>
                      <m:nary>
                        <m:naryPr>
                          <m:chr m:val="∑"/>
                          <m:ctrlPr>
                            <a:rPr lang="en-US" altLang="en-US" sz="1600" i="1">
                              <a:solidFill>
                                <a:srgbClr val="1C1C1C"/>
                              </a:solidFill>
                              <a:latin typeface="Cambria Math" panose="02040503050406030204" pitchFamily="18" charset="0"/>
                              <a:cs typeface="Tahoma" pitchFamily="34" charset="0"/>
                            </a:rPr>
                          </m:ctrlPr>
                        </m:naryPr>
                        <m:sub>
                          <m:r>
                            <m:rPr>
                              <m:brk m:alnAt="23"/>
                            </m:rPr>
                            <a:rPr lang="en-US" altLang="en-US" sz="1600" i="1">
                              <a:solidFill>
                                <a:srgbClr val="1C1C1C"/>
                              </a:solidFill>
                              <a:latin typeface="Cambria Math" panose="02040503050406030204" pitchFamily="18" charset="0"/>
                              <a:cs typeface="Tahoma" pitchFamily="34" charset="0"/>
                            </a:rPr>
                            <m:t>1</m:t>
                          </m:r>
                        </m:sub>
                        <m:sup>
                          <m:r>
                            <a:rPr lang="en-US" altLang="en-US" sz="1600" i="1">
                              <a:solidFill>
                                <a:srgbClr val="1C1C1C"/>
                              </a:solidFill>
                              <a:latin typeface="Cambria Math" panose="02040503050406030204" pitchFamily="18" charset="0"/>
                              <a:cs typeface="Tahoma" pitchFamily="34" charset="0"/>
                            </a:rPr>
                            <m:t>𝑁</m:t>
                          </m:r>
                        </m:sup>
                        <m:e>
                          <m:sSup>
                            <m:sSupPr>
                              <m:ctrlPr>
                                <a:rPr lang="en-US" altLang="en-US" sz="1600" i="1">
                                  <a:solidFill>
                                    <a:srgbClr val="1C1C1C"/>
                                  </a:solidFill>
                                  <a:latin typeface="Cambria Math" panose="02040503050406030204" pitchFamily="18" charset="0"/>
                                  <a:cs typeface="Tahoma" pitchFamily="34" charset="0"/>
                                </a:rPr>
                              </m:ctrlPr>
                            </m:sSupPr>
                            <m:e>
                              <m:r>
                                <a:rPr lang="en-US" altLang="en-US" sz="1600" i="1">
                                  <a:solidFill>
                                    <a:srgbClr val="1C1C1C"/>
                                  </a:solidFill>
                                  <a:latin typeface="Cambria Math" panose="02040503050406030204" pitchFamily="18" charset="0"/>
                                  <a:cs typeface="Tahoma" pitchFamily="34" charset="0"/>
                                </a:rPr>
                                <m:t>(</m:t>
                              </m:r>
                              <m:sSub>
                                <m:sSubPr>
                                  <m:ctrlPr>
                                    <a:rPr lang="en-US" altLang="en-US" sz="1600" i="1">
                                      <a:solidFill>
                                        <a:srgbClr val="1C1C1C"/>
                                      </a:solidFill>
                                      <a:latin typeface="Cambria Math" panose="02040503050406030204" pitchFamily="18" charset="0"/>
                                      <a:cs typeface="Tahoma" pitchFamily="34" charset="0"/>
                                    </a:rPr>
                                  </m:ctrlPr>
                                </m:sSubPr>
                                <m:e>
                                  <m:r>
                                    <a:rPr lang="en-US" altLang="en-US" sz="1600" i="1">
                                      <a:solidFill>
                                        <a:srgbClr val="1C1C1C"/>
                                      </a:solidFill>
                                      <a:latin typeface="Cambria Math" panose="02040503050406030204" pitchFamily="18" charset="0"/>
                                      <a:cs typeface="Tahoma" pitchFamily="34" charset="0"/>
                                    </a:rPr>
                                    <m:t>𝑥</m:t>
                                  </m:r>
                                </m:e>
                                <m:sub>
                                  <m:r>
                                    <a:rPr lang="en-US" altLang="en-US" sz="1600" i="1">
                                      <a:solidFill>
                                        <a:srgbClr val="1C1C1C"/>
                                      </a:solidFill>
                                      <a:latin typeface="Cambria Math" panose="02040503050406030204" pitchFamily="18" charset="0"/>
                                      <a:cs typeface="Tahoma" pitchFamily="34" charset="0"/>
                                    </a:rPr>
                                    <m:t>𝑖</m:t>
                                  </m:r>
                                </m:sub>
                              </m:sSub>
                              <m:r>
                                <a:rPr lang="en-US" altLang="en-US" sz="1600" i="1">
                                  <a:solidFill>
                                    <a:srgbClr val="1C1C1C"/>
                                  </a:solidFill>
                                  <a:latin typeface="Cambria Math" panose="02040503050406030204" pitchFamily="18" charset="0"/>
                                  <a:cs typeface="Tahoma" pitchFamily="34" charset="0"/>
                                </a:rPr>
                                <m:t>−</m:t>
                              </m:r>
                              <m:r>
                                <a:rPr lang="en-US" altLang="en-US" sz="1600" i="1">
                                  <a:solidFill>
                                    <a:srgbClr val="1C1C1C"/>
                                  </a:solidFill>
                                  <a:latin typeface="Cambria Math" panose="02040503050406030204" pitchFamily="18" charset="0"/>
                                  <a:ea typeface="Cambria Math" panose="02040503050406030204" pitchFamily="18" charset="0"/>
                                  <a:cs typeface="Tahoma" pitchFamily="34" charset="0"/>
                                </a:rPr>
                                <m:t>𝜇</m:t>
                              </m:r>
                              <m:r>
                                <a:rPr lang="en-US" altLang="en-US" sz="1600" i="1">
                                  <a:solidFill>
                                    <a:srgbClr val="1C1C1C"/>
                                  </a:solidFill>
                                  <a:latin typeface="Cambria Math" panose="02040503050406030204" pitchFamily="18" charset="0"/>
                                  <a:cs typeface="Tahoma" pitchFamily="34" charset="0"/>
                                </a:rPr>
                                <m:t>)</m:t>
                              </m:r>
                            </m:e>
                            <m:sup>
                              <m:r>
                                <a:rPr lang="en-US" altLang="en-US" sz="1600" i="1">
                                  <a:solidFill>
                                    <a:srgbClr val="1C1C1C"/>
                                  </a:solidFill>
                                  <a:latin typeface="Cambria Math" panose="02040503050406030204" pitchFamily="18" charset="0"/>
                                  <a:cs typeface="Tahoma" pitchFamily="34" charset="0"/>
                                </a:rPr>
                                <m:t>2</m:t>
                              </m:r>
                            </m:sup>
                          </m:sSup>
                        </m:e>
                      </m:nary>
                      <m:r>
                        <a:rPr lang="en-US" altLang="en-US" sz="1600" i="1">
                          <a:solidFill>
                            <a:srgbClr val="1C1C1C"/>
                          </a:solidFill>
                          <a:latin typeface="Cambria Math" panose="02040503050406030204" pitchFamily="18" charset="0"/>
                          <a:cs typeface="Tahoma" pitchFamily="34" charset="0"/>
                        </a:rPr>
                        <m:t>)</m:t>
                      </m:r>
                    </m:oMath>
                  </m:oMathPara>
                </a14:m>
                <a:endParaRPr lang="en-US" altLang="en-US" sz="1600" dirty="0">
                  <a:solidFill>
                    <a:srgbClr val="1C1C1C"/>
                  </a:solidFill>
                  <a:latin typeface="+mn-lt"/>
                  <a:cs typeface="Tahoma" pitchFamily="34" charset="0"/>
                </a:endParaRPr>
              </a:p>
              <a:p>
                <a:pPr lvl="3" indent="0" eaLnBrk="1">
                  <a:spcAft>
                    <a:spcPct val="0"/>
                  </a:spcAft>
                  <a:buNone/>
                </a:pPr>
                <a:r>
                  <a:rPr lang="en-US" sz="1600" dirty="0">
                    <a:latin typeface="+mn-lt"/>
                  </a:rPr>
                  <a:t>where </a:t>
                </a:r>
                <a:r>
                  <a:rPr lang="en-US" sz="1600" i="1" dirty="0">
                    <a:latin typeface="+mn-lt"/>
                  </a:rPr>
                  <a:t>N</a:t>
                </a:r>
                <a:r>
                  <a:rPr lang="en-US" sz="1600" dirty="0">
                    <a:latin typeface="+mn-lt"/>
                  </a:rPr>
                  <a:t> is the number of input numbers, </a:t>
                </a:r>
                <a:r>
                  <a:rPr lang="en-US" sz="1600" i="1" dirty="0">
                    <a:latin typeface="+mn-lt"/>
                  </a:rPr>
                  <a:t>xi</a:t>
                </a:r>
                <a:r>
                  <a:rPr lang="en-US" sz="1600" dirty="0">
                    <a:latin typeface="+mn-lt"/>
                  </a:rPr>
                  <a:t>​ is an input number, and </a:t>
                </a:r>
                <a:r>
                  <a:rPr lang="en-US" sz="1600" i="1" dirty="0">
                    <a:latin typeface="+mn-lt"/>
                  </a:rPr>
                  <a:t>μ</a:t>
                </a:r>
                <a:r>
                  <a:rPr lang="en-US" sz="1600" dirty="0">
                    <a:latin typeface="+mn-lt"/>
                  </a:rPr>
                  <a:t> is the mean of the input numbers.</a:t>
                </a:r>
              </a:p>
              <a:p>
                <a:pPr marL="1200150" lvl="1" indent="-457200" eaLnBrk="1">
                  <a:spcAft>
                    <a:spcPct val="0"/>
                  </a:spcAft>
                  <a:buFont typeface="+mj-lt"/>
                  <a:buAutoNum type="arabicPeriod"/>
                </a:pPr>
                <a:r>
                  <a:rPr lang="en-US" sz="1600" b="1" dirty="0">
                    <a:latin typeface="+mn-lt"/>
                  </a:rPr>
                  <a:t>F5 (Necessary, Verifiable):</a:t>
                </a:r>
                <a:r>
                  <a:rPr lang="en-US" sz="1600" dirty="0">
                    <a:latin typeface="+mn-lt"/>
                  </a:rPr>
                  <a:t> The function shall calculate the standard deviation by taking the square root of the variance and return it as a real number.</a:t>
                </a:r>
              </a:p>
              <a:p>
                <a:pPr marL="1200150" lvl="1" indent="-457200" eaLnBrk="1">
                  <a:spcAft>
                    <a:spcPct val="0"/>
                  </a:spcAft>
                  <a:buFont typeface="+mj-lt"/>
                  <a:buAutoNum type="arabicPeriod"/>
                </a:pPr>
                <a:r>
                  <a:rPr lang="en-US" sz="1600" b="1" dirty="0">
                    <a:latin typeface="+mn-lt"/>
                  </a:rPr>
                  <a:t>F6 (Necessary, Verifiable):</a:t>
                </a:r>
                <a:r>
                  <a:rPr lang="en-US" sz="1600" dirty="0">
                    <a:latin typeface="+mn-lt"/>
                  </a:rPr>
                  <a:t> </a:t>
                </a:r>
                <a:r>
                  <a:rPr lang="en-US" sz="1600" dirty="0"/>
                  <a:t>The user can access the application using a graphical user interface (GUI).</a:t>
                </a:r>
                <a:endParaRPr lang="en-US" sz="1600" dirty="0">
                  <a:latin typeface="+mn-lt"/>
                </a:endParaRPr>
              </a:p>
              <a:p>
                <a:pPr marL="1200150" lvl="1" indent="-457200" eaLnBrk="1">
                  <a:spcAft>
                    <a:spcPct val="0"/>
                  </a:spcAft>
                  <a:buFont typeface="+mj-lt"/>
                  <a:buAutoNum type="arabicPeriod"/>
                </a:pPr>
                <a:r>
                  <a:rPr lang="en-US" sz="1600" b="1" dirty="0">
                    <a:latin typeface="+mn-lt"/>
                  </a:rPr>
                  <a:t>F7 (Necessary, Verifiable): </a:t>
                </a:r>
                <a:r>
                  <a:rPr lang="en-US" sz="1600" dirty="0">
                    <a:latin typeface="+mn-lt"/>
                  </a:rPr>
                  <a:t>The GUI should maintain the history of the calculation till the application </a:t>
                </a:r>
                <a:r>
                  <a:rPr lang="en-US" sz="1600">
                    <a:latin typeface="+mn-lt"/>
                  </a:rPr>
                  <a:t>is closed.</a:t>
                </a:r>
                <a:endParaRPr lang="en-US" sz="1600" dirty="0">
                  <a:latin typeface="+mn-lt"/>
                </a:endParaRPr>
              </a:p>
              <a:p>
                <a:pPr marL="1200150" lvl="1" indent="-457200" eaLnBrk="1">
                  <a:spcAft>
                    <a:spcPct val="0"/>
                  </a:spcAft>
                  <a:buFont typeface="+mj-lt"/>
                  <a:buAutoNum type="arabicPeriod"/>
                </a:pPr>
                <a:r>
                  <a:rPr lang="en-US" sz="1600" b="1" dirty="0">
                    <a:latin typeface="+mn-lt"/>
                  </a:rPr>
                  <a:t>F8 (Necessary, Verifiable): </a:t>
                </a:r>
                <a:r>
                  <a:rPr lang="en-US" sz="1600" dirty="0"/>
                  <a:t> The function shall clear the input field after the calculation is performed</a:t>
                </a:r>
              </a:p>
              <a:p>
                <a:pPr marL="1200150" lvl="1" indent="-457200" eaLnBrk="1">
                  <a:spcAft>
                    <a:spcPct val="0"/>
                  </a:spcAft>
                  <a:buFont typeface="+mj-lt"/>
                  <a:buAutoNum type="arabicPeriod"/>
                </a:pPr>
                <a:r>
                  <a:rPr lang="en-US" sz="1600" b="1" dirty="0"/>
                  <a:t>F9 (Necessary, Verifiable): </a:t>
                </a:r>
                <a:r>
                  <a:rPr lang="en-US" sz="1600" dirty="0"/>
                  <a:t> The function shall display the array of numbers for which the standard deviation is being calculated.</a:t>
                </a:r>
                <a:endParaRPr lang="en-US" sz="1600" b="1" dirty="0">
                  <a:latin typeface="+mn-lt"/>
                </a:endParaRPr>
              </a:p>
              <a:p>
                <a:pPr marL="1200150" lvl="1" indent="-457200" eaLnBrk="1">
                  <a:spcAft>
                    <a:spcPct val="0"/>
                  </a:spcAft>
                  <a:buFont typeface="+mj-lt"/>
                  <a:buAutoNum type="arabicPeriod"/>
                </a:pPr>
                <a:endParaRPr lang="en-US" sz="1600" dirty="0">
                  <a:latin typeface="+mn-lt"/>
                </a:endParaRPr>
              </a:p>
              <a:p>
                <a:pPr marL="1943100" lvl="3" indent="-342900" eaLnBrk="1">
                  <a:spcAft>
                    <a:spcPct val="0"/>
                  </a:spcAft>
                  <a:buFont typeface="+mj-lt"/>
                  <a:buAutoNum type="arabicPeriod"/>
                </a:pPr>
                <a:endParaRPr lang="en-US" sz="1600" dirty="0">
                  <a:latin typeface="+mn-lt"/>
                </a:endParaRPr>
              </a:p>
            </p:txBody>
          </p:sp>
        </mc:Choice>
        <mc:Fallback>
          <p:sp>
            <p:nvSpPr>
              <p:cNvPr id="5" name="TextBox 6"/>
              <p:cNvSpPr txBox="1">
                <a:spLocks noRot="1" noChangeAspect="1" noMove="1" noResize="1" noEditPoints="1" noAdjustHandles="1" noChangeArrowheads="1" noChangeShapeType="1" noTextEdit="1"/>
              </p:cNvSpPr>
              <p:nvPr/>
            </p:nvSpPr>
            <p:spPr bwMode="auto">
              <a:xfrm>
                <a:off x="17462" y="659237"/>
                <a:ext cx="8662987" cy="6198763"/>
              </a:xfrm>
              <a:prstGeom prst="rect">
                <a:avLst/>
              </a:prstGeom>
              <a:blipFill>
                <a:blip r:embed="rId3"/>
                <a:stretch>
                  <a:fillRect r="-77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
        <p:nvSpPr>
          <p:cNvPr id="4100" name="object 7"/>
          <p:cNvSpPr txBox="1">
            <a:spLocks noChangeArrowheads="1"/>
          </p:cNvSpPr>
          <p:nvPr/>
        </p:nvSpPr>
        <p:spPr bwMode="auto">
          <a:xfrm>
            <a:off x="588962" y="234156"/>
            <a:ext cx="809148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spAutoFit/>
          </a:bodyPr>
          <a:lstStyle>
            <a:lvl1pPr marL="11113">
              <a:spcAft>
                <a:spcPts val="1413"/>
              </a:spcAft>
              <a:buChar char="•"/>
              <a:defRPr sz="2400">
                <a:solidFill>
                  <a:srgbClr val="000000"/>
                </a:solidFill>
                <a:latin typeface="Times New Roman" pitchFamily="18" charset="0"/>
                <a:ea typeface="Microsoft YaHei" pitchFamily="34" charset="-122"/>
              </a:defRPr>
            </a:lvl1pPr>
            <a:lvl2pPr marL="6858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algn="ctr" eaLnBrk="1">
              <a:spcAft>
                <a:spcPct val="0"/>
              </a:spcAft>
              <a:buFontTx/>
              <a:buNone/>
            </a:pPr>
            <a:r>
              <a:rPr lang="en-US" altLang="en-US" sz="3600" dirty="0">
                <a:solidFill>
                  <a:srgbClr val="FFFFFF"/>
                </a:solidFill>
                <a:latin typeface="+mj-lt"/>
                <a:cs typeface="Times New Roman" panose="02020603050405020304" pitchFamily="18" charset="0"/>
              </a:rPr>
              <a:t>Functional Requirements</a:t>
            </a:r>
            <a:endParaRPr lang="en-US" altLang="en-US" sz="2800" dirty="0">
              <a:solidFill>
                <a:srgbClr val="FFFFFF"/>
              </a:solidFill>
              <a:latin typeface="+mj-lt"/>
              <a:cs typeface="Times New Roman" panose="02020603050405020304" pitchFamily="18" charset="0"/>
            </a:endParaRPr>
          </a:p>
        </p:txBody>
      </p:sp>
    </p:spTree>
    <p:extLst>
      <p:ext uri="{BB962C8B-B14F-4D97-AF65-F5344CB8AC3E}">
        <p14:creationId xmlns:p14="http://schemas.microsoft.com/office/powerpoint/2010/main" val="195774742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bject 5"/>
          <p:cNvSpPr>
            <a:spLocks/>
          </p:cNvSpPr>
          <p:nvPr/>
        </p:nvSpPr>
        <p:spPr bwMode="auto">
          <a:xfrm>
            <a:off x="303213" y="104775"/>
            <a:ext cx="8662987" cy="812800"/>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4100" name="object 7"/>
          <p:cNvSpPr txBox="1">
            <a:spLocks noChangeArrowheads="1"/>
          </p:cNvSpPr>
          <p:nvPr/>
        </p:nvSpPr>
        <p:spPr bwMode="auto">
          <a:xfrm>
            <a:off x="526255" y="234176"/>
            <a:ext cx="809148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spAutoFit/>
          </a:bodyPr>
          <a:lstStyle>
            <a:lvl1pPr marL="11113">
              <a:spcAft>
                <a:spcPts val="1413"/>
              </a:spcAft>
              <a:buChar char="•"/>
              <a:defRPr sz="2400">
                <a:solidFill>
                  <a:srgbClr val="000000"/>
                </a:solidFill>
                <a:latin typeface="Times New Roman" pitchFamily="18" charset="0"/>
                <a:ea typeface="Microsoft YaHei" pitchFamily="34" charset="-122"/>
              </a:defRPr>
            </a:lvl1pPr>
            <a:lvl2pPr marL="6858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algn="ctr" eaLnBrk="1">
              <a:spcAft>
                <a:spcPct val="0"/>
              </a:spcAft>
              <a:buFontTx/>
              <a:buNone/>
            </a:pPr>
            <a:r>
              <a:rPr lang="en-US" altLang="en-US" sz="3600" dirty="0">
                <a:solidFill>
                  <a:srgbClr val="FFFFFF"/>
                </a:solidFill>
                <a:latin typeface="+mj-lt"/>
                <a:cs typeface="Times New Roman" panose="02020603050405020304" pitchFamily="18" charset="0"/>
              </a:rPr>
              <a:t>Non-Functional Requirements</a:t>
            </a:r>
          </a:p>
        </p:txBody>
      </p:sp>
      <p:sp>
        <p:nvSpPr>
          <p:cNvPr id="2" name="TextBox 6">
            <a:extLst>
              <a:ext uri="{FF2B5EF4-FFF2-40B4-BE49-F238E27FC236}">
                <a16:creationId xmlns:a16="http://schemas.microsoft.com/office/drawing/2014/main" id="{A69BBF06-DCCB-F5C1-50AF-F89CBA80C404}"/>
              </a:ext>
            </a:extLst>
          </p:cNvPr>
          <p:cNvSpPr txBox="1">
            <a:spLocks noChangeArrowheads="1"/>
          </p:cNvSpPr>
          <p:nvPr/>
        </p:nvSpPr>
        <p:spPr bwMode="auto">
          <a:xfrm>
            <a:off x="240504" y="970669"/>
            <a:ext cx="8662987" cy="5887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4" tIns="44997" rIns="90004" bIns="44997">
            <a:spAutoFit/>
          </a:bodyPr>
          <a:lstStyle>
            <a:lvl1pPr>
              <a:spcAft>
                <a:spcPts val="1413"/>
              </a:spcAft>
              <a:buChar char="•"/>
              <a:defRPr sz="2400">
                <a:solidFill>
                  <a:srgbClr val="000000"/>
                </a:solidFill>
                <a:latin typeface="Times New Roman" pitchFamily="18" charset="0"/>
                <a:ea typeface="Microsoft YaHei" pitchFamily="34" charset="-122"/>
              </a:defRPr>
            </a:lvl1pPr>
            <a:lvl2pPr marL="742950" indent="-28575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marL="342900" indent="-342900" algn="just" eaLnBrk="1">
              <a:spcAft>
                <a:spcPct val="0"/>
              </a:spcAft>
            </a:pPr>
            <a:r>
              <a:rPr lang="en-US" altLang="en-US" sz="1500" b="1" dirty="0">
                <a:solidFill>
                  <a:srgbClr val="1C1C1C"/>
                </a:solidFill>
                <a:latin typeface="+mn-lt"/>
                <a:cs typeface="Tahoma" pitchFamily="34" charset="0"/>
              </a:rPr>
              <a:t>Non - Functional Requirements : </a:t>
            </a:r>
          </a:p>
          <a:p>
            <a:pPr marL="342900" indent="-342900" algn="just" eaLnBrk="1">
              <a:spcAft>
                <a:spcPct val="0"/>
              </a:spcAft>
            </a:pPr>
            <a:endParaRPr lang="en-US" altLang="en-US" sz="1500" dirty="0">
              <a:solidFill>
                <a:srgbClr val="1C1C1C"/>
              </a:solidFill>
              <a:latin typeface="+mn-lt"/>
              <a:cs typeface="Tahoma" pitchFamily="34" charset="0"/>
            </a:endParaRPr>
          </a:p>
          <a:p>
            <a:pPr marL="1200150" lvl="1" indent="-457200" algn="just" eaLnBrk="1">
              <a:spcAft>
                <a:spcPct val="0"/>
              </a:spcAft>
              <a:buFont typeface="+mj-lt"/>
              <a:buAutoNum type="arabicPeriod"/>
            </a:pPr>
            <a:r>
              <a:rPr lang="en-US" sz="1500" b="1" dirty="0">
                <a:latin typeface="+mn-lt"/>
              </a:rPr>
              <a:t>NF1 (Necessary, Verifiable):</a:t>
            </a:r>
            <a:r>
              <a:rPr lang="en-US" sz="1500" dirty="0">
                <a:latin typeface="+mn-lt"/>
              </a:rPr>
              <a:t> The function shall handle large lists of numbers efficiently.</a:t>
            </a:r>
          </a:p>
          <a:p>
            <a:pPr marL="1200150" lvl="1" indent="-457200" algn="just" eaLnBrk="1">
              <a:spcAft>
                <a:spcPct val="0"/>
              </a:spcAft>
              <a:buFont typeface="+mj-lt"/>
              <a:buAutoNum type="arabicPeriod"/>
            </a:pPr>
            <a:r>
              <a:rPr lang="en-US" sz="1500" b="1" dirty="0">
                <a:latin typeface="+mn-lt"/>
              </a:rPr>
              <a:t>NF2 (Necessary, Verifiable):</a:t>
            </a:r>
            <a:r>
              <a:rPr lang="en-US" sz="1500" dirty="0">
                <a:latin typeface="+mn-lt"/>
              </a:rPr>
              <a:t> The function shall return accurate results up to a reasonable precision.</a:t>
            </a:r>
          </a:p>
          <a:p>
            <a:pPr marL="1200150" lvl="1" indent="-457200" algn="just" eaLnBrk="1">
              <a:spcAft>
                <a:spcPct val="0"/>
              </a:spcAft>
              <a:buFont typeface="+mj-lt"/>
              <a:buAutoNum type="arabicPeriod"/>
            </a:pPr>
            <a:r>
              <a:rPr lang="en-US" sz="1500" b="1" dirty="0">
                <a:latin typeface="+mn-lt"/>
              </a:rPr>
              <a:t>NF3 (Necessary, Verifiable):</a:t>
            </a:r>
            <a:r>
              <a:rPr lang="en-US" sz="1500" dirty="0">
                <a:latin typeface="+mn-lt"/>
              </a:rPr>
              <a:t> The function shall provide error messages for invalid inputs.</a:t>
            </a:r>
          </a:p>
          <a:p>
            <a:pPr marL="1200150" lvl="1" indent="-457200" algn="just" eaLnBrk="1">
              <a:spcAft>
                <a:spcPct val="0"/>
              </a:spcAft>
              <a:buFont typeface="+mj-lt"/>
              <a:buAutoNum type="arabicPeriod"/>
            </a:pPr>
            <a:r>
              <a:rPr lang="en-US" sz="1500" b="1" dirty="0">
                <a:latin typeface="+mn-lt"/>
              </a:rPr>
              <a:t>NF4 (Necessary, Verifiable):</a:t>
            </a:r>
            <a:r>
              <a:rPr lang="en-US" sz="1500" dirty="0">
                <a:latin typeface="+mn-lt"/>
              </a:rPr>
              <a:t> Use of modular functions and classes for maintainability.</a:t>
            </a:r>
          </a:p>
          <a:p>
            <a:pPr marL="1200150" lvl="1" indent="-457200" algn="just" eaLnBrk="1">
              <a:spcAft>
                <a:spcPct val="0"/>
              </a:spcAft>
              <a:buFont typeface="+mj-lt"/>
              <a:buAutoNum type="arabicPeriod"/>
            </a:pPr>
            <a:r>
              <a:rPr lang="en-US" sz="1500" b="1" dirty="0">
                <a:latin typeface="+mn-lt"/>
              </a:rPr>
              <a:t>NF5</a:t>
            </a:r>
            <a:r>
              <a:rPr lang="en-US" sz="1500" dirty="0">
                <a:latin typeface="+mn-lt"/>
              </a:rPr>
              <a:t> </a:t>
            </a:r>
            <a:r>
              <a:rPr lang="en-US" sz="1500" b="1" dirty="0">
                <a:latin typeface="+mn-lt"/>
              </a:rPr>
              <a:t>(Necessary, Verifiable)</a:t>
            </a:r>
            <a:r>
              <a:rPr lang="en-US" sz="1500" dirty="0">
                <a:latin typeface="+mn-lt"/>
              </a:rPr>
              <a:t>: The function shall have a visually appealing GUI.</a:t>
            </a:r>
          </a:p>
          <a:p>
            <a:pPr marL="457200" indent="-457200" algn="just" eaLnBrk="1">
              <a:spcAft>
                <a:spcPct val="0"/>
              </a:spcAft>
            </a:pPr>
            <a:r>
              <a:rPr lang="en-US" sz="1500" b="1" dirty="0">
                <a:latin typeface="+mn-lt"/>
              </a:rPr>
              <a:t>Assumptions : </a:t>
            </a:r>
          </a:p>
          <a:p>
            <a:pPr marL="457200" indent="-457200" algn="just" eaLnBrk="1">
              <a:spcAft>
                <a:spcPct val="0"/>
              </a:spcAft>
            </a:pPr>
            <a:endParaRPr lang="en-US" sz="1500" dirty="0">
              <a:latin typeface="+mn-lt"/>
            </a:endParaRPr>
          </a:p>
          <a:p>
            <a:pPr marL="1200150" lvl="1" indent="-457200" algn="just" eaLnBrk="1">
              <a:spcAft>
                <a:spcPct val="0"/>
              </a:spcAft>
              <a:buFont typeface="+mj-lt"/>
              <a:buAutoNum type="arabicPeriod"/>
            </a:pPr>
            <a:r>
              <a:rPr lang="en-US" sz="1500" b="1" dirty="0">
                <a:latin typeface="+mn-lt"/>
              </a:rPr>
              <a:t>A1 (Necessary):</a:t>
            </a:r>
            <a:r>
              <a:rPr lang="en-US" sz="1500" dirty="0">
                <a:latin typeface="+mn-lt"/>
              </a:rPr>
              <a:t> It is assumed that the input list is not empty.</a:t>
            </a:r>
          </a:p>
          <a:p>
            <a:pPr marL="1200150" lvl="1" indent="-457200" algn="just" eaLnBrk="1">
              <a:spcAft>
                <a:spcPct val="0"/>
              </a:spcAft>
              <a:buFont typeface="+mj-lt"/>
              <a:buAutoNum type="arabicPeriod"/>
            </a:pPr>
            <a:r>
              <a:rPr lang="en-US" sz="1500" b="1" dirty="0">
                <a:latin typeface="+mn-lt"/>
              </a:rPr>
              <a:t>A2 (Necessary):</a:t>
            </a:r>
            <a:r>
              <a:rPr lang="en-US" sz="1500" dirty="0">
                <a:latin typeface="+mn-lt"/>
              </a:rPr>
              <a:t> It is assumed that the input numbers are real numbers.</a:t>
            </a:r>
          </a:p>
          <a:p>
            <a:pPr marL="1200150" lvl="1" indent="-457200" algn="just" eaLnBrk="1">
              <a:spcAft>
                <a:spcPct val="0"/>
              </a:spcAft>
              <a:buFont typeface="+mj-lt"/>
              <a:buAutoNum type="arabicPeriod"/>
            </a:pPr>
            <a:r>
              <a:rPr lang="en-US" sz="1500" b="1" dirty="0">
                <a:latin typeface="+mn-lt"/>
              </a:rPr>
              <a:t>A3 (Necessary): </a:t>
            </a:r>
            <a:r>
              <a:rPr lang="en-US" sz="1500" dirty="0">
                <a:latin typeface="+mn-lt"/>
              </a:rPr>
              <a:t>It is assumed that JRE is installed on the user’s PC.</a:t>
            </a:r>
          </a:p>
          <a:p>
            <a:pPr marL="1200150" lvl="1" indent="-457200" algn="just" eaLnBrk="1">
              <a:spcAft>
                <a:spcPct val="0"/>
              </a:spcAft>
              <a:buFont typeface="+mj-lt"/>
              <a:buAutoNum type="arabicPeriod"/>
            </a:pPr>
            <a:endParaRPr lang="en-US" sz="1500" dirty="0">
              <a:latin typeface="+mn-lt"/>
            </a:endParaRPr>
          </a:p>
          <a:p>
            <a:pPr lvl="1" indent="0" algn="just" eaLnBrk="1">
              <a:spcAft>
                <a:spcPct val="0"/>
              </a:spcAft>
              <a:buNone/>
            </a:pPr>
            <a:r>
              <a:rPr lang="en-US" sz="1500" dirty="0">
                <a:latin typeface="+mn-lt"/>
              </a:rPr>
              <a:t>F, NF, A are the prefixes for the ids of the requirements whose meaning is self explanatory.</a:t>
            </a:r>
          </a:p>
          <a:p>
            <a:pPr lvl="1" indent="0" algn="just" eaLnBrk="1">
              <a:spcAft>
                <a:spcPct val="0"/>
              </a:spcAft>
              <a:buNone/>
            </a:pPr>
            <a:endParaRPr lang="en-US" sz="1500" dirty="0">
              <a:latin typeface="+mn-lt"/>
            </a:endParaRPr>
          </a:p>
          <a:p>
            <a:r>
              <a:rPr lang="en-US" sz="1500" b="1" dirty="0">
                <a:latin typeface="+mn-lt"/>
              </a:rPr>
              <a:t>The changes from the previous requirements are:</a:t>
            </a:r>
          </a:p>
          <a:p>
            <a:r>
              <a:rPr lang="en-US" sz="1500" b="1" dirty="0">
                <a:latin typeface="+mn-lt"/>
              </a:rPr>
              <a:t>FR7</a:t>
            </a:r>
            <a:r>
              <a:rPr lang="en-US" sz="1500" dirty="0">
                <a:latin typeface="+mn-lt"/>
              </a:rPr>
              <a:t> has been updated to reflect the use of a GUI instead of a textual user interface.</a:t>
            </a:r>
          </a:p>
          <a:p>
            <a:r>
              <a:rPr lang="en-US" sz="1500" b="1" dirty="0">
                <a:latin typeface="+mn-lt"/>
              </a:rPr>
              <a:t>FR8</a:t>
            </a:r>
            <a:r>
              <a:rPr lang="en-US" sz="1500" dirty="0">
                <a:latin typeface="+mn-lt"/>
              </a:rPr>
              <a:t> and </a:t>
            </a:r>
            <a:r>
              <a:rPr lang="en-US" sz="1500" b="1" dirty="0">
                <a:latin typeface="+mn-lt"/>
              </a:rPr>
              <a:t>FR9</a:t>
            </a:r>
            <a:r>
              <a:rPr lang="en-US" sz="1500" dirty="0">
                <a:latin typeface="+mn-lt"/>
              </a:rPr>
              <a:t> are new functional requirements based on your latest code.</a:t>
            </a:r>
          </a:p>
          <a:p>
            <a:r>
              <a:rPr lang="en-US" sz="1500" b="1" dirty="0">
                <a:latin typeface="+mn-lt"/>
              </a:rPr>
              <a:t>NFR5</a:t>
            </a:r>
            <a:r>
              <a:rPr lang="en-US" sz="1500" dirty="0">
                <a:latin typeface="+mn-lt"/>
              </a:rPr>
              <a:t> is a new non-functional requirement to reflect the need for a visually appealing GUI.</a:t>
            </a:r>
          </a:p>
          <a:p>
            <a:pPr lvl="1" indent="0" algn="just" eaLnBrk="1">
              <a:spcAft>
                <a:spcPct val="0"/>
              </a:spcAft>
              <a:buNone/>
            </a:pPr>
            <a:endParaRPr lang="en-US" sz="1500" dirty="0">
              <a:latin typeface="+mn-lt"/>
            </a:endParaRPr>
          </a:p>
          <a:p>
            <a:pPr marL="1485900" lvl="2" indent="-342900" algn="just" eaLnBrk="1">
              <a:spcAft>
                <a:spcPct val="0"/>
              </a:spcAft>
            </a:pPr>
            <a:endParaRPr lang="en-US" sz="1500" dirty="0">
              <a:latin typeface="+mn-lt"/>
            </a:endParaRPr>
          </a:p>
        </p:txBody>
      </p:sp>
    </p:spTree>
    <p:extLst>
      <p:ext uri="{BB962C8B-B14F-4D97-AF65-F5344CB8AC3E}">
        <p14:creationId xmlns:p14="http://schemas.microsoft.com/office/powerpoint/2010/main" val="12960108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bject 5"/>
          <p:cNvSpPr>
            <a:spLocks/>
          </p:cNvSpPr>
          <p:nvPr/>
        </p:nvSpPr>
        <p:spPr bwMode="auto">
          <a:xfrm>
            <a:off x="303213" y="104775"/>
            <a:ext cx="8662987" cy="812800"/>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4100" name="object 7"/>
          <p:cNvSpPr txBox="1">
            <a:spLocks noChangeArrowheads="1"/>
          </p:cNvSpPr>
          <p:nvPr/>
        </p:nvSpPr>
        <p:spPr bwMode="auto">
          <a:xfrm>
            <a:off x="526255" y="234176"/>
            <a:ext cx="809148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spAutoFit/>
          </a:bodyPr>
          <a:lstStyle>
            <a:lvl1pPr marL="11113">
              <a:spcAft>
                <a:spcPts val="1413"/>
              </a:spcAft>
              <a:buChar char="•"/>
              <a:defRPr sz="2400">
                <a:solidFill>
                  <a:srgbClr val="000000"/>
                </a:solidFill>
                <a:latin typeface="Times New Roman" pitchFamily="18" charset="0"/>
                <a:ea typeface="Microsoft YaHei" pitchFamily="34" charset="-122"/>
              </a:defRPr>
            </a:lvl1pPr>
            <a:lvl2pPr marL="6858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algn="ctr" eaLnBrk="1">
              <a:spcAft>
                <a:spcPct val="0"/>
              </a:spcAft>
              <a:buFontTx/>
              <a:buNone/>
            </a:pPr>
            <a:r>
              <a:rPr lang="en-US" altLang="en-US" sz="3600" dirty="0">
                <a:solidFill>
                  <a:srgbClr val="FFFFFF"/>
                </a:solidFill>
                <a:latin typeface="+mj-lt"/>
                <a:cs typeface="Times New Roman" panose="02020603050405020304" pitchFamily="18" charset="0"/>
              </a:rPr>
              <a:t>What’s New</a:t>
            </a:r>
          </a:p>
        </p:txBody>
      </p:sp>
      <p:sp>
        <p:nvSpPr>
          <p:cNvPr id="2" name="TextBox 6">
            <a:extLst>
              <a:ext uri="{FF2B5EF4-FFF2-40B4-BE49-F238E27FC236}">
                <a16:creationId xmlns:a16="http://schemas.microsoft.com/office/drawing/2014/main" id="{A69BBF06-DCCB-F5C1-50AF-F89CBA80C404}"/>
              </a:ext>
            </a:extLst>
          </p:cNvPr>
          <p:cNvSpPr txBox="1">
            <a:spLocks noChangeArrowheads="1"/>
          </p:cNvSpPr>
          <p:nvPr/>
        </p:nvSpPr>
        <p:spPr bwMode="auto">
          <a:xfrm>
            <a:off x="-214145" y="1342641"/>
            <a:ext cx="9180345" cy="5261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4" tIns="44997" rIns="90004" bIns="44997">
            <a:spAutoFit/>
          </a:bodyPr>
          <a:lstStyle>
            <a:lvl1pPr>
              <a:spcAft>
                <a:spcPts val="1413"/>
              </a:spcAft>
              <a:buChar char="•"/>
              <a:defRPr sz="2400">
                <a:solidFill>
                  <a:srgbClr val="000000"/>
                </a:solidFill>
                <a:latin typeface="Times New Roman" pitchFamily="18" charset="0"/>
                <a:ea typeface="Microsoft YaHei" pitchFamily="34" charset="-122"/>
              </a:defRPr>
            </a:lvl1pPr>
            <a:lvl2pPr marL="742950" indent="-28575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lvl="1" indent="0" algn="just" eaLnBrk="1">
              <a:spcAft>
                <a:spcPct val="0"/>
              </a:spcAft>
              <a:buNone/>
            </a:pPr>
            <a:r>
              <a:rPr lang="en-US" sz="1600" dirty="0">
                <a:latin typeface="+mn-lt"/>
              </a:rPr>
              <a:t>In the previous version of this project we had a textual user interface but our requirements changed and we have to convert that to a Visual Graphical UI. Below are the key changes to the project from previous build </a:t>
            </a:r>
          </a:p>
          <a:p>
            <a:pPr marL="1085850" lvl="1" indent="-342900" algn="just" eaLnBrk="1">
              <a:spcAft>
                <a:spcPct val="0"/>
              </a:spcAft>
              <a:buFont typeface="+mj-lt"/>
              <a:buAutoNum type="arabicPeriod"/>
            </a:pPr>
            <a:r>
              <a:rPr lang="en-US" sz="1600" b="1" dirty="0">
                <a:latin typeface="+mn-lt"/>
              </a:rPr>
              <a:t>Creation of </a:t>
            </a:r>
            <a:r>
              <a:rPr lang="en-US" sz="1600" b="1" dirty="0" err="1">
                <a:latin typeface="+mn-lt"/>
              </a:rPr>
              <a:t>JFrame</a:t>
            </a:r>
            <a:r>
              <a:rPr lang="en-US" sz="1600" b="1" dirty="0">
                <a:latin typeface="+mn-lt"/>
              </a:rPr>
              <a:t> </a:t>
            </a:r>
            <a:r>
              <a:rPr lang="en-US" sz="1600" dirty="0">
                <a:latin typeface="+mn-lt"/>
              </a:rPr>
              <a:t>– Created a </a:t>
            </a:r>
            <a:r>
              <a:rPr lang="en-US" sz="1600" dirty="0" err="1">
                <a:latin typeface="+mn-lt"/>
              </a:rPr>
              <a:t>Jframe</a:t>
            </a:r>
            <a:r>
              <a:rPr lang="en-US" sz="1600" dirty="0">
                <a:latin typeface="+mn-lt"/>
              </a:rPr>
              <a:t> which acts as a main window to the application</a:t>
            </a:r>
          </a:p>
          <a:p>
            <a:pPr marL="1085850" lvl="1" indent="-342900" algn="just" eaLnBrk="1">
              <a:spcAft>
                <a:spcPct val="0"/>
              </a:spcAft>
              <a:buFont typeface="+mj-lt"/>
              <a:buAutoNum type="arabicPeriod"/>
            </a:pPr>
            <a:r>
              <a:rPr lang="en-US" sz="1600" b="1" dirty="0">
                <a:latin typeface="+mn-lt"/>
              </a:rPr>
              <a:t>Component Addition </a:t>
            </a:r>
            <a:r>
              <a:rPr lang="en-US" sz="1600" dirty="0">
                <a:latin typeface="+mn-lt"/>
              </a:rPr>
              <a:t>- </a:t>
            </a:r>
            <a:r>
              <a:rPr lang="en-US" sz="1600" dirty="0">
                <a:solidFill>
                  <a:schemeClr val="tx1"/>
                </a:solidFill>
                <a:latin typeface="+mn-lt"/>
              </a:rPr>
              <a:t>A</a:t>
            </a:r>
            <a:r>
              <a:rPr lang="en-US" altLang="en-US" sz="1600" dirty="0">
                <a:solidFill>
                  <a:schemeClr val="tx1"/>
                </a:solidFill>
                <a:latin typeface="+mn-lt"/>
              </a:rPr>
              <a:t>dded several components to the </a:t>
            </a:r>
            <a:r>
              <a:rPr lang="en-US" altLang="en-US" sz="1600" dirty="0" err="1">
                <a:solidFill>
                  <a:schemeClr val="tx1"/>
                </a:solidFill>
                <a:latin typeface="+mn-lt"/>
              </a:rPr>
              <a:t>JFrame</a:t>
            </a:r>
            <a:r>
              <a:rPr lang="en-US" altLang="en-US" sz="1600" dirty="0">
                <a:solidFill>
                  <a:schemeClr val="tx1"/>
                </a:solidFill>
                <a:latin typeface="+mn-lt"/>
              </a:rPr>
              <a:t>, including a </a:t>
            </a:r>
            <a:r>
              <a:rPr lang="en-US" altLang="en-US" sz="1600" dirty="0" err="1">
                <a:solidFill>
                  <a:schemeClr val="tx1"/>
                </a:solidFill>
                <a:latin typeface="+mn-lt"/>
                <a:cs typeface="Courier New" panose="02070309020205020404" pitchFamily="49" charset="0"/>
              </a:rPr>
              <a:t>JLabel</a:t>
            </a:r>
            <a:r>
              <a:rPr lang="en-US" altLang="en-US" sz="1600" dirty="0">
                <a:solidFill>
                  <a:schemeClr val="tx1"/>
                </a:solidFill>
                <a:latin typeface="+mn-lt"/>
              </a:rPr>
              <a:t> to display text to the user, a </a:t>
            </a:r>
            <a:r>
              <a:rPr lang="en-US" altLang="en-US" sz="1600" dirty="0" err="1">
                <a:solidFill>
                  <a:schemeClr val="tx1"/>
                </a:solidFill>
                <a:latin typeface="+mn-lt"/>
                <a:cs typeface="Courier New" panose="02070309020205020404" pitchFamily="49" charset="0"/>
              </a:rPr>
              <a:t>JTextField</a:t>
            </a:r>
            <a:r>
              <a:rPr lang="en-US" altLang="en-US" sz="1600" dirty="0">
                <a:solidFill>
                  <a:schemeClr val="tx1"/>
                </a:solidFill>
                <a:latin typeface="+mn-lt"/>
              </a:rPr>
              <a:t> for the user to input their numbers, a </a:t>
            </a:r>
            <a:r>
              <a:rPr lang="en-US" altLang="en-US" sz="1600" dirty="0" err="1">
                <a:solidFill>
                  <a:schemeClr val="tx1"/>
                </a:solidFill>
                <a:latin typeface="+mn-lt"/>
                <a:cs typeface="Courier New" panose="02070309020205020404" pitchFamily="49" charset="0"/>
              </a:rPr>
              <a:t>JButton</a:t>
            </a:r>
            <a:r>
              <a:rPr lang="en-US" altLang="en-US" sz="1600" dirty="0">
                <a:solidFill>
                  <a:schemeClr val="tx1"/>
                </a:solidFill>
                <a:latin typeface="+mn-lt"/>
              </a:rPr>
              <a:t> that the user can click to calculate the standard deviation, and a </a:t>
            </a:r>
            <a:r>
              <a:rPr lang="en-US" altLang="en-US" sz="1600" dirty="0" err="1">
                <a:solidFill>
                  <a:schemeClr val="tx1"/>
                </a:solidFill>
                <a:latin typeface="+mn-lt"/>
                <a:cs typeface="Courier New" panose="02070309020205020404" pitchFamily="49" charset="0"/>
              </a:rPr>
              <a:t>JTextArea</a:t>
            </a:r>
            <a:r>
              <a:rPr lang="en-US" altLang="en-US" sz="1600" dirty="0">
                <a:solidFill>
                  <a:schemeClr val="tx1"/>
                </a:solidFill>
                <a:latin typeface="+mn-lt"/>
              </a:rPr>
              <a:t> to display the results. </a:t>
            </a:r>
          </a:p>
          <a:p>
            <a:pPr marL="1085850" lvl="1" indent="-342900" algn="just" eaLnBrk="1">
              <a:spcAft>
                <a:spcPct val="0"/>
              </a:spcAft>
              <a:buFont typeface="+mj-lt"/>
              <a:buAutoNum type="arabicPeriod"/>
            </a:pPr>
            <a:r>
              <a:rPr lang="en-US" altLang="en-US" sz="1600" b="1" dirty="0">
                <a:solidFill>
                  <a:schemeClr val="tx1"/>
                </a:solidFill>
                <a:latin typeface="+mn-lt"/>
              </a:rPr>
              <a:t>Event Handling </a:t>
            </a:r>
            <a:r>
              <a:rPr lang="en-US" altLang="en-US" sz="1600" dirty="0">
                <a:solidFill>
                  <a:schemeClr val="tx1"/>
                </a:solidFill>
                <a:latin typeface="+mn-lt"/>
              </a:rPr>
              <a:t>-  You've added an ActionListener to the button, which gets triggered when the user clicks the button. In the event handler, you parse the user's input, calculate the standard deviation, and display the result in the text area.</a:t>
            </a:r>
          </a:p>
          <a:p>
            <a:pPr marL="1085850" lvl="1" indent="-342900" algn="just" eaLnBrk="1">
              <a:spcAft>
                <a:spcPct val="0"/>
              </a:spcAft>
              <a:buFont typeface="+mj-lt"/>
              <a:buAutoNum type="arabicPeriod"/>
            </a:pPr>
            <a:r>
              <a:rPr lang="en-US" altLang="en-US" sz="1600" b="1" dirty="0">
                <a:solidFill>
                  <a:schemeClr val="tx1"/>
                </a:solidFill>
                <a:latin typeface="+mn-lt"/>
              </a:rPr>
              <a:t>Exception Handling </a:t>
            </a:r>
            <a:r>
              <a:rPr lang="en-US" altLang="en-US" sz="1600" dirty="0">
                <a:solidFill>
                  <a:schemeClr val="tx1"/>
                </a:solidFill>
                <a:latin typeface="+mn-lt"/>
              </a:rPr>
              <a:t>- Added exception handling to the event handler. If the user's input is invalid (i.e., not a list of real numbers), an exception is thrown, caught, and a helpful error message is displayed to the user.</a:t>
            </a:r>
          </a:p>
          <a:p>
            <a:pPr marL="1085850" lvl="1" indent="-342900" algn="just" eaLnBrk="1">
              <a:spcAft>
                <a:spcPct val="0"/>
              </a:spcAft>
              <a:buFont typeface="+mj-lt"/>
              <a:buAutoNum type="arabicPeriod"/>
            </a:pPr>
            <a:r>
              <a:rPr lang="en-US" altLang="en-US" sz="1600" b="1" dirty="0">
                <a:solidFill>
                  <a:schemeClr val="tx1"/>
                </a:solidFill>
                <a:latin typeface="+mn-lt"/>
              </a:rPr>
              <a:t>Separation of Concerns</a:t>
            </a:r>
            <a:r>
              <a:rPr lang="en-US" altLang="en-US" sz="1600" dirty="0">
                <a:solidFill>
                  <a:schemeClr val="tx1"/>
                </a:solidFill>
                <a:latin typeface="+mn-lt"/>
              </a:rPr>
              <a:t> - Separated the standard deviation calculation into its own Standard Deviation class, keeping the GUI code separate from the mathematical logic. This makes the code more maintainable and easier to understand.</a:t>
            </a:r>
          </a:p>
          <a:p>
            <a:pPr marL="1085850" lvl="1" indent="-342900" algn="just" eaLnBrk="1">
              <a:spcAft>
                <a:spcPct val="0"/>
              </a:spcAft>
              <a:buFont typeface="+mj-lt"/>
              <a:buAutoNum type="arabicPeriod"/>
            </a:pPr>
            <a:r>
              <a:rPr lang="en-US" altLang="en-US" sz="1600" b="1" dirty="0">
                <a:solidFill>
                  <a:schemeClr val="tx1"/>
                </a:solidFill>
                <a:latin typeface="+mn-lt"/>
              </a:rPr>
              <a:t>Visual Enhancements</a:t>
            </a:r>
            <a:r>
              <a:rPr lang="en-US" altLang="en-US" sz="1600" dirty="0">
                <a:solidFill>
                  <a:schemeClr val="tx1"/>
                </a:solidFill>
                <a:latin typeface="+mn-lt"/>
              </a:rPr>
              <a:t> - Made some visual enhancements to the GUI, such as setting a background color and a title for the </a:t>
            </a:r>
            <a:r>
              <a:rPr lang="en-US" altLang="en-US" sz="1600" dirty="0" err="1">
                <a:solidFill>
                  <a:schemeClr val="tx1"/>
                </a:solidFill>
                <a:latin typeface="+mn-lt"/>
              </a:rPr>
              <a:t>JFrame</a:t>
            </a:r>
            <a:r>
              <a:rPr lang="en-US" altLang="en-US" sz="1600" dirty="0">
                <a:solidFill>
                  <a:schemeClr val="tx1"/>
                </a:solidFill>
                <a:latin typeface="+mn-lt"/>
              </a:rPr>
              <a:t>.</a:t>
            </a:r>
          </a:p>
          <a:p>
            <a:pPr marL="1085850" lvl="1" indent="-342900" algn="just" eaLnBrk="1">
              <a:spcAft>
                <a:spcPct val="0"/>
              </a:spcAft>
              <a:buFont typeface="+mj-lt"/>
              <a:buAutoNum type="arabicPeriod"/>
            </a:pPr>
            <a:endParaRPr lang="en-US" altLang="en-US" sz="1600" dirty="0">
              <a:solidFill>
                <a:schemeClr val="tx1"/>
              </a:solidFill>
              <a:latin typeface="+mn-lt"/>
            </a:endParaRPr>
          </a:p>
          <a:p>
            <a:pPr marL="1085850" lvl="1" indent="-342900" algn="just" eaLnBrk="1">
              <a:spcAft>
                <a:spcPct val="0"/>
              </a:spcAft>
              <a:buFont typeface="+mj-lt"/>
              <a:buAutoNum type="arabicPeriod"/>
            </a:pPr>
            <a:endParaRPr lang="en-US" sz="1600" dirty="0">
              <a:latin typeface="+mn-lt"/>
            </a:endParaRPr>
          </a:p>
          <a:p>
            <a:pPr lvl="1" indent="0" algn="just" eaLnBrk="1">
              <a:spcAft>
                <a:spcPct val="0"/>
              </a:spcAft>
              <a:buNone/>
            </a:pPr>
            <a:endParaRPr lang="en-US" sz="1600" dirty="0">
              <a:latin typeface="+mn-lt"/>
            </a:endParaRPr>
          </a:p>
        </p:txBody>
      </p:sp>
    </p:spTree>
    <p:extLst>
      <p:ext uri="{BB962C8B-B14F-4D97-AF65-F5344CB8AC3E}">
        <p14:creationId xmlns:p14="http://schemas.microsoft.com/office/powerpoint/2010/main" val="8524714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5"/>
          <p:cNvSpPr>
            <a:spLocks/>
          </p:cNvSpPr>
          <p:nvPr/>
        </p:nvSpPr>
        <p:spPr bwMode="auto">
          <a:xfrm>
            <a:off x="303213" y="104775"/>
            <a:ext cx="8662987" cy="812800"/>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5" name="TextBox 6"/>
          <p:cNvSpPr txBox="1">
            <a:spLocks noChangeArrowheads="1"/>
          </p:cNvSpPr>
          <p:nvPr/>
        </p:nvSpPr>
        <p:spPr bwMode="auto">
          <a:xfrm>
            <a:off x="240506" y="2062689"/>
            <a:ext cx="8662987" cy="2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4" tIns="44997" rIns="90004" bIns="44997">
            <a:spAutoFit/>
          </a:bodyPr>
          <a:lstStyle>
            <a:lvl1pPr>
              <a:spcAft>
                <a:spcPts val="1413"/>
              </a:spcAft>
              <a:buChar char="•"/>
              <a:defRPr sz="2400">
                <a:solidFill>
                  <a:srgbClr val="000000"/>
                </a:solidFill>
                <a:latin typeface="Times New Roman" pitchFamily="18" charset="0"/>
                <a:ea typeface="Microsoft YaHei" pitchFamily="34" charset="-122"/>
              </a:defRPr>
            </a:lvl1pPr>
            <a:lvl2pPr marL="742950" indent="-28575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r>
              <a:rPr lang="en-US" sz="2000" dirty="0"/>
              <a:t>  In conclusion, we have walked through the process of implementing a standard deviation function in Java from scratch, adhering to the ISO/IEC/IEEE 29148 Standard for software requirements. We've seen how well-defined requirements can guide the implementation process and ensure the function is robust, accurate, and user-friendly. This exercise underscores the importance of standard deviation in statistical analysis and scientific computing, and the value of implementing mathematical functions from scratch while adhering to software requirements standards.</a:t>
            </a:r>
          </a:p>
        </p:txBody>
      </p:sp>
      <p:sp>
        <p:nvSpPr>
          <p:cNvPr id="5124" name="object 7"/>
          <p:cNvSpPr txBox="1">
            <a:spLocks noChangeArrowheads="1"/>
          </p:cNvSpPr>
          <p:nvPr/>
        </p:nvSpPr>
        <p:spPr bwMode="auto">
          <a:xfrm>
            <a:off x="588963" y="238125"/>
            <a:ext cx="80914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spAutoFit/>
          </a:bodyPr>
          <a:lstStyle>
            <a:lvl1pPr marL="11113">
              <a:spcAft>
                <a:spcPts val="1413"/>
              </a:spcAft>
              <a:buChar char="•"/>
              <a:defRPr sz="2400">
                <a:solidFill>
                  <a:srgbClr val="000000"/>
                </a:solidFill>
                <a:latin typeface="Times New Roman" pitchFamily="18" charset="0"/>
                <a:ea typeface="Microsoft YaHei" pitchFamily="34" charset="-122"/>
              </a:defRPr>
            </a:lvl1pPr>
            <a:lvl2pPr marL="6858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algn="ctr" eaLnBrk="1">
              <a:spcAft>
                <a:spcPct val="0"/>
              </a:spcAft>
              <a:buFontTx/>
              <a:buNone/>
            </a:pPr>
            <a:r>
              <a:rPr lang="en-US" altLang="en-US" sz="3600" dirty="0">
                <a:solidFill>
                  <a:srgbClr val="FFFFFF"/>
                </a:solidFill>
                <a:latin typeface="Tahoma" pitchFamily="34" charset="0"/>
                <a:cs typeface="Tahoma" pitchFamily="34" charset="0"/>
              </a:rPr>
              <a:t>Conclusion</a:t>
            </a:r>
            <a:endParaRPr lang="en-US" altLang="en-US" sz="2800" dirty="0">
              <a:solidFill>
                <a:srgbClr val="FFFFFF"/>
              </a:solidFill>
              <a:latin typeface="Tahoma" pitchFamily="34" charset="0"/>
              <a:cs typeface="Tahoma"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5"/>
          <p:cNvSpPr>
            <a:spLocks/>
          </p:cNvSpPr>
          <p:nvPr/>
        </p:nvSpPr>
        <p:spPr bwMode="auto">
          <a:xfrm>
            <a:off x="303213" y="104775"/>
            <a:ext cx="8662987" cy="812800"/>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5" name="TextBox 6"/>
          <p:cNvSpPr txBox="1">
            <a:spLocks noChangeArrowheads="1"/>
          </p:cNvSpPr>
          <p:nvPr/>
        </p:nvSpPr>
        <p:spPr bwMode="auto">
          <a:xfrm>
            <a:off x="240506" y="1903834"/>
            <a:ext cx="8662987" cy="348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4" tIns="44997" rIns="90004" bIns="44997">
            <a:spAutoFit/>
          </a:bodyPr>
          <a:lstStyle>
            <a:lvl1pPr>
              <a:spcAft>
                <a:spcPts val="1413"/>
              </a:spcAft>
              <a:buChar char="•"/>
              <a:defRPr sz="2400">
                <a:solidFill>
                  <a:srgbClr val="000000"/>
                </a:solidFill>
                <a:latin typeface="Times New Roman" pitchFamily="18" charset="0"/>
                <a:ea typeface="Microsoft YaHei" pitchFamily="34" charset="-122"/>
              </a:defRPr>
            </a:lvl1pPr>
            <a:lvl2pPr marL="742950" indent="-28575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a:buNone/>
            </a:pPr>
            <a:r>
              <a:rPr lang="en-US" sz="1800" b="1" dirty="0">
                <a:cs typeface="Times New Roman" panose="02020603050405020304" pitchFamily="18" charset="0"/>
              </a:rPr>
              <a:t>References:</a:t>
            </a:r>
            <a:endParaRPr lang="en-US" sz="1800" dirty="0">
              <a:cs typeface="Times New Roman" panose="02020603050405020304" pitchFamily="18" charset="0"/>
            </a:endParaRPr>
          </a:p>
          <a:p>
            <a:r>
              <a:rPr lang="en-US" sz="1800" dirty="0">
                <a:cs typeface="Times New Roman" panose="02020603050405020304" pitchFamily="18" charset="0"/>
              </a:rPr>
              <a:t> ISO/IEC/IEEE 29148:2018(E) - Systems and software engineering -- Life cycle processes -- Requirements engineering.</a:t>
            </a:r>
          </a:p>
          <a:p>
            <a:r>
              <a:rPr lang="en-US" sz="1800" dirty="0">
                <a:cs typeface="Times New Roman" panose="02020603050405020304" pitchFamily="18" charset="0"/>
              </a:rPr>
              <a:t> Standard deviation (2024) Wikipedia. Available at: https://en.wikipedia.org/wiki/Standard_deviation (Accessed: 04 July 2024).</a:t>
            </a:r>
          </a:p>
          <a:p>
            <a:r>
              <a:rPr lang="en-US" sz="1800" dirty="0">
                <a:cs typeface="Times New Roman" panose="02020603050405020304" pitchFamily="18" charset="0"/>
              </a:rPr>
              <a:t> Estimating Square Roots - </a:t>
            </a:r>
            <a:r>
              <a:rPr lang="en-US" sz="1800" dirty="0">
                <a:cs typeface="Times New Roman" panose="02020603050405020304" pitchFamily="18" charset="0"/>
                <a:hlinkClick r:id="rId3"/>
              </a:rPr>
              <a:t>https://gregorygundersen.com/blog/2023/02/01/estimating-square-roots/</a:t>
            </a:r>
            <a:endParaRPr lang="en-US" sz="1800" dirty="0">
              <a:cs typeface="Times New Roman" panose="02020603050405020304" pitchFamily="18" charset="0"/>
            </a:endParaRPr>
          </a:p>
          <a:p>
            <a:r>
              <a:rPr lang="en-US" sz="1800" dirty="0">
                <a:cs typeface="Times New Roman" panose="02020603050405020304" pitchFamily="18" charset="0"/>
              </a:rPr>
              <a:t>Java Swing - </a:t>
            </a:r>
            <a:r>
              <a:rPr lang="en-US" sz="1800" dirty="0">
                <a:cs typeface="Times New Roman" panose="02020603050405020304" pitchFamily="18" charset="0"/>
                <a:hlinkClick r:id="rId4"/>
              </a:rPr>
              <a:t>https://www.javatpoint.com/java-swing</a:t>
            </a:r>
            <a:endParaRPr lang="en-US" sz="1800" dirty="0">
              <a:cs typeface="Times New Roman" panose="02020603050405020304" pitchFamily="18" charset="0"/>
            </a:endParaRPr>
          </a:p>
          <a:p>
            <a:pPr marL="342900" indent="-342900" algn="just" eaLnBrk="1">
              <a:spcAft>
                <a:spcPct val="0"/>
              </a:spcAft>
            </a:pPr>
            <a:endParaRPr lang="en-US" altLang="en-US" sz="1800" dirty="0">
              <a:solidFill>
                <a:srgbClr val="1C1C1C"/>
              </a:solidFill>
              <a:cs typeface="Times New Roman" panose="02020603050405020304" pitchFamily="18" charset="0"/>
            </a:endParaRPr>
          </a:p>
        </p:txBody>
      </p:sp>
      <p:sp>
        <p:nvSpPr>
          <p:cNvPr id="5124" name="object 7"/>
          <p:cNvSpPr txBox="1">
            <a:spLocks noChangeArrowheads="1"/>
          </p:cNvSpPr>
          <p:nvPr/>
        </p:nvSpPr>
        <p:spPr bwMode="auto">
          <a:xfrm>
            <a:off x="588963" y="238125"/>
            <a:ext cx="80914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spAutoFit/>
          </a:bodyPr>
          <a:lstStyle>
            <a:lvl1pPr marL="11113">
              <a:spcAft>
                <a:spcPts val="1413"/>
              </a:spcAft>
              <a:buChar char="•"/>
              <a:defRPr sz="2400">
                <a:solidFill>
                  <a:srgbClr val="000000"/>
                </a:solidFill>
                <a:latin typeface="Times New Roman" pitchFamily="18" charset="0"/>
                <a:ea typeface="Microsoft YaHei" pitchFamily="34" charset="-122"/>
              </a:defRPr>
            </a:lvl1pPr>
            <a:lvl2pPr marL="6858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algn="ctr" eaLnBrk="1">
              <a:spcAft>
                <a:spcPct val="0"/>
              </a:spcAft>
              <a:buFontTx/>
              <a:buNone/>
            </a:pPr>
            <a:r>
              <a:rPr lang="en-US" altLang="en-US" sz="3600" dirty="0">
                <a:solidFill>
                  <a:srgbClr val="FFFFFF"/>
                </a:solidFill>
                <a:latin typeface="Tahoma" pitchFamily="34" charset="0"/>
                <a:cs typeface="Tahoma" pitchFamily="34" charset="0"/>
              </a:rPr>
              <a:t>References</a:t>
            </a:r>
            <a:endParaRPr lang="en-US" altLang="en-US" sz="2800" dirty="0">
              <a:solidFill>
                <a:srgbClr val="FFFFFF"/>
              </a:solidFill>
              <a:latin typeface="Tahoma" pitchFamily="34" charset="0"/>
              <a:cs typeface="Tahoma" pitchFamily="34" charset="0"/>
            </a:endParaRPr>
          </a:p>
        </p:txBody>
      </p:sp>
    </p:spTree>
    <p:extLst>
      <p:ext uri="{BB962C8B-B14F-4D97-AF65-F5344CB8AC3E}">
        <p14:creationId xmlns:p14="http://schemas.microsoft.com/office/powerpoint/2010/main" val="116898288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theme/theme1.xml><?xml version="1.0" encoding="utf-8"?>
<a:theme xmlns:a="http://schemas.openxmlformats.org/drawingml/2006/main" name="Default">
  <a:themeElements>
    <a:clrScheme name="Default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Default">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altLang="en-US" sz="1800" b="0" i="0" u="none" strike="noStrike" cap="none" normalizeH="0" baseline="0" smtClean="0">
            <a:ln>
              <a:noFill/>
            </a:ln>
            <a:solidFill>
              <a:schemeClr val="tx1"/>
            </a:solidFill>
            <a:effectLst/>
            <a:latin typeface="Calibri" pitchFamily="34" charset="0"/>
            <a:ea typeface="Microsoft YaHei"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altLang="en-US" sz="1800" b="0" i="0" u="none" strike="noStrike" cap="none" normalizeH="0" baseline="0" smtClean="0">
            <a:ln>
              <a:noFill/>
            </a:ln>
            <a:solidFill>
              <a:schemeClr val="tx1"/>
            </a:solidFill>
            <a:effectLst/>
            <a:latin typeface="Calibri" pitchFamily="34" charset="0"/>
            <a:ea typeface="Microsoft YaHei" pitchFamily="34" charset="-122"/>
          </a:defRPr>
        </a:defPPr>
      </a:lstStyle>
    </a:lnDef>
  </a:objectDefaults>
  <a:extraClrSchemeLst>
    <a:extraClrScheme>
      <a:clrScheme name="Default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1">
  <a:themeElements>
    <a:clrScheme name="Default 1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Default 1">
      <a:majorFont>
        <a:latin typeface="Tahoma"/>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altLang="en-US" sz="1800" b="0" i="0" u="none" strike="noStrike" cap="none" normalizeH="0" baseline="0" smtClean="0">
            <a:ln>
              <a:noFill/>
            </a:ln>
            <a:solidFill>
              <a:schemeClr val="tx1"/>
            </a:solidFill>
            <a:effectLst/>
            <a:latin typeface="Calibri" pitchFamily="34" charset="0"/>
            <a:ea typeface="Microsoft YaHei"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altLang="en-US" sz="1800" b="0" i="0" u="none" strike="noStrike" cap="none" normalizeH="0" baseline="0" smtClean="0">
            <a:ln>
              <a:noFill/>
            </a:ln>
            <a:solidFill>
              <a:schemeClr val="tx1"/>
            </a:solidFill>
            <a:effectLst/>
            <a:latin typeface="Calibri" pitchFamily="34" charset="0"/>
            <a:ea typeface="Microsoft YaHei" pitchFamily="34" charset="-122"/>
          </a:defRPr>
        </a:defPPr>
      </a:lstStyle>
    </a:lnDef>
  </a:objectDefaults>
  <a:extraClrSchemeLst>
    <a:extraClrScheme>
      <a:clrScheme name="Default 1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12326</TotalTime>
  <Pages>0</Pages>
  <Words>1065</Words>
  <Characters>0</Characters>
  <Application>Microsoft Office PowerPoint</Application>
  <DocSecurity>0</DocSecurity>
  <PresentationFormat>On-screen Show (4:3)</PresentationFormat>
  <Lines>0</Lines>
  <Paragraphs>65</Paragraphs>
  <Slides>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Cambria Math</vt:lpstr>
      <vt:lpstr>StarSymbol</vt:lpstr>
      <vt:lpstr>Tahoma</vt:lpstr>
      <vt:lpstr>Times New Roman</vt:lpstr>
      <vt:lpstr>Default</vt:lpstr>
      <vt:lpstr>Default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Pankaj Kamthan</dc:creator>
  <cp:lastModifiedBy>Tejasvi .</cp:lastModifiedBy>
  <cp:revision>57</cp:revision>
  <dcterms:created xsi:type="dcterms:W3CDTF">2016-04-06T04:18:14Z</dcterms:created>
  <dcterms:modified xsi:type="dcterms:W3CDTF">2024-07-24T18:39:29Z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1033-9.1.0.4550</vt:lpwstr>
  </property>
</Properties>
</file>