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87" r:id="rId5"/>
    <p:sldId id="260" r:id="rId6"/>
    <p:sldId id="261" r:id="rId7"/>
    <p:sldId id="283" r:id="rId8"/>
    <p:sldId id="284" r:id="rId9"/>
    <p:sldId id="285" r:id="rId10"/>
    <p:sldId id="280" r:id="rId11"/>
    <p:sldId id="281" r:id="rId12"/>
    <p:sldId id="282" r:id="rId13"/>
    <p:sldId id="263" r:id="rId14"/>
    <p:sldId id="275" r:id="rId15"/>
    <p:sldId id="271" r:id="rId16"/>
    <p:sldId id="272" r:id="rId17"/>
    <p:sldId id="273" r:id="rId18"/>
    <p:sldId id="265" r:id="rId19"/>
    <p:sldId id="274" r:id="rId20"/>
    <p:sldId id="266" r:id="rId21"/>
    <p:sldId id="276" r:id="rId22"/>
    <p:sldId id="278" r:id="rId23"/>
    <p:sldId id="277" r:id="rId24"/>
    <p:sldId id="268" r:id="rId25"/>
    <p:sldId id="279" r:id="rId26"/>
    <p:sldId id="269" r:id="rId27"/>
    <p:sldId id="286" r:id="rId28"/>
    <p:sldId id="290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60093"/>
    <a:srgbClr val="CC0066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1" autoAdjust="0"/>
    <p:restoredTop sz="94660"/>
  </p:normalViewPr>
  <p:slideViewPr>
    <p:cSldViewPr snapToGrid="0">
      <p:cViewPr>
        <p:scale>
          <a:sx n="53" d="100"/>
          <a:sy n="53" d="100"/>
        </p:scale>
        <p:origin x="67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5504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5183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0911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62857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5980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0463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8958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10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1239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7848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055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D343-FE84-4F59-ADC5-2604B400AE9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D5A7-E61D-498E-B1F2-00E4A9F3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-791737" y="4228836"/>
            <a:ext cx="17128665" cy="45910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71895" y="6057481"/>
            <a:ext cx="1495365" cy="14953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9101"/>
            <a:ext cx="5585460" cy="2481262"/>
          </a:xfrm>
        </p:spPr>
        <p:txBody>
          <a:bodyPr>
            <a:no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LUNARX</a:t>
            </a:r>
            <a:endParaRPr lang="en-US" sz="1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863" y="2611198"/>
            <a:ext cx="4777646" cy="1068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 game inspired by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Moonlander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reated by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Tejasvi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Kothapalli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and Andrew Kou</a:t>
            </a:r>
          </a:p>
        </p:txBody>
      </p:sp>
      <p:sp>
        <p:nvSpPr>
          <p:cNvPr id="12" name="Chord 11"/>
          <p:cNvSpPr/>
          <p:nvPr/>
        </p:nvSpPr>
        <p:spPr>
          <a:xfrm rot="16600932">
            <a:off x="1245303" y="4310318"/>
            <a:ext cx="1544612" cy="1677267"/>
          </a:xfrm>
          <a:prstGeom prst="chord">
            <a:avLst>
              <a:gd name="adj1" fmla="val 2860248"/>
              <a:gd name="adj2" fmla="val 162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46149" y="5168943"/>
            <a:ext cx="829355" cy="82935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578118" y="5168943"/>
            <a:ext cx="2153783" cy="21537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439418" y="5862167"/>
            <a:ext cx="1324428" cy="13244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56623" y="4461656"/>
            <a:ext cx="1087792" cy="11047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56623" y="1575227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83543" y="195123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06137" y="2943110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139986" y="32553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98558" y="1404243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78025" y="1727627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15805" y="3623325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95995" y="4180894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786757" y="411788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2255" y="9954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701157" y="4102833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09023" y="1727627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02915" y="4870856"/>
            <a:ext cx="1672683" cy="440149"/>
          </a:xfrm>
          <a:prstGeom prst="ellipse">
            <a:avLst/>
          </a:prstGeom>
          <a:solidFill>
            <a:schemeClr val="tx1">
              <a:lumMod val="75000"/>
              <a:lumOff val="2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8629021" y="4573066"/>
            <a:ext cx="668229" cy="14252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25"/>
          <a:stretch/>
        </p:blipFill>
        <p:spPr>
          <a:xfrm>
            <a:off x="7039373" y="2372971"/>
            <a:ext cx="3847524" cy="2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0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ROCKETSHAPE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235" y="2073241"/>
            <a:ext cx="702514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Constructor</a:t>
            </a:r>
            <a:endParaRPr lang="en-US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184" y="2073241"/>
            <a:ext cx="539615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x, y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angleOfRocket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rocketScaleFactor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Polygon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rocketPolygon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xRocket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yRocket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xFlame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xFlameOrig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yFlame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ct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55" y="3224522"/>
            <a:ext cx="6721511" cy="1328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58745"/>
            <a:ext cx="10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shape of the rocket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3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2736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ROCKETSHAPE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623" y="1620314"/>
            <a:ext cx="539615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drawFilled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setRocketPolygon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shiftArrayByConstant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setPosition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resetPos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getXToRotateAbout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getYToRotateAbout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+getters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4605" y="1624873"/>
            <a:ext cx="30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setRocketPolygon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12" y="2024983"/>
            <a:ext cx="6650630" cy="1090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4606" y="3449545"/>
            <a:ext cx="380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shiftArrayByConstant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12" y="3967343"/>
            <a:ext cx="6588629" cy="2143141"/>
          </a:xfrm>
          <a:prstGeom prst="rect">
            <a:avLst/>
          </a:prstGeom>
        </p:spPr>
      </p:pic>
      <p:pic>
        <p:nvPicPr>
          <p:cNvPr id="3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01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ROCKETSHAPE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34" y="1490633"/>
            <a:ext cx="30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drawFilled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34" y="2071213"/>
            <a:ext cx="5562566" cy="3876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67" y="2071213"/>
            <a:ext cx="5733204" cy="2491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68" y="5210725"/>
            <a:ext cx="5733204" cy="691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0396" y="4810615"/>
            <a:ext cx="30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getXToRotateAbout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8151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 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00" y="1902892"/>
            <a:ext cx="443189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velocityX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velocityY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airResistance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gravity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upArrow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E6E6E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angleOfRocket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points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LinkedList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rocketPieces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crashX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crashY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crashNum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fuel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358745"/>
            <a:ext cx="10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Non-visual components of the rocket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33624" y="1259607"/>
            <a:ext cx="491090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doFrame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findPositionX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findPositionY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findVelocityX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findVelocityY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findAccelerationX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findAccelerationY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getPoints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explode()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getCrashNum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checkForLanding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decrementFuel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stopRocket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reset()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getters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0501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 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0" y="2152218"/>
            <a:ext cx="6039729" cy="4221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2518" y="172139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doFrame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99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 CLASS (cont.) 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514906"/>
            <a:ext cx="1098981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5" y="2544577"/>
            <a:ext cx="9187980" cy="1029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8" y="5045036"/>
            <a:ext cx="9248723" cy="10344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4148" y="2152675"/>
            <a:ext cx="24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findPositionX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006" y="4614544"/>
            <a:ext cx="24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findPositionY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042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590294" y="2899092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7769" y="1594401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1360" y="323161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893691" y="5957316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28551" y="1976336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71749" y="660492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11339" y="1976336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532917" y="3191816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39702" y="5723142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6455" y="1976336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89000" y="861216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44359" y="1976336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71318" y="5946166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81746" y="3671319"/>
            <a:ext cx="45719" cy="829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 CLASS (cont.)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496291"/>
            <a:ext cx="10515600" cy="463910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0" y="2896135"/>
            <a:ext cx="5529973" cy="3524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120" y="2348462"/>
            <a:ext cx="24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explode(…)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42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 CLASS (cont.) 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40" y="1903939"/>
            <a:ext cx="111252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11" y="2838778"/>
            <a:ext cx="6398749" cy="3528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74" y="1955821"/>
            <a:ext cx="3373373" cy="1365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74" y="3990962"/>
            <a:ext cx="3328122" cy="2479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040" y="2438668"/>
            <a:ext cx="3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checkForLanding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3194" y="1503829"/>
            <a:ext cx="24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stopRocket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3193" y="3538970"/>
            <a:ext cx="24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eset()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9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25" y="1666082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9094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ROCKETPIECE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70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  <a:endParaRPr lang="en-US" sz="4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originalX1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originalX2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originalY1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originalY2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startX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startX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endX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endY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velocityX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velocityY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0941" y="1991771"/>
            <a:ext cx="23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Constructor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02" y="2638102"/>
            <a:ext cx="7012859" cy="3899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358745"/>
            <a:ext cx="10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individual piece of the rocket 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5772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ROCKETPIECE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69" y="2093511"/>
            <a:ext cx="4618342" cy="1822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1" y="3384064"/>
            <a:ext cx="5818262" cy="1881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369" y="4879380"/>
            <a:ext cx="3617368" cy="1648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872" y="2916486"/>
            <a:ext cx="37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setCrashCoords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9147" y="1559458"/>
            <a:ext cx="37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draw(…)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9147" y="4411803"/>
            <a:ext cx="37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resetCrashCoords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21" y="171402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05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35" y="388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TODAY’S JOURNEY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45339" y="1968019"/>
            <a:ext cx="9998514" cy="3730545"/>
          </a:xfrm>
          <a:custGeom>
            <a:avLst/>
            <a:gdLst>
              <a:gd name="connsiteX0" fmla="*/ 0 w 9877876"/>
              <a:gd name="connsiteY0" fmla="*/ 3391958 h 4253941"/>
              <a:gd name="connsiteX1" fmla="*/ 1312606 w 9877876"/>
              <a:gd name="connsiteY1" fmla="*/ 582390 h 4253941"/>
              <a:gd name="connsiteX2" fmla="*/ 2912806 w 9877876"/>
              <a:gd name="connsiteY2" fmla="*/ 4239990 h 4253941"/>
              <a:gd name="connsiteX3" fmla="*/ 3819832 w 9877876"/>
              <a:gd name="connsiteY3" fmla="*/ 1917119 h 4253941"/>
              <a:gd name="connsiteX4" fmla="*/ 5958348 w 9877876"/>
              <a:gd name="connsiteY4" fmla="*/ 4033512 h 4253941"/>
              <a:gd name="connsiteX5" fmla="*/ 6607277 w 9877876"/>
              <a:gd name="connsiteY5" fmla="*/ 88319 h 4253941"/>
              <a:gd name="connsiteX6" fmla="*/ 9756058 w 9877876"/>
              <a:gd name="connsiteY6" fmla="*/ 1452545 h 4253941"/>
              <a:gd name="connsiteX7" fmla="*/ 8930148 w 9877876"/>
              <a:gd name="connsiteY7" fmla="*/ 3340338 h 42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77876" h="4253941">
                <a:moveTo>
                  <a:pt x="0" y="3391958"/>
                </a:moveTo>
                <a:cubicBezTo>
                  <a:pt x="413569" y="1916504"/>
                  <a:pt x="827138" y="441051"/>
                  <a:pt x="1312606" y="582390"/>
                </a:cubicBezTo>
                <a:cubicBezTo>
                  <a:pt x="1798074" y="723729"/>
                  <a:pt x="2494935" y="4017535"/>
                  <a:pt x="2912806" y="4239990"/>
                </a:cubicBezTo>
                <a:cubicBezTo>
                  <a:pt x="3330677" y="4462445"/>
                  <a:pt x="3312242" y="1951532"/>
                  <a:pt x="3819832" y="1917119"/>
                </a:cubicBezTo>
                <a:cubicBezTo>
                  <a:pt x="4327422" y="1882706"/>
                  <a:pt x="5493774" y="4338312"/>
                  <a:pt x="5958348" y="4033512"/>
                </a:cubicBezTo>
                <a:cubicBezTo>
                  <a:pt x="6422922" y="3728712"/>
                  <a:pt x="5974325" y="518480"/>
                  <a:pt x="6607277" y="88319"/>
                </a:cubicBezTo>
                <a:cubicBezTo>
                  <a:pt x="7240229" y="-341842"/>
                  <a:pt x="9368913" y="910542"/>
                  <a:pt x="9756058" y="1452545"/>
                </a:cubicBezTo>
                <a:cubicBezTo>
                  <a:pt x="10143203" y="1994548"/>
                  <a:pt x="9536675" y="2667443"/>
                  <a:pt x="8930148" y="3340338"/>
                </a:cubicBezTo>
              </a:path>
            </a:pathLst>
          </a:cu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13818" y="5009190"/>
            <a:ext cx="301645" cy="3016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81746" y="2254162"/>
            <a:ext cx="385089" cy="385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31307" y="5473666"/>
            <a:ext cx="346898" cy="3468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90100" y="3506176"/>
            <a:ext cx="301645" cy="3016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76500" y="5339273"/>
            <a:ext cx="359291" cy="3592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2359" y="1817196"/>
            <a:ext cx="301645" cy="3016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038026" y="3854614"/>
            <a:ext cx="397834" cy="3978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502285" y="4357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72761" y="1229027"/>
            <a:ext cx="25130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TURUBLENCES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373" y="5428549"/>
            <a:ext cx="22152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MEET THE PILOTS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68597" y="1698019"/>
            <a:ext cx="22561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GAME OVERVIEW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502284" y="5328307"/>
            <a:ext cx="3916211" cy="27155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735240" y="5582687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645097" y="6245394"/>
            <a:ext cx="732040" cy="732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912094" y="6468756"/>
            <a:ext cx="885825" cy="9229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287000" y="4252447"/>
            <a:ext cx="1173389" cy="6780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273497" y="4262445"/>
            <a:ext cx="1849729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TEST FLIGHT!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6338">
            <a:off x="9170570" y="4705930"/>
            <a:ext cx="1753514" cy="1753514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8961241" y="3467805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124900" y="2486497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85998" y="8249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983543" y="195123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2" t="3067" r="30889" b="5264"/>
          <a:stretch/>
        </p:blipFill>
        <p:spPr>
          <a:xfrm>
            <a:off x="8010525" y="1714499"/>
            <a:ext cx="1571625" cy="3800475"/>
          </a:xfrm>
        </p:spPr>
      </p:pic>
      <p:sp>
        <p:nvSpPr>
          <p:cNvPr id="51" name="Oval 50"/>
          <p:cNvSpPr/>
          <p:nvPr/>
        </p:nvSpPr>
        <p:spPr>
          <a:xfrm>
            <a:off x="5656767" y="384322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323526" y="5966788"/>
            <a:ext cx="29736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CLASS OVERVIEW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5985" y="2786963"/>
            <a:ext cx="25130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CLASS DETAILS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27002" y="5854477"/>
            <a:ext cx="21053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PROJECT REVIEW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590294" y="287831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87769" y="1573620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112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64" grpId="0"/>
      <p:bldP spid="66" grpId="0"/>
      <p:bldP spid="69" grpId="0"/>
      <p:bldP spid="27" grpId="0" animBg="1"/>
      <p:bldP spid="29" grpId="0" animBg="1"/>
      <p:bldP spid="33" grpId="0" animBg="1"/>
      <p:bldP spid="32" grpId="0" animBg="1"/>
      <p:bldP spid="62" grpId="0" animBg="1"/>
      <p:bldP spid="52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LANDSCAPE 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536" y="1869869"/>
            <a:ext cx="10515600" cy="49881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width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maxHeight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minHeight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stepChange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stepMax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coords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zoneWidth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change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starter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Polygon shape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xCoords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yCoords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xValues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yValues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4937" y="1715011"/>
            <a:ext cx="252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CONSTRUCTOR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06" y="2678140"/>
            <a:ext cx="4801558" cy="3847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9552"/>
          <a:stretch/>
        </p:blipFill>
        <p:spPr>
          <a:xfrm>
            <a:off x="8935305" y="2564484"/>
            <a:ext cx="2766363" cy="4090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4937" y="2278030"/>
            <a:ext cx="410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Random Landscape Generation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9986" y="1276128"/>
            <a:ext cx="10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terrain of the game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286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LANDSCAPE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Constructor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852" y="2391971"/>
            <a:ext cx="37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Placing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LandingPoints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2792081"/>
            <a:ext cx="6035412" cy="37849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93" y="3016250"/>
            <a:ext cx="3897201" cy="3577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09" y="365125"/>
            <a:ext cx="4005768" cy="2406382"/>
          </a:xfrm>
          <a:prstGeom prst="rect">
            <a:avLst/>
          </a:prstGeom>
        </p:spPr>
      </p:pic>
      <p:pic>
        <p:nvPicPr>
          <p:cNvPr id="2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4388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LANDSCAPE 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4988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29" y="3039700"/>
            <a:ext cx="4907494" cy="2783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25" y="2984867"/>
            <a:ext cx="5958685" cy="2946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2404093"/>
            <a:ext cx="37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drawLandscape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8125" y="2507551"/>
            <a:ext cx="37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putPointValues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78" y="159440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1584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59" y="2381936"/>
            <a:ext cx="6781800" cy="29813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LANDINGPOINT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651" y="1724291"/>
            <a:ext cx="702514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Constructor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237" y="1601146"/>
            <a:ext cx="49109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length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startX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startY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endX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endY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points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getters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8254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ZOOMER 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9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AffineTransform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old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Graphics2D g2d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zoom(…)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rotateAboutRocket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revertToNormal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75" y="2225735"/>
            <a:ext cx="5183482" cy="3873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6190" y="1690688"/>
            <a:ext cx="410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zoom(…)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370884"/>
            <a:ext cx="10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handles shifting and zooming of GUI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06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ZOOMER 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472108"/>
            <a:ext cx="410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revertToNormal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2090798"/>
            <a:ext cx="95440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4872218"/>
            <a:ext cx="5610225" cy="1314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410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rotateAboutRocket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824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STARS 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23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[][] cords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Landscape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9474" y="1881965"/>
            <a:ext cx="270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Constructor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268" y="2625252"/>
            <a:ext cx="4178157" cy="3688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4954"/>
            <a:ext cx="5127988" cy="1537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973401"/>
            <a:ext cx="410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drawStars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358745"/>
            <a:ext cx="10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stars in the background of the game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3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369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49" y="2921951"/>
            <a:ext cx="6715125" cy="18097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PLAYERDISPLAY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649" y="1982326"/>
            <a:ext cx="702514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Constructor</a:t>
            </a:r>
            <a:endParaRPr lang="en-US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568" y="1932913"/>
            <a:ext cx="5396151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Rocket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rocket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LunarX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lunar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points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height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showInfo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showMenu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gameOver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+getters</a:t>
            </a:r>
          </a:p>
          <a:p>
            <a:endParaRPr lang="en-US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ct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358745"/>
            <a:ext cx="10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everything the player sees in terms of information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621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PROJECT REVIEW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WHAT WENT WELL</a:t>
            </a:r>
            <a:endParaRPr lang="en-US" sz="4000" b="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Physics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Game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Coordination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WHAT WE’D DO NEXT TIME</a:t>
            </a:r>
            <a:endParaRPr lang="en-US" sz="4000" b="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Leave more time for bug fixing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Differentiate tasks at the beginning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Learn about GUI/other concepts before we actually start coding instead of doing it along the way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90294" y="287831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7769" y="1573620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3781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TURBULANCES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Explosion Coordinates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Timer/Delay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Creation of GUI from scratch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Zoomed 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 collision detection with landscape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Time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Planning/Differentiating Tasks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14" y="1617260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581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MEET THE PILOTS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55789"/>
            <a:ext cx="5157787" cy="4697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TEJASVI KOTHAPALLI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5276"/>
            <a:ext cx="5157787" cy="4407087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IN CHARGE OF: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ROCKET MECHANICS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PHYSICS (GRAVITY, VELOCITY, ETC.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ZOOMED 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LANDING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7409"/>
            <a:ext cx="5183188" cy="4181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ANDREW KOU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5277"/>
            <a:ext cx="5183188" cy="440708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IN CHARGE OF: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LANDSCAPE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EXPLOSION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PLAYER DISPLAY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STAR GENERATION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://lynbrookdeca.org/img/tej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53" y="2180782"/>
            <a:ext cx="1670938" cy="16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ynbrookdeca.org/img/andr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325" y="2180782"/>
            <a:ext cx="1670938" cy="16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343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97" y="1579738"/>
            <a:ext cx="10515600" cy="1325563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TEST FLIGHT</a:t>
            </a:r>
            <a:endParaRPr 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-791737" y="4228836"/>
            <a:ext cx="17128665" cy="45910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71895" y="6057481"/>
            <a:ext cx="1495365" cy="14953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 rot="16600932">
            <a:off x="1245303" y="4310318"/>
            <a:ext cx="1544612" cy="1677267"/>
          </a:xfrm>
          <a:prstGeom prst="chord">
            <a:avLst>
              <a:gd name="adj1" fmla="val 2860248"/>
              <a:gd name="adj2" fmla="val 162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46149" y="5168943"/>
            <a:ext cx="829355" cy="82935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578118" y="5168943"/>
            <a:ext cx="2153783" cy="21537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439418" y="5862167"/>
            <a:ext cx="1324428" cy="13244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56623" y="4461656"/>
            <a:ext cx="1087792" cy="11047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8629021" y="4573066"/>
            <a:ext cx="668229" cy="14252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25"/>
          <a:stretch/>
        </p:blipFill>
        <p:spPr>
          <a:xfrm>
            <a:off x="7039373" y="2372971"/>
            <a:ext cx="3847524" cy="2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48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468727" y="3765127"/>
            <a:ext cx="1999055" cy="19990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GAME OVERVIEW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Objective: To gain the most amount of points by landing safely on the platforms before you run out of fuel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Key Features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829" y="5850235"/>
            <a:ext cx="222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Landscape Zooming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8858" y="5880542"/>
            <a:ext cx="37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Landing/Explosion Functionality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0638" y="5865954"/>
            <a:ext cx="409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Random Landscape Generation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88" y="3848769"/>
            <a:ext cx="1871663" cy="1871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2" y="3776249"/>
            <a:ext cx="1896335" cy="18963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74" y="3855614"/>
            <a:ext cx="1715360" cy="1715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0363" y="5860820"/>
            <a:ext cx="37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Rocket Physics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28" y="3579074"/>
            <a:ext cx="2185108" cy="21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50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5" grpId="0"/>
      <p:bldP spid="6" grpId="0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 HEIRARCHY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Content Placeholder 3" descr="../../Desktop/Screen%20Shot%202016-05-30%20at%2011.25.21%20AM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" b="831"/>
          <a:stretch/>
        </p:blipFill>
        <p:spPr bwMode="auto">
          <a:xfrm>
            <a:off x="2619539" y="1571046"/>
            <a:ext cx="6952922" cy="49323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4841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ANIMATION BASE 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5289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provides a generic framework for applets that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do simple animations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oid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drawFrame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(…)			void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setFrameCount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(…)	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getFrameNumber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			void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setMillisecondsPerFrame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(…)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getWidth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				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getTimePerFrame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getHeight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				void start()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long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getElapsedTime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			void stop()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void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actionPerformed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			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getFrameCount</a:t>
            </a: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6337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LUNARX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0" y="1945465"/>
            <a:ext cx="702514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Methods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keyReleased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keyPressed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drawFrame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+getters</a:t>
            </a:r>
            <a:endParaRPr lang="en-US" sz="2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81965"/>
            <a:ext cx="53961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Fields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Rocket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rocket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Random rand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Landscape land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Stars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stars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upArrow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rightArrow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leftArrow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spacebar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PlayerDisplay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playerInfo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exploded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started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gameOver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first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358745"/>
            <a:ext cx="10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main of the program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3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9757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LUNARX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5" y="2024700"/>
            <a:ext cx="3789556" cy="3806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886" y="14906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82" y="2024700"/>
            <a:ext cx="6729761" cy="2140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3082" y="150904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doFrame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82" y="4403629"/>
            <a:ext cx="4078225" cy="2015728"/>
          </a:xfrm>
          <a:prstGeom prst="rect">
            <a:avLst/>
          </a:prstGeom>
        </p:spPr>
      </p:pic>
      <p:pic>
        <p:nvPicPr>
          <p:cNvPr id="40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1441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590294" y="28990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7769" y="159440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1360" y="323161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893691" y="59573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28551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971749" y="66049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71133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532917" y="31918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39702" y="5723142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36455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89000" y="86121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44359" y="197633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671318" y="5946166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81746" y="3671319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LUNARX </a:t>
            </a:r>
            <a:r>
              <a:rPr lang="en-US" sz="7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en-US" sz="7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979" y="14906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doFrame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9647"/>
            <a:ext cx="7954904" cy="3467903"/>
          </a:xfrm>
          <a:prstGeom prst="rect">
            <a:avLst/>
          </a:prstGeom>
        </p:spPr>
      </p:pic>
      <p:pic>
        <p:nvPicPr>
          <p:cNvPr id="5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1587341"/>
            <a:ext cx="4145886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865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603</Words>
  <Application>Microsoft Office PowerPoint</Application>
  <PresentationFormat>Widescreen</PresentationFormat>
  <Paragraphs>301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Calibri</vt:lpstr>
      <vt:lpstr>Calibri Light</vt:lpstr>
      <vt:lpstr>Consolas</vt:lpstr>
      <vt:lpstr>Wingdings</vt:lpstr>
      <vt:lpstr>Office Theme</vt:lpstr>
      <vt:lpstr>LUNARX</vt:lpstr>
      <vt:lpstr>TODAY’S JOURNEY</vt:lpstr>
      <vt:lpstr>MEET THE PILOTS</vt:lpstr>
      <vt:lpstr>GAME OVERVIEW</vt:lpstr>
      <vt:lpstr>CLASS HEIRARCHY</vt:lpstr>
      <vt:lpstr>ANIMATION BASE CLASS</vt:lpstr>
      <vt:lpstr>LUNARX CLASS</vt:lpstr>
      <vt:lpstr>LUNARX CLASS</vt:lpstr>
      <vt:lpstr>LUNARX CLASS</vt:lpstr>
      <vt:lpstr>ROCKETSHAPE CLASS</vt:lpstr>
      <vt:lpstr>ROCKETSHAPE CLASS</vt:lpstr>
      <vt:lpstr>ROCKETSHAPE CLASS</vt:lpstr>
      <vt:lpstr>ROCKET CLASS</vt:lpstr>
      <vt:lpstr>ROCKET CLASS</vt:lpstr>
      <vt:lpstr>ROCKET CLASS (cont.) </vt:lpstr>
      <vt:lpstr>ROCKET CLASS (cont.)</vt:lpstr>
      <vt:lpstr>ROCKET CLASS (cont.) </vt:lpstr>
      <vt:lpstr>ROCKETPIECE CLASS</vt:lpstr>
      <vt:lpstr>ROCKETPIECE CLASS</vt:lpstr>
      <vt:lpstr>LANDSCAPE CLASS</vt:lpstr>
      <vt:lpstr>LANDSCAPE CLASS</vt:lpstr>
      <vt:lpstr>LANDSCAPE CLASS</vt:lpstr>
      <vt:lpstr>LANDINGPOINT CLASS</vt:lpstr>
      <vt:lpstr>ZOOMER CLASS</vt:lpstr>
      <vt:lpstr>ZOOMER CLASS</vt:lpstr>
      <vt:lpstr>STARS CLASS</vt:lpstr>
      <vt:lpstr>PLAYERDISPLAY CLASS</vt:lpstr>
      <vt:lpstr>PROJECT REVIEW</vt:lpstr>
      <vt:lpstr>TURBULANCES</vt:lpstr>
      <vt:lpstr>TEST FLIGHT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LUNARX</dc:title>
  <dc:creator>Andrew Kou</dc:creator>
  <cp:lastModifiedBy>Andrew Kou</cp:lastModifiedBy>
  <cp:revision>62</cp:revision>
  <dcterms:created xsi:type="dcterms:W3CDTF">2016-05-28T20:43:35Z</dcterms:created>
  <dcterms:modified xsi:type="dcterms:W3CDTF">2016-05-30T22:52:19Z</dcterms:modified>
</cp:coreProperties>
</file>