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11" autoAdjust="0"/>
  </p:normalViewPr>
  <p:slideViewPr>
    <p:cSldViewPr>
      <p:cViewPr varScale="1">
        <p:scale>
          <a:sx n="70" d="100"/>
          <a:sy n="70" d="100"/>
        </p:scale>
        <p:origin x="89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91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1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477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73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98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8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004888" y="232915"/>
            <a:ext cx="9610726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chemeClr val="tx2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chemeClr val="tx2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chemeClr val="tx2"/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tx2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57200" y="2460643"/>
            <a:ext cx="88773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STUDENT NAME - R SAHANA</a:t>
            </a:r>
          </a:p>
          <a:p>
            <a:endParaRPr lang="en-US" sz="2000" dirty="0">
              <a:solidFill>
                <a:schemeClr val="tx2"/>
              </a:solidFill>
              <a:latin typeface="+mj-lt"/>
              <a:ea typeface="MS PGothic" panose="020B0600070205080204" pitchFamily="34" charset="-128"/>
            </a:endParaRPr>
          </a:p>
          <a:p>
            <a:r>
              <a:rPr lang="en-US" sz="2000" dirty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NM ID - F511DFFCE9E73C29F554F11B8FA76E06</a:t>
            </a:r>
          </a:p>
          <a:p>
            <a:endParaRPr lang="en-US" sz="2000" dirty="0">
              <a:solidFill>
                <a:schemeClr val="tx2"/>
              </a:solidFill>
              <a:latin typeface="+mj-lt"/>
              <a:ea typeface="MS PGothic" panose="020B0600070205080204" pitchFamily="34" charset="-128"/>
            </a:endParaRPr>
          </a:p>
          <a:p>
            <a:r>
              <a:rPr lang="en-US" sz="2000" dirty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REGISTER NO – 312216020</a:t>
            </a:r>
          </a:p>
          <a:p>
            <a:endParaRPr lang="en-US" sz="2000" dirty="0">
              <a:solidFill>
                <a:schemeClr val="tx2"/>
              </a:solidFill>
              <a:latin typeface="+mj-lt"/>
              <a:ea typeface="MS PGothic" panose="020B0600070205080204" pitchFamily="34" charset="-128"/>
            </a:endParaRPr>
          </a:p>
          <a:p>
            <a:r>
              <a:rPr lang="en-US" sz="2000" dirty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DEPARTMENT - B.COM GENERAL</a:t>
            </a:r>
          </a:p>
          <a:p>
            <a:endParaRPr lang="en-US" sz="2000" dirty="0">
              <a:solidFill>
                <a:schemeClr val="tx2"/>
              </a:solidFill>
              <a:latin typeface="+mj-lt"/>
              <a:ea typeface="MS PGothic" panose="020B0600070205080204" pitchFamily="34" charset="-128"/>
            </a:endParaRPr>
          </a:p>
          <a:p>
            <a:r>
              <a:rPr lang="en-US" sz="2000" dirty="0">
                <a:solidFill>
                  <a:schemeClr val="tx2"/>
                </a:solidFill>
                <a:latin typeface="+mj-lt"/>
                <a:ea typeface="MS PGothic" panose="020B0600070205080204" pitchFamily="34" charset="-128"/>
              </a:rPr>
              <a:t>COLLEGE - SHRI SHANKARLAL SUNDARBAI SHASUN JAIN COLLEGE FOR WOMEN</a:t>
            </a:r>
          </a:p>
          <a:p>
            <a:r>
              <a:rPr lang="en-US" sz="2000" dirty="0">
                <a:latin typeface="+mj-lt"/>
                <a:ea typeface="MS PGothic" panose="020B0600070205080204" pitchFamily="34" charset="-128"/>
              </a:rPr>
              <a:t>           </a:t>
            </a:r>
            <a:endParaRPr lang="en-IN" sz="2000" dirty="0">
              <a:latin typeface="+mj-lt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514130"/>
            <a:ext cx="3303904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15" dirty="0">
                <a:latin typeface="Trebuchet MS"/>
                <a:cs typeface="Trebuchet MS"/>
              </a:rPr>
              <a:t>M</a:t>
            </a:r>
            <a:r>
              <a:rPr sz="2800" b="1" dirty="0">
                <a:latin typeface="Trebuchet MS"/>
                <a:cs typeface="Trebuchet MS"/>
              </a:rPr>
              <a:t>O</a:t>
            </a:r>
            <a:r>
              <a:rPr sz="2800" b="1" spc="-15" dirty="0">
                <a:latin typeface="Trebuchet MS"/>
                <a:cs typeface="Trebuchet MS"/>
              </a:rPr>
              <a:t>D</a:t>
            </a:r>
            <a:r>
              <a:rPr sz="2800" b="1" spc="-35" dirty="0">
                <a:latin typeface="Trebuchet MS"/>
                <a:cs typeface="Trebuchet MS"/>
              </a:rPr>
              <a:t>E</a:t>
            </a:r>
            <a:r>
              <a:rPr sz="2800" b="1" spc="-30" dirty="0">
                <a:latin typeface="Trebuchet MS"/>
                <a:cs typeface="Trebuchet MS"/>
              </a:rPr>
              <a:t>LL</a:t>
            </a:r>
            <a:r>
              <a:rPr sz="2800" b="1" spc="-5" dirty="0">
                <a:latin typeface="Trebuchet MS"/>
                <a:cs typeface="Trebuchet MS"/>
              </a:rPr>
              <a:t>I</a:t>
            </a:r>
            <a:r>
              <a:rPr sz="2800" b="1" spc="30" dirty="0">
                <a:latin typeface="Trebuchet MS"/>
                <a:cs typeface="Trebuchet MS"/>
              </a:rPr>
              <a:t>N</a:t>
            </a:r>
            <a:r>
              <a:rPr sz="2800" b="1" spc="5" dirty="0">
                <a:latin typeface="Trebuchet MS"/>
                <a:cs typeface="Trebuchet MS"/>
              </a:rPr>
              <a:t>G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D90610-6106-C84A-BB14-1B75AE668D04}"/>
              </a:ext>
            </a:extLst>
          </p:cNvPr>
          <p:cNvSpPr/>
          <p:nvPr/>
        </p:nvSpPr>
        <p:spPr>
          <a:xfrm>
            <a:off x="2819400" y="1524000"/>
            <a:ext cx="4648200" cy="381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FEATURE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PERFORMANCE LEVEL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8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R</a:t>
            </a:r>
            <a:r>
              <a:rPr sz="2800" spc="-40" dirty="0"/>
              <a:t>E</a:t>
            </a:r>
            <a:r>
              <a:rPr sz="2800" spc="15" dirty="0"/>
              <a:t>S</a:t>
            </a:r>
            <a:r>
              <a:rPr sz="2800" spc="-30" dirty="0"/>
              <a:t>U</a:t>
            </a:r>
            <a:r>
              <a:rPr sz="2800" spc="-405" dirty="0"/>
              <a:t>L</a:t>
            </a:r>
            <a:r>
              <a:rPr sz="2800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9ED282-DFAD-9D7E-29A5-ED2866CF1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1128712"/>
            <a:ext cx="7116514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609600"/>
            <a:ext cx="10681335" cy="430887"/>
          </a:xfrm>
        </p:spPr>
        <p:txBody>
          <a:bodyPr/>
          <a:lstStyle/>
          <a:p>
            <a:r>
              <a:rPr lang="en-US" sz="2800" dirty="0">
                <a:latin typeface="Trebuchet MS" panose="020B0603020202020204" pitchFamily="34" charset="0"/>
                <a:cs typeface="Times New Roman" panose="02020603050405020304" pitchFamily="18" charset="0"/>
              </a:rPr>
              <a:t>CONCLUSION</a:t>
            </a:r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FC3E8-3AA3-7B2B-9CAE-78108A29F254}"/>
              </a:ext>
            </a:extLst>
          </p:cNvPr>
          <p:cNvSpPr/>
          <p:nvPr/>
        </p:nvSpPr>
        <p:spPr>
          <a:xfrm>
            <a:off x="1828800" y="1581150"/>
            <a:ext cx="6858000" cy="3695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In conclusion, the </a:t>
            </a:r>
            <a:r>
              <a:rPr lang="en-IN" sz="3200" dirty="0">
                <a:solidFill>
                  <a:schemeClr val="tx2"/>
                </a:solidFill>
                <a:highlight>
                  <a:srgbClr val="00FFFF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Employee Performance Analysis </a:t>
            </a:r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project aims to enhance organisational productivity, employee engagement and data driven decision making by providing actionable insights into employee performance, development and growth.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739" y="-857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0110" y="-8113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47675" y="532168"/>
            <a:ext cx="390969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5" dirty="0"/>
              <a:t>PROJECT</a:t>
            </a:r>
            <a:r>
              <a:rPr sz="2800" spc="-85" dirty="0"/>
              <a:t> </a:t>
            </a:r>
            <a:r>
              <a:rPr sz="2800" spc="25" dirty="0"/>
              <a:t>TITLE</a:t>
            </a:r>
            <a:endParaRPr sz="28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149393" y="2557612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chemeClr val="tx2"/>
              </a:solidFill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5655" y="1"/>
            <a:ext cx="12287655" cy="686282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/>
              <a:t>A</a:t>
            </a:r>
            <a:r>
              <a:rPr sz="2800" spc="-5" dirty="0"/>
              <a:t>G</a:t>
            </a:r>
            <a:r>
              <a:rPr sz="2800" spc="-35" dirty="0"/>
              <a:t>E</a:t>
            </a:r>
            <a:r>
              <a:rPr sz="2800" spc="15" dirty="0"/>
              <a:t>N</a:t>
            </a:r>
            <a:r>
              <a:rPr sz="2800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078924" y="961969"/>
            <a:ext cx="429177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Dataset Description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Results and </a:t>
            </a:r>
            <a:r>
              <a:rPr lang="en-US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Discussion</a:t>
            </a:r>
          </a:p>
          <a:p>
            <a:pPr algn="l">
              <a:buFont typeface="+mj-lt"/>
              <a:buAutoNum type="arabicPeriod"/>
            </a:pPr>
            <a:endParaRPr lang="en-US" sz="2000" b="0" i="0" dirty="0">
              <a:solidFill>
                <a:schemeClr val="tx2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Times New Roman" panose="02020603050405020304" pitchFamily="18" charset="0"/>
              </a:rPr>
              <a:t>Conclusion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0724" y="500121"/>
            <a:ext cx="563689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spc="-20" dirty="0"/>
              <a:t>P</a:t>
            </a:r>
            <a:r>
              <a:rPr sz="2800" spc="15" dirty="0"/>
              <a:t>ROB</a:t>
            </a:r>
            <a:r>
              <a:rPr sz="2800" spc="55" dirty="0"/>
              <a:t>L</a:t>
            </a:r>
            <a:r>
              <a:rPr sz="2800" spc="-20" dirty="0"/>
              <a:t>E</a:t>
            </a:r>
            <a:r>
              <a:rPr sz="2800" spc="20" dirty="0"/>
              <a:t>M</a:t>
            </a:r>
            <a:r>
              <a:rPr lang="en-GB" sz="2800" spc="20" dirty="0"/>
              <a:t> </a:t>
            </a:r>
            <a:r>
              <a:rPr sz="2800" spc="10" dirty="0"/>
              <a:t>S</a:t>
            </a:r>
            <a:r>
              <a:rPr sz="2800" spc="-370" dirty="0"/>
              <a:t>T</a:t>
            </a:r>
            <a:r>
              <a:rPr sz="2800" spc="-375" dirty="0"/>
              <a:t>A</a:t>
            </a:r>
            <a:r>
              <a:rPr sz="2800" spc="15" dirty="0"/>
              <a:t>T</a:t>
            </a:r>
            <a:r>
              <a:rPr sz="2800" spc="-10" dirty="0"/>
              <a:t>E</a:t>
            </a:r>
            <a:r>
              <a:rPr sz="2800" spc="-20" dirty="0"/>
              <a:t>ME</a:t>
            </a:r>
            <a:r>
              <a:rPr sz="2800" spc="10" dirty="0"/>
              <a:t>NT</a:t>
            </a:r>
            <a:endParaRPr sz="280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CA5C9F-380D-AD32-08DE-EE48AE7A890A}"/>
              </a:ext>
            </a:extLst>
          </p:cNvPr>
          <p:cNvSpPr/>
          <p:nvPr/>
        </p:nvSpPr>
        <p:spPr>
          <a:xfrm>
            <a:off x="676275" y="1371600"/>
            <a:ext cx="6943725" cy="44481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We need a comprehensive solution to collect, analyse and interpret relevant data on employee performance, providing actionable insights to enhance productivity and employee growth</a:t>
            </a:r>
            <a:r>
              <a:rPr lang="en-IN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689867"/>
            <a:ext cx="526351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spc="5" dirty="0"/>
              <a:t>PROJECT</a:t>
            </a:r>
            <a:r>
              <a:rPr lang="en-GB" sz="2800" spc="5" dirty="0"/>
              <a:t> </a:t>
            </a:r>
            <a:r>
              <a:rPr sz="2800" spc="-20" dirty="0"/>
              <a:t>OVERVIEW</a:t>
            </a:r>
            <a:endParaRPr sz="280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295400" y="2371289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This project aims to develop a comprehensive framework to measure and evaluate individual and team performance accurately.</a:t>
            </a:r>
          </a:p>
        </p:txBody>
      </p: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9EC6D9E7-1F85-32EF-BD63-C828C9572F51}"/>
              </a:ext>
            </a:extLst>
          </p:cNvPr>
          <p:cNvSpPr/>
          <p:nvPr/>
        </p:nvSpPr>
        <p:spPr>
          <a:xfrm rot="14909613" flipV="1">
            <a:off x="11472941" y="1145769"/>
            <a:ext cx="45719" cy="45719"/>
          </a:xfrm>
          <a:prstGeom prst="foldedCorner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57E8A471-F55A-A17E-86B3-7C95B5116C85}"/>
              </a:ext>
            </a:extLst>
          </p:cNvPr>
          <p:cNvSpPr/>
          <p:nvPr/>
        </p:nvSpPr>
        <p:spPr>
          <a:xfrm flipH="1">
            <a:off x="9810749" y="5545455"/>
            <a:ext cx="45719" cy="45719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7827" y="381000"/>
            <a:ext cx="501459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25" dirty="0"/>
              <a:t>W</a:t>
            </a:r>
            <a:r>
              <a:rPr sz="2800" spc="-20" dirty="0"/>
              <a:t>H</a:t>
            </a:r>
            <a:r>
              <a:rPr sz="2800" spc="20" dirty="0"/>
              <a:t>O</a:t>
            </a:r>
            <a:r>
              <a:rPr sz="2800" spc="-235" dirty="0"/>
              <a:t> </a:t>
            </a:r>
            <a:r>
              <a:rPr sz="2800" spc="-10" dirty="0"/>
              <a:t>AR</a:t>
            </a:r>
            <a:r>
              <a:rPr sz="2800" spc="15" dirty="0"/>
              <a:t>E</a:t>
            </a:r>
            <a:r>
              <a:rPr sz="2800" spc="-35" dirty="0"/>
              <a:t> </a:t>
            </a:r>
            <a:r>
              <a:rPr sz="2800" spc="-10" dirty="0"/>
              <a:t>T</a:t>
            </a:r>
            <a:r>
              <a:rPr sz="2800" spc="-15" dirty="0"/>
              <a:t>H</a:t>
            </a:r>
            <a:r>
              <a:rPr sz="2800" spc="15" dirty="0"/>
              <a:t>E</a:t>
            </a:r>
            <a:r>
              <a:rPr sz="2800" spc="-35" dirty="0"/>
              <a:t> </a:t>
            </a:r>
            <a:r>
              <a:rPr sz="2800" spc="-20" dirty="0"/>
              <a:t>E</a:t>
            </a:r>
            <a:r>
              <a:rPr sz="2800" spc="30" dirty="0"/>
              <a:t>N</a:t>
            </a:r>
            <a:r>
              <a:rPr sz="2800" spc="15" dirty="0"/>
              <a:t>D</a:t>
            </a:r>
            <a:r>
              <a:rPr sz="2800" spc="-45" dirty="0"/>
              <a:t> </a:t>
            </a:r>
            <a:r>
              <a:rPr sz="2800" dirty="0"/>
              <a:t>U</a:t>
            </a:r>
            <a:r>
              <a:rPr sz="2800" spc="10" dirty="0"/>
              <a:t>S</a:t>
            </a:r>
            <a:r>
              <a:rPr sz="2800" spc="-25" dirty="0"/>
              <a:t>E</a:t>
            </a:r>
            <a:r>
              <a:rPr sz="2800" spc="-10" dirty="0"/>
              <a:t>R</a:t>
            </a:r>
            <a:r>
              <a:rPr sz="2800" spc="5" dirty="0"/>
              <a:t>S?</a:t>
            </a:r>
            <a:endParaRPr sz="280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B5A49F-F0A1-5C22-FB99-EC597503F12E}"/>
              </a:ext>
            </a:extLst>
          </p:cNvPr>
          <p:cNvSpPr txBox="1"/>
          <p:nvPr/>
        </p:nvSpPr>
        <p:spPr>
          <a:xfrm>
            <a:off x="1751680" y="1105143"/>
            <a:ext cx="51054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HR Department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-HR managers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-Learning and development professionals</a:t>
            </a:r>
          </a:p>
          <a:p>
            <a:pPr marL="0" indent="0">
              <a:buNone/>
            </a:pPr>
            <a:endParaRPr lang="en-IN" sz="20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2. Management Team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-Department heads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-Team leads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-Supervisors</a:t>
            </a:r>
          </a:p>
          <a:p>
            <a:pPr marL="0" indent="0">
              <a:buNone/>
            </a:pPr>
            <a:endParaRPr lang="en-IN" sz="20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3. Employees</a:t>
            </a:r>
          </a:p>
          <a:p>
            <a:pPr marL="0" indent="0">
              <a:buNone/>
            </a:pPr>
            <a:endParaRPr lang="en-IN" sz="20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4. Senior Leadership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-CEO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-CFO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-COO</a:t>
            </a:r>
          </a:p>
          <a:p>
            <a:pPr marL="0" indent="0">
              <a:buNone/>
            </a:pPr>
            <a:endParaRPr lang="en-IN" sz="2000" dirty="0">
              <a:solidFill>
                <a:schemeClr val="tx2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5. IT Department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378EC4-A9E2-10EE-3E17-545F1B2E2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57800" y="4838700"/>
            <a:ext cx="76200" cy="70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1876425"/>
            <a:ext cx="2695574" cy="310515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508137"/>
            <a:ext cx="1068133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10" dirty="0"/>
              <a:t>O</a:t>
            </a:r>
            <a:r>
              <a:rPr sz="2800" spc="25" dirty="0"/>
              <a:t>U</a:t>
            </a:r>
            <a:r>
              <a:rPr sz="2800" dirty="0"/>
              <a:t>R</a:t>
            </a:r>
            <a:r>
              <a:rPr sz="2800" spc="5" dirty="0"/>
              <a:t> </a:t>
            </a:r>
            <a:r>
              <a:rPr sz="2800" spc="25" dirty="0"/>
              <a:t>S</a:t>
            </a:r>
            <a:r>
              <a:rPr sz="2800" spc="10" dirty="0"/>
              <a:t>O</a:t>
            </a:r>
            <a:r>
              <a:rPr sz="2800" spc="25" dirty="0"/>
              <a:t>LU</a:t>
            </a:r>
            <a:r>
              <a:rPr sz="2800" spc="-35" dirty="0"/>
              <a:t>T</a:t>
            </a:r>
            <a:r>
              <a:rPr sz="2800" spc="-30" dirty="0"/>
              <a:t>I</a:t>
            </a:r>
            <a:r>
              <a:rPr sz="2800" spc="10" dirty="0"/>
              <a:t>O</a:t>
            </a:r>
            <a:r>
              <a:rPr sz="2800" dirty="0"/>
              <a:t>N</a:t>
            </a:r>
            <a:r>
              <a:rPr sz="2800" spc="-345" dirty="0"/>
              <a:t> </a:t>
            </a:r>
            <a:r>
              <a:rPr sz="2800" spc="-35" dirty="0"/>
              <a:t>A</a:t>
            </a:r>
            <a:r>
              <a:rPr sz="2800" spc="-5" dirty="0"/>
              <a:t>N</a:t>
            </a:r>
            <a:r>
              <a:rPr sz="2800" dirty="0"/>
              <a:t>D</a:t>
            </a:r>
            <a:r>
              <a:rPr sz="2800" spc="35" dirty="0"/>
              <a:t> </a:t>
            </a:r>
            <a:r>
              <a:rPr sz="2800" spc="-30" dirty="0"/>
              <a:t>I</a:t>
            </a:r>
            <a:r>
              <a:rPr sz="2800" spc="-35" dirty="0"/>
              <a:t>T</a:t>
            </a:r>
            <a:r>
              <a:rPr sz="2800" dirty="0"/>
              <a:t>S</a:t>
            </a:r>
            <a:r>
              <a:rPr sz="2800" spc="60" dirty="0"/>
              <a:t> </a:t>
            </a:r>
            <a:r>
              <a:rPr sz="2800" spc="-295" dirty="0"/>
              <a:t>V</a:t>
            </a:r>
            <a:r>
              <a:rPr sz="2800" spc="-35" dirty="0"/>
              <a:t>A</a:t>
            </a:r>
            <a:r>
              <a:rPr sz="2800" spc="25" dirty="0"/>
              <a:t>LU</a:t>
            </a:r>
            <a:r>
              <a:rPr sz="2800" dirty="0"/>
              <a:t>E</a:t>
            </a:r>
            <a:r>
              <a:rPr sz="2800" spc="-65" dirty="0"/>
              <a:t> </a:t>
            </a:r>
            <a:r>
              <a:rPr sz="2800" spc="-15" dirty="0"/>
              <a:t>P</a:t>
            </a:r>
            <a:r>
              <a:rPr sz="2800" spc="-30" dirty="0"/>
              <a:t>R</a:t>
            </a:r>
            <a:r>
              <a:rPr sz="2800" spc="10" dirty="0"/>
              <a:t>O</a:t>
            </a:r>
            <a:r>
              <a:rPr sz="2800" spc="-15" dirty="0"/>
              <a:t>P</a:t>
            </a:r>
            <a:r>
              <a:rPr sz="2800" spc="10" dirty="0"/>
              <a:t>O</a:t>
            </a:r>
            <a:r>
              <a:rPr sz="2800" spc="25" dirty="0"/>
              <a:t>S</a:t>
            </a:r>
            <a:r>
              <a:rPr sz="2800" spc="-30" dirty="0"/>
              <a:t>I</a:t>
            </a:r>
            <a:r>
              <a:rPr sz="2800" spc="-35" dirty="0"/>
              <a:t>T</a:t>
            </a:r>
            <a:r>
              <a:rPr sz="2800" spc="-30" dirty="0"/>
              <a:t>I</a:t>
            </a:r>
            <a:r>
              <a:rPr sz="2800" spc="10" dirty="0"/>
              <a:t>O</a:t>
            </a:r>
            <a:r>
              <a:rPr sz="28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98FE64-AFD5-35E5-5204-2187D282DCC2}"/>
              </a:ext>
            </a:extLst>
          </p:cNvPr>
          <p:cNvSpPr/>
          <p:nvPr/>
        </p:nvSpPr>
        <p:spPr>
          <a:xfrm>
            <a:off x="3555883" y="2295525"/>
            <a:ext cx="4483968" cy="2266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Conditional Formatting  - Missing</a:t>
            </a:r>
          </a:p>
          <a:p>
            <a:r>
              <a:rPr lang="en-I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Filter – Remove</a:t>
            </a:r>
          </a:p>
          <a:p>
            <a:r>
              <a:rPr lang="en-I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Formula - Performance</a:t>
            </a:r>
          </a:p>
          <a:p>
            <a:r>
              <a:rPr lang="en-I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Pivot Table -  Summary</a:t>
            </a:r>
          </a:p>
          <a:p>
            <a:r>
              <a:rPr lang="en-IN" sz="2400" dirty="0">
                <a:latin typeface="MS PGothic" panose="020B0600070205080204" pitchFamily="34" charset="-128"/>
                <a:ea typeface="MS PGothic" panose="020B0600070205080204" pitchFamily="34" charset="-128"/>
              </a:rPr>
              <a:t>Graph – Data Visualization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9941"/>
            <a:ext cx="10681335" cy="430887"/>
          </a:xfrm>
        </p:spPr>
        <p:txBody>
          <a:bodyPr/>
          <a:lstStyle/>
          <a:p>
            <a:r>
              <a:rPr lang="en-IN" sz="2800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0EE2E-36E3-8E00-A4F4-8AFCA7BB3105}"/>
              </a:ext>
            </a:extLst>
          </p:cNvPr>
          <p:cNvSpPr/>
          <p:nvPr/>
        </p:nvSpPr>
        <p:spPr>
          <a:xfrm>
            <a:off x="790644" y="1219200"/>
            <a:ext cx="7550468" cy="472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29724E-3FCF-1FB6-02B6-205ACE59422C}"/>
              </a:ext>
            </a:extLst>
          </p:cNvPr>
          <p:cNvSpPr/>
          <p:nvPr/>
        </p:nvSpPr>
        <p:spPr>
          <a:xfrm>
            <a:off x="914400" y="1676400"/>
            <a:ext cx="6858000" cy="403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BD9F8-BE99-1B87-A20E-9403A766FA5A}"/>
              </a:ext>
            </a:extLst>
          </p:cNvPr>
          <p:cNvSpPr/>
          <p:nvPr/>
        </p:nvSpPr>
        <p:spPr>
          <a:xfrm>
            <a:off x="2362200" y="962722"/>
            <a:ext cx="7162800" cy="419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BFEE9-E045-3BDC-1B21-E581A90E94C4}"/>
              </a:ext>
            </a:extLst>
          </p:cNvPr>
          <p:cNvSpPr/>
          <p:nvPr/>
        </p:nvSpPr>
        <p:spPr>
          <a:xfrm>
            <a:off x="0" y="1509132"/>
            <a:ext cx="7550468" cy="449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82E41-DAC3-6EDE-B25B-EA6FFEAC7DEB}"/>
              </a:ext>
            </a:extLst>
          </p:cNvPr>
          <p:cNvSpPr/>
          <p:nvPr/>
        </p:nvSpPr>
        <p:spPr>
          <a:xfrm>
            <a:off x="2625030" y="1730869"/>
            <a:ext cx="5174932" cy="4052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Employee = Kaggle</a:t>
            </a:r>
          </a:p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26 – Features</a:t>
            </a:r>
          </a:p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9 – Features</a:t>
            </a:r>
          </a:p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Emp ID Num</a:t>
            </a:r>
          </a:p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Performance level</a:t>
            </a:r>
          </a:p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Gender – Female Male</a:t>
            </a:r>
          </a:p>
          <a:p>
            <a:r>
              <a:rPr lang="en-IN" sz="32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Employee rating – Num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1" y="1812131"/>
            <a:ext cx="2209800" cy="323373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578592"/>
            <a:ext cx="848042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15" dirty="0"/>
              <a:t>THE</a:t>
            </a:r>
            <a:r>
              <a:rPr sz="2800" spc="20" dirty="0"/>
              <a:t> </a:t>
            </a:r>
            <a:r>
              <a:rPr lang="en-US" sz="2800" spc="20" dirty="0"/>
              <a:t>"</a:t>
            </a:r>
            <a:r>
              <a:rPr sz="2800" spc="10" dirty="0"/>
              <a:t>WOW</a:t>
            </a:r>
            <a:r>
              <a:rPr lang="en-US" sz="2800" spc="10" dirty="0"/>
              <a:t>"</a:t>
            </a:r>
            <a:r>
              <a:rPr sz="2800" spc="85" dirty="0"/>
              <a:t> </a:t>
            </a:r>
            <a:r>
              <a:rPr sz="2800" spc="10" dirty="0"/>
              <a:t>IN</a:t>
            </a:r>
            <a:r>
              <a:rPr sz="2800" spc="-5" dirty="0"/>
              <a:t> </a:t>
            </a:r>
            <a:r>
              <a:rPr sz="2800" spc="15" dirty="0"/>
              <a:t>OUR</a:t>
            </a:r>
            <a:r>
              <a:rPr sz="2800" spc="-10" dirty="0"/>
              <a:t> </a:t>
            </a:r>
            <a:r>
              <a:rPr sz="2800" spc="20" dirty="0"/>
              <a:t>SOLUTION</a:t>
            </a:r>
            <a:endParaRPr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71ACF-7450-16D9-F097-244800C18239}"/>
              </a:ext>
            </a:extLst>
          </p:cNvPr>
          <p:cNvSpPr/>
          <p:nvPr/>
        </p:nvSpPr>
        <p:spPr>
          <a:xfrm>
            <a:off x="3048000" y="2839077"/>
            <a:ext cx="6638924" cy="117984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2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* Performance Level = 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307</Words>
  <Application>Microsoft Office PowerPoint</Application>
  <PresentationFormat>Widescreen</PresentationFormat>
  <Paragraphs>100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MS PGothic</vt:lpstr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17</cp:revision>
  <dcterms:created xsi:type="dcterms:W3CDTF">2024-03-29T15:07:22Z</dcterms:created>
  <dcterms:modified xsi:type="dcterms:W3CDTF">2024-09-09T15:35:59Z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