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57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DDC1-96A4-4645-9F21-4F69A82F3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BC6CF-B80D-4F4C-BB45-5B9399C7A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5D563-15F4-7448-9DB6-2F441B0E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FAD01-2B6A-4030-B23E-F19783CC846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FDF2-7BAC-9942-BBB3-3AE92F78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4B343-677B-D24A-B42F-A3B68C8F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E05E-CA9C-4847-BBF7-F27228CF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2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C060-BA91-134B-8C54-83D7B9E5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4B37E-A85D-2049-83E0-0F7A9D554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164AD-CDB5-BD4F-A649-4529CEC27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FAD01-2B6A-4030-B23E-F19783CC846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82171-4B5C-7B4C-A8AA-D15921B8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FB2AE-6C67-6945-9C10-63872829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E05E-CA9C-4847-BBF7-F27228CF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1B2F3-F4C4-2C4F-91D2-F82142A40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8B838-445F-8C47-AA3D-5A44BB14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2111E-4BBC-534A-BCCC-0B94025F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FAD01-2B6A-4030-B23E-F19783CC846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F386D-6919-494F-BFCA-395013BB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21F19-33C2-114E-A3EC-5463B8A8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E05E-CA9C-4847-BBF7-F27228CF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3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267B-6C02-3F42-AAEC-2A76C172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0BBE9-EF7F-2147-ABB6-E2ED52BEF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139DC-B4AA-EB46-B331-B27C4627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FAD01-2B6A-4030-B23E-F19783CC846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58721-9460-C648-A2C4-752C6D06E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F7FF-1C2F-2D48-90B8-13BD48C1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E05E-CA9C-4847-BBF7-F27228CF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6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D56B-8E8E-6046-A476-7645FE71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A6E92-70B8-7341-91C8-1E7B7F3C1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E52FD-1CAC-C54B-AD9E-62E4EB77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FAD01-2B6A-4030-B23E-F19783CC846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54B6F-338E-0A4D-BFE1-28ED08707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CA61E-BC94-594A-9F54-7952C9FB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E05E-CA9C-4847-BBF7-F27228CF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1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D63B1-3079-914F-84A7-EA1558E8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9BF0C-424D-FD4B-B726-467415391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5C1FA-54D4-3048-8C75-14BD619AD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1C436-06CF-5442-B1DA-2316F0BB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FAD01-2B6A-4030-B23E-F19783CC846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AAA7C-E57C-F74C-816E-1664DB1C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33157-244B-444A-AC6D-35056F95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E05E-CA9C-4847-BBF7-F27228CF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0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1B74-9704-E340-B084-8744D48D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B7D8D-5E54-AF44-B7E4-AF7C03A83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096FF-DDCD-FD45-83AE-B53DB4EAC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BF293-7952-BF45-B67A-2B0B58BD8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0C305-4B04-BB49-87AC-244B5C0B7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1A480-459D-CE42-9399-84B87F0E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FAD01-2B6A-4030-B23E-F19783CC846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56C734-EA68-DC45-83F4-9508F351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18698-FB14-B549-916C-C067620C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E05E-CA9C-4847-BBF7-F27228CF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8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6FC2-EA78-6E46-AB51-0B40927AB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689F7-A025-A248-ADA6-7863DC3AC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FAD01-2B6A-4030-B23E-F19783CC846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DED753-46FA-EA4B-A758-74FCD07F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B0B7E-6BED-514C-97EC-DAD847EF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E05E-CA9C-4847-BBF7-F27228CF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1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BBB0C0-3E03-E44B-9DB8-633F0D89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FAD01-2B6A-4030-B23E-F19783CC846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58A9E-DD9D-4640-89DA-5AED05A8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90E42-05C7-454A-B5C0-624CB43A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E05E-CA9C-4847-BBF7-F27228CF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4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6BFE-CD0E-C044-BB55-674A66CB7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7743F-CCA3-414B-9F17-3235D6B7B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41995-BFAF-D447-B1B1-BF845804C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86587-2352-1B42-9307-2C7ED8522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FAD01-2B6A-4030-B23E-F19783CC846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011BE-36FF-8343-9BC4-A60528B6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0FF4C-4B4E-3446-9A6D-75C51E23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E05E-CA9C-4847-BBF7-F27228CF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4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64A8-2179-B94B-8007-8CBEC42B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59462C-6C26-3D4A-8117-8137D86EC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5C5C6-6188-FE4D-B1D2-D0A72B859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7E819-FF8C-D54B-A2AB-0D247829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FAD01-2B6A-4030-B23E-F19783CC846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693F1-7E0D-454B-AAC8-85ECF1BAB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FE762-EB7F-6E41-8A32-477EE7881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E05E-CA9C-4847-BBF7-F27228CF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600D2-B037-9D40-A371-332D0979F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0B80D-E104-D64D-8D19-3B7C38946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1F7D2-BFA1-174B-AE98-7A4A991B4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FAD01-2B6A-4030-B23E-F19783CC846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BA878-02A6-2943-B25C-0A1854EBB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3F6CF-C1C8-814C-A607-FAA85FCE7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9E05E-CA9C-4847-BBF7-F27228CF5D3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29DFD9-99E4-7E44-BD65-5D03E170EC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5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DD50-AF56-401A-8723-11AB735DF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Purchase Card (</a:t>
            </a:r>
            <a:r>
              <a:rPr lang="en-US" b="1" dirty="0" err="1"/>
              <a:t>PCard</a:t>
            </a:r>
            <a:r>
              <a:rPr lang="en-US" b="1" dirty="0"/>
              <a:t>) Data Warehousing and Reporting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81EC5-2DF6-4993-8E5C-0DA746BE4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820275" cy="1655762"/>
          </a:xfrm>
        </p:spPr>
        <p:txBody>
          <a:bodyPr/>
          <a:lstStyle/>
          <a:p>
            <a:r>
              <a:rPr lang="en-US" dirty="0"/>
              <a:t>						Presented By:</a:t>
            </a:r>
          </a:p>
          <a:p>
            <a:r>
              <a:rPr lang="en-US" dirty="0"/>
              <a:t>							Tejasvini Shelar</a:t>
            </a:r>
          </a:p>
          <a:p>
            <a:r>
              <a:rPr lang="en-US" dirty="0"/>
              <a:t>							Vineetha Alluri</a:t>
            </a:r>
          </a:p>
        </p:txBody>
      </p:sp>
    </p:spTree>
    <p:extLst>
      <p:ext uri="{BB962C8B-B14F-4D97-AF65-F5344CB8AC3E}">
        <p14:creationId xmlns:p14="http://schemas.microsoft.com/office/powerpoint/2010/main" val="3800247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6037-3B51-486C-94A9-B394D4B2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EAB02-4983-4526-ADDA-EBD3B45D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normalized data model for data warehouse.</a:t>
            </a:r>
          </a:p>
          <a:p>
            <a:r>
              <a:rPr lang="en-US" dirty="0"/>
              <a:t>For loading data every month use Oozie job scheduling.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9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1431-A9AA-427F-9ABD-3EF287432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Modelling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E5F9-0ED4-41D0-ABA3-F050323E2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46" y="1690688"/>
            <a:ext cx="10515600" cy="4351338"/>
          </a:xfrm>
        </p:spPr>
        <p:txBody>
          <a:bodyPr/>
          <a:lstStyle/>
          <a:p>
            <a:r>
              <a:rPr lang="en-US" sz="2400" dirty="0"/>
              <a:t>Dimension Table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Facts Table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A591BB-BAFD-4408-B427-5BCC8BF9C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140486"/>
              </p:ext>
            </p:extLst>
          </p:nvPr>
        </p:nvGraphicFramePr>
        <p:xfrm>
          <a:off x="1206376" y="2309908"/>
          <a:ext cx="23624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447">
                  <a:extLst>
                    <a:ext uri="{9D8B030D-6E8A-4147-A177-3AD203B41FA5}">
                      <a16:colId xmlns:a16="http://schemas.microsoft.com/office/drawing/2014/main" val="4093162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Card_Provider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439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agency_Number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53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agency_name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703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8B2421-05DB-487F-9DFD-237E48F1B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752421"/>
              </p:ext>
            </p:extLst>
          </p:nvPr>
        </p:nvGraphicFramePr>
        <p:xfrm>
          <a:off x="4565955" y="2267233"/>
          <a:ext cx="23624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447">
                  <a:extLst>
                    <a:ext uri="{9D8B030D-6E8A-4147-A177-3AD203B41FA5}">
                      <a16:colId xmlns:a16="http://schemas.microsoft.com/office/drawing/2014/main" val="4093162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Card_Holder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439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53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703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EC96BB-BC1F-476C-B8D2-F376D2298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415732"/>
              </p:ext>
            </p:extLst>
          </p:nvPr>
        </p:nvGraphicFramePr>
        <p:xfrm>
          <a:off x="7885953" y="2242314"/>
          <a:ext cx="27702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204">
                  <a:extLst>
                    <a:ext uri="{9D8B030D-6E8A-4147-A177-3AD203B41FA5}">
                      <a16:colId xmlns:a16="http://schemas.microsoft.com/office/drawing/2014/main" val="4093162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Product_Vendor_Merchant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439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53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Vendor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7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merchatCC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6971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C2B4404-D825-4C43-80C7-5D45DB4E2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94422"/>
              </p:ext>
            </p:extLst>
          </p:nvPr>
        </p:nvGraphicFramePr>
        <p:xfrm>
          <a:off x="2579456" y="4209791"/>
          <a:ext cx="23624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447">
                  <a:extLst>
                    <a:ext uri="{9D8B030D-6E8A-4147-A177-3AD203B41FA5}">
                      <a16:colId xmlns:a16="http://schemas.microsoft.com/office/drawing/2014/main" val="4093162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439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52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Transaction_date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53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posted_date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70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028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B004-FCC5-415F-909D-ED250D1A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8D32-DA04-478F-B84B-859B1A1FD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r>
              <a:rPr lang="en-US" dirty="0"/>
              <a:t>Data Streaming 	</a:t>
            </a:r>
          </a:p>
          <a:p>
            <a:r>
              <a:rPr lang="en-US" dirty="0"/>
              <a:t>Data Loading</a:t>
            </a:r>
          </a:p>
          <a:p>
            <a:r>
              <a:rPr lang="en-US" dirty="0"/>
              <a:t>Data Modelling</a:t>
            </a:r>
          </a:p>
          <a:p>
            <a:r>
              <a:rPr lang="en-US" dirty="0"/>
              <a:t>Generating Reports</a:t>
            </a:r>
          </a:p>
          <a:p>
            <a:r>
              <a:rPr lang="en-US" dirty="0"/>
              <a:t>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0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FB6C-8B52-4955-9F99-91AD5259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5A040-869E-4324-B2BC-2F9E3A09A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data warehouse for credit card data and perform analytics to give us business insights.</a:t>
            </a:r>
          </a:p>
          <a:p>
            <a:r>
              <a:rPr lang="en-US" dirty="0"/>
              <a:t>Learn cleaning, streaming, storing and reporting using tools like </a:t>
            </a:r>
            <a:r>
              <a:rPr lang="en-US" dirty="0" err="1"/>
              <a:t>StreamSets</a:t>
            </a:r>
            <a:r>
              <a:rPr lang="en-US" dirty="0"/>
              <a:t>, HDFS, Hive, Impala and Tableau.</a:t>
            </a:r>
          </a:p>
          <a:p>
            <a:r>
              <a:rPr lang="en-US" dirty="0"/>
              <a:t>Generate reports for credit card agency, vendors, card holders and transactions using Tableau.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3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CB55-43AD-49C6-8F0C-A4FCBBB2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Streaming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714C92-0FD4-46C4-98C5-1066885DD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Streaming data is data that is continuously generated.</a:t>
            </a:r>
          </a:p>
          <a:p>
            <a:pPr algn="just"/>
            <a:r>
              <a:rPr lang="en-US" sz="2200" dirty="0"/>
              <a:t>First, used WinSCP for loading data from local system to Hadoop local directory.</a:t>
            </a:r>
          </a:p>
          <a:p>
            <a:pPr algn="just"/>
            <a:r>
              <a:rPr lang="en-US" sz="2200" dirty="0"/>
              <a:t>Then ingested from directory to HDFS using </a:t>
            </a:r>
            <a:r>
              <a:rPr lang="en-US" sz="2200" dirty="0" err="1"/>
              <a:t>StreamSets</a:t>
            </a:r>
            <a:r>
              <a:rPr lang="en-US" sz="2200" dirty="0"/>
              <a:t> dataflow pipeline.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/>
            <a:endParaRPr lang="en-US" sz="2000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F00A29F-5F22-4CFA-840F-9587766FBC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0886" r="24714" b="43617"/>
          <a:stretch/>
        </p:blipFill>
        <p:spPr>
          <a:xfrm>
            <a:off x="1109709" y="3217648"/>
            <a:ext cx="9303798" cy="197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4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50F2-77F4-4391-9C18-9936EB36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659A2-E39B-4E7E-B83E-6A1F84A3B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distributed data from</a:t>
            </a:r>
          </a:p>
          <a:p>
            <a:pPr marL="0" indent="0">
              <a:buNone/>
            </a:pPr>
            <a:r>
              <a:rPr lang="en-US" dirty="0"/>
              <a:t>  HDFS to stage table in Hive or Impala</a:t>
            </a:r>
          </a:p>
          <a:p>
            <a:r>
              <a:rPr lang="en-US" dirty="0"/>
              <a:t>Performed two types of data loading </a:t>
            </a:r>
          </a:p>
          <a:p>
            <a:pPr lvl="1"/>
            <a:r>
              <a:rPr lang="en-US" dirty="0"/>
              <a:t>HDFS to Hive</a:t>
            </a:r>
          </a:p>
          <a:p>
            <a:pPr lvl="1"/>
            <a:r>
              <a:rPr lang="en-US" dirty="0"/>
              <a:t>HDFS to Impala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4" descr="Image result for difference between hive and impala">
            <a:extLst>
              <a:ext uri="{FF2B5EF4-FFF2-40B4-BE49-F238E27FC236}">
                <a16:creationId xmlns:a16="http://schemas.microsoft.com/office/drawing/2014/main" id="{1490285C-2F1E-462F-99E7-15738D0EE5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" t="8507" r="1483" b="41942"/>
          <a:stretch/>
        </p:blipFill>
        <p:spPr bwMode="auto">
          <a:xfrm>
            <a:off x="6819069" y="1825625"/>
            <a:ext cx="4251385" cy="339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01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6E63-DAA0-43A3-A1FE-601BE1529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77" y="261117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Generating Reports</a:t>
            </a:r>
          </a:p>
        </p:txBody>
      </p:sp>
    </p:spTree>
    <p:extLst>
      <p:ext uri="{BB962C8B-B14F-4D97-AF65-F5344CB8AC3E}">
        <p14:creationId xmlns:p14="http://schemas.microsoft.com/office/powerpoint/2010/main" val="119922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3">
            <a:extLst>
              <a:ext uri="{FF2B5EF4-FFF2-40B4-BE49-F238E27FC236}">
                <a16:creationId xmlns:a16="http://schemas.microsoft.com/office/drawing/2014/main" id="{5271124A-CD9E-4A61-A824-B165774B2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7" y="0"/>
            <a:ext cx="112302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1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3">
            <a:extLst>
              <a:ext uri="{FF2B5EF4-FFF2-40B4-BE49-F238E27FC236}">
                <a16:creationId xmlns:a16="http://schemas.microsoft.com/office/drawing/2014/main" id="{972DE2FA-195A-4EE0-8A70-67D0ABAC7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62" y="0"/>
            <a:ext cx="11132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10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5">
            <a:extLst>
              <a:ext uri="{FF2B5EF4-FFF2-40B4-BE49-F238E27FC236}">
                <a16:creationId xmlns:a16="http://schemas.microsoft.com/office/drawing/2014/main" id="{73DA5ABD-54AA-497C-93E5-C7C583C60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51" y="0"/>
            <a:ext cx="114078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82432"/>
      </p:ext>
    </p:extLst>
  </p:cSld>
  <p:clrMapOvr>
    <a:masterClrMapping/>
  </p:clrMapOvr>
</p:sld>
</file>

<file path=ppt/theme/theme1.xml><?xml version="1.0" encoding="utf-8"?>
<a:theme xmlns:a="http://schemas.openxmlformats.org/drawingml/2006/main" name="IT691_TEAM3_CollectiveIntelligence_Presentation_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IT691_TEAM3_CollectiveIntelligence_Presentation_01</Template>
  <TotalTime>400</TotalTime>
  <Words>161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IT691_TEAM3_CollectiveIntelligence_Presentation_01</vt:lpstr>
      <vt:lpstr>Purchase Card (PCard) Data Warehousing and Reporting  </vt:lpstr>
      <vt:lpstr>Index  </vt:lpstr>
      <vt:lpstr>Objective </vt:lpstr>
      <vt:lpstr>Data Streaming </vt:lpstr>
      <vt:lpstr>Data Loading</vt:lpstr>
      <vt:lpstr>Generating Reports</vt:lpstr>
      <vt:lpstr>PowerPoint Presentation</vt:lpstr>
      <vt:lpstr>PowerPoint Presentation</vt:lpstr>
      <vt:lpstr>PowerPoint Presentation</vt:lpstr>
      <vt:lpstr>Future Work </vt:lpstr>
      <vt:lpstr>Data Modelling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Purchase Card (PCard) Data Warehouse and Reporting</dc:title>
  <dc:creator>TejasviniAditya</dc:creator>
  <cp:lastModifiedBy>TejasviniAditya</cp:lastModifiedBy>
  <cp:revision>18</cp:revision>
  <dcterms:created xsi:type="dcterms:W3CDTF">2019-05-07T17:04:24Z</dcterms:created>
  <dcterms:modified xsi:type="dcterms:W3CDTF">2019-05-07T23:44:36Z</dcterms:modified>
</cp:coreProperties>
</file>