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DFC3818-2430-4F1D-8CF0-3CDD97F5B90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Transactions_Reporting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EEC1A70-8382-4D7A-BFCD-BBF1384ECD4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5/7/2019 4:42:15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EC36640E-BAC7-49D6-BDA5-CFDFE7EEF0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1047750"/>
            <a:ext cx="59150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25C43B2F-EEE6-48F7-8BB3-0C8F8DBC6E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7" y="0"/>
            <a:ext cx="11282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B954FFB9-8158-4CBF-AF8C-DE5C0AA35B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338"/>
            <a:ext cx="12192000" cy="38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572BAB13-52E9-4174-A430-66FD07B08C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