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FBE4DAE-1B4D-4D70-B9CB-A94A348E7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transaction_per_vendor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22C9B23-43E9-44BA-8C87-CEA21A2AB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5/7/2019 3:49:58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0140B793-A599-4ECE-9CBF-1FEDEF5BC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1195387"/>
            <a:ext cx="62103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B6C059B3-826D-47AD-89A6-8CF15B187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26634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29F03F8F-A074-4F27-AD8D-2D31BB968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27" y="0"/>
            <a:ext cx="11286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A5872120-BEE4-4231-9A75-39E03210B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7972"/>
            <a:ext cx="12192000" cy="308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12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transaction_per_vendor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transaction_per_vendor</dc:title>
  <dc:creator/>
  <cp:lastModifiedBy>TejasviniAditya</cp:lastModifiedBy>
  <cp:revision>2</cp:revision>
  <dcterms:created xsi:type="dcterms:W3CDTF">2018-08-15T22:40:47Z</dcterms:created>
  <dcterms:modified xsi:type="dcterms:W3CDTF">2019-05-08T15:11:24Z</dcterms:modified>
</cp:coreProperties>
</file>