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7" r:id="rId2"/>
    <p:sldId id="258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B3E81-0F2C-4BDD-9213-79221862F842}" v="34" dt="2024-02-16T17:31:00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ava Perumal" userId="ff549069ebd9783a" providerId="LiveId" clId="{984B3E81-0F2C-4BDD-9213-79221862F842}"/>
    <pc:docChg chg="custSel addSld delSld modSld modShowInfo">
      <pc:chgData name="Kesava Perumal" userId="ff549069ebd9783a" providerId="LiveId" clId="{984B3E81-0F2C-4BDD-9213-79221862F842}" dt="2024-02-16T17:31:00.183" v="374"/>
      <pc:docMkLst>
        <pc:docMk/>
      </pc:docMkLst>
      <pc:sldChg chg="modSp mod modTransition modShow">
        <pc:chgData name="Kesava Perumal" userId="ff549069ebd9783a" providerId="LiveId" clId="{984B3E81-0F2C-4BDD-9213-79221862F842}" dt="2024-02-16T17:31:00.183" v="374"/>
        <pc:sldMkLst>
          <pc:docMk/>
          <pc:sldMk cId="3603850078" sldId="257"/>
        </pc:sldMkLst>
        <pc:picChg chg="mod">
          <ac:chgData name="Kesava Perumal" userId="ff549069ebd9783a" providerId="LiveId" clId="{984B3E81-0F2C-4BDD-9213-79221862F842}" dt="2024-02-11T06:53:06.106" v="9" actId="1038"/>
          <ac:picMkLst>
            <pc:docMk/>
            <pc:sldMk cId="3603850078" sldId="257"/>
            <ac:picMk id="1026" creationId="{074C5F17-938D-C8B6-534A-C83519C7FCBD}"/>
          </ac:picMkLst>
        </pc:picChg>
      </pc:sldChg>
      <pc:sldChg chg="modSp mod modTransition">
        <pc:chgData name="Kesava Perumal" userId="ff549069ebd9783a" providerId="LiveId" clId="{984B3E81-0F2C-4BDD-9213-79221862F842}" dt="2024-02-16T17:31:00.183" v="374"/>
        <pc:sldMkLst>
          <pc:docMk/>
          <pc:sldMk cId="2500814874" sldId="258"/>
        </pc:sldMkLst>
        <pc:spChg chg="mod">
          <ac:chgData name="Kesava Perumal" userId="ff549069ebd9783a" providerId="LiveId" clId="{984B3E81-0F2C-4BDD-9213-79221862F842}" dt="2024-02-16T16:42:54.439" v="73" actId="20577"/>
          <ac:spMkLst>
            <pc:docMk/>
            <pc:sldMk cId="2500814874" sldId="258"/>
            <ac:spMk id="5" creationId="{C298237F-8A60-480C-705D-0D56AB0D1BA0}"/>
          </ac:spMkLst>
        </pc:spChg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3806805495" sldId="259"/>
        </pc:sldMkLst>
      </pc:sldChg>
      <pc:sldChg chg="modSp mod modTransition">
        <pc:chgData name="Kesava Perumal" userId="ff549069ebd9783a" providerId="LiveId" clId="{984B3E81-0F2C-4BDD-9213-79221862F842}" dt="2024-02-16T17:31:00.183" v="374"/>
        <pc:sldMkLst>
          <pc:docMk/>
          <pc:sldMk cId="3534724519" sldId="260"/>
        </pc:sldMkLst>
        <pc:picChg chg="mod">
          <ac:chgData name="Kesava Perumal" userId="ff549069ebd9783a" providerId="LiveId" clId="{984B3E81-0F2C-4BDD-9213-79221862F842}" dt="2024-02-11T08:22:07.805" v="10" actId="1036"/>
          <ac:picMkLst>
            <pc:docMk/>
            <pc:sldMk cId="3534724519" sldId="260"/>
            <ac:picMk id="10" creationId="{CE70BEA4-D206-5B00-F5AB-61CF7248212E}"/>
          </ac:picMkLst>
        </pc:picChg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1086280041" sldId="261"/>
        </pc:sldMkLst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3046504130" sldId="262"/>
        </pc:sldMkLst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2714754929" sldId="263"/>
        </pc:sldMkLst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1736551096" sldId="264"/>
        </pc:sldMkLst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1661427794" sldId="265"/>
        </pc:sldMkLst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2251543471" sldId="266"/>
        </pc:sldMkLst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1243455160" sldId="267"/>
        </pc:sldMkLst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1213552854" sldId="268"/>
        </pc:sldMkLst>
      </pc:sldChg>
      <pc:sldChg chg="del">
        <pc:chgData name="Kesava Perumal" userId="ff549069ebd9783a" providerId="LiveId" clId="{984B3E81-0F2C-4BDD-9213-79221862F842}" dt="2024-02-16T16:43:11.060" v="74" actId="47"/>
        <pc:sldMkLst>
          <pc:docMk/>
          <pc:sldMk cId="659097878" sldId="269"/>
        </pc:sldMkLst>
      </pc:sldChg>
      <pc:sldChg chg="modTransition">
        <pc:chgData name="Kesava Perumal" userId="ff549069ebd9783a" providerId="LiveId" clId="{984B3E81-0F2C-4BDD-9213-79221862F842}" dt="2024-02-16T17:31:00.183" v="374"/>
        <pc:sldMkLst>
          <pc:docMk/>
          <pc:sldMk cId="2639966685" sldId="270"/>
        </pc:sldMkLst>
      </pc:sldChg>
      <pc:sldChg chg="addSp modSp new mod modTransition">
        <pc:chgData name="Kesava Perumal" userId="ff549069ebd9783a" providerId="LiveId" clId="{984B3E81-0F2C-4BDD-9213-79221862F842}" dt="2024-02-16T17:31:00.183" v="374"/>
        <pc:sldMkLst>
          <pc:docMk/>
          <pc:sldMk cId="306752712" sldId="271"/>
        </pc:sldMkLst>
        <pc:spChg chg="add mod">
          <ac:chgData name="Kesava Perumal" userId="ff549069ebd9783a" providerId="LiveId" clId="{984B3E81-0F2C-4BDD-9213-79221862F842}" dt="2024-02-16T16:49:50.608" v="94" actId="113"/>
          <ac:spMkLst>
            <pc:docMk/>
            <pc:sldMk cId="306752712" sldId="271"/>
            <ac:spMk id="3" creationId="{A1E4B813-B942-A1FE-494C-111A3F4FEE0F}"/>
          </ac:spMkLst>
        </pc:spChg>
        <pc:spChg chg="add mod">
          <ac:chgData name="Kesava Perumal" userId="ff549069ebd9783a" providerId="LiveId" clId="{984B3E81-0F2C-4BDD-9213-79221862F842}" dt="2024-02-16T16:52:16.788" v="104" actId="1076"/>
          <ac:spMkLst>
            <pc:docMk/>
            <pc:sldMk cId="306752712" sldId="271"/>
            <ac:spMk id="5" creationId="{2ACF6B10-B3F0-7ADA-70B1-317432F5D8A3}"/>
          </ac:spMkLst>
        </pc:spChg>
        <pc:picChg chg="add mod">
          <ac:chgData name="Kesava Perumal" userId="ff549069ebd9783a" providerId="LiveId" clId="{984B3E81-0F2C-4BDD-9213-79221862F842}" dt="2024-02-16T16:48:59.464" v="86" actId="1076"/>
          <ac:picMkLst>
            <pc:docMk/>
            <pc:sldMk cId="306752712" sldId="271"/>
            <ac:picMk id="1026" creationId="{1F2650ED-B549-4EA7-0359-2F5A818B4C94}"/>
          </ac:picMkLst>
        </pc:picChg>
      </pc:sldChg>
      <pc:sldChg chg="new del">
        <pc:chgData name="Kesava Perumal" userId="ff549069ebd9783a" providerId="LiveId" clId="{984B3E81-0F2C-4BDD-9213-79221862F842}" dt="2024-02-02T03:40:35.336" v="3" actId="47"/>
        <pc:sldMkLst>
          <pc:docMk/>
          <pc:sldMk cId="2089647017" sldId="271"/>
        </pc:sldMkLst>
      </pc:sldChg>
      <pc:sldChg chg="new del">
        <pc:chgData name="Kesava Perumal" userId="ff549069ebd9783a" providerId="LiveId" clId="{984B3E81-0F2C-4BDD-9213-79221862F842}" dt="2024-02-02T04:30:32.112" v="5" actId="47"/>
        <pc:sldMkLst>
          <pc:docMk/>
          <pc:sldMk cId="3696660463" sldId="271"/>
        </pc:sldMkLst>
      </pc:sldChg>
      <pc:sldChg chg="addSp delSp modSp new mod modTransition">
        <pc:chgData name="Kesava Perumal" userId="ff549069ebd9783a" providerId="LiveId" clId="{984B3E81-0F2C-4BDD-9213-79221862F842}" dt="2024-02-16T17:31:00.183" v="374"/>
        <pc:sldMkLst>
          <pc:docMk/>
          <pc:sldMk cId="693383141" sldId="272"/>
        </pc:sldMkLst>
        <pc:spChg chg="add mod">
          <ac:chgData name="Kesava Perumal" userId="ff549069ebd9783a" providerId="LiveId" clId="{984B3E81-0F2C-4BDD-9213-79221862F842}" dt="2024-02-16T16:55:51.715" v="120" actId="1076"/>
          <ac:spMkLst>
            <pc:docMk/>
            <pc:sldMk cId="693383141" sldId="272"/>
            <ac:spMk id="2" creationId="{4482A8DA-4DC5-EBC2-5267-FD3676ABA980}"/>
          </ac:spMkLst>
        </pc:spChg>
        <pc:spChg chg="add del mod">
          <ac:chgData name="Kesava Perumal" userId="ff549069ebd9783a" providerId="LiveId" clId="{984B3E81-0F2C-4BDD-9213-79221862F842}" dt="2024-02-16T17:18:50.880" v="199"/>
          <ac:spMkLst>
            <pc:docMk/>
            <pc:sldMk cId="693383141" sldId="272"/>
            <ac:spMk id="3" creationId="{7045ADC5-8B39-3E3A-5797-DE7CC16E007B}"/>
          </ac:spMkLst>
        </pc:spChg>
        <pc:spChg chg="add mod">
          <ac:chgData name="Kesava Perumal" userId="ff549069ebd9783a" providerId="LiveId" clId="{984B3E81-0F2C-4BDD-9213-79221862F842}" dt="2024-02-16T17:23:38.537" v="372" actId="2711"/>
          <ac:spMkLst>
            <pc:docMk/>
            <pc:sldMk cId="693383141" sldId="272"/>
            <ac:spMk id="4" creationId="{C0885E43-EB19-116E-6E15-CA08CB73281E}"/>
          </ac:spMkLst>
        </pc:spChg>
      </pc:sldChg>
      <pc:sldChg chg="addSp delSp modSp new mod modTransition">
        <pc:chgData name="Kesava Perumal" userId="ff549069ebd9783a" providerId="LiveId" clId="{984B3E81-0F2C-4BDD-9213-79221862F842}" dt="2024-02-16T17:31:00.183" v="374"/>
        <pc:sldMkLst>
          <pc:docMk/>
          <pc:sldMk cId="1340151215" sldId="273"/>
        </pc:sldMkLst>
        <pc:spChg chg="add del">
          <ac:chgData name="Kesava Perumal" userId="ff549069ebd9783a" providerId="LiveId" clId="{984B3E81-0F2C-4BDD-9213-79221862F842}" dt="2024-02-16T16:57:38.641" v="124" actId="478"/>
          <ac:spMkLst>
            <pc:docMk/>
            <pc:sldMk cId="1340151215" sldId="273"/>
            <ac:spMk id="3" creationId="{740DC10C-AD6F-6A00-9916-47FA96103D68}"/>
          </ac:spMkLst>
        </pc:spChg>
        <pc:spChg chg="add del">
          <ac:chgData name="Kesava Perumal" userId="ff549069ebd9783a" providerId="LiveId" clId="{984B3E81-0F2C-4BDD-9213-79221862F842}" dt="2024-02-16T16:58:01.078" v="126" actId="478"/>
          <ac:spMkLst>
            <pc:docMk/>
            <pc:sldMk cId="1340151215" sldId="273"/>
            <ac:spMk id="5" creationId="{0C3A7F67-143E-484C-34A0-0C2E8CCF69E2}"/>
          </ac:spMkLst>
        </pc:spChg>
        <pc:spChg chg="add mod">
          <ac:chgData name="Kesava Perumal" userId="ff549069ebd9783a" providerId="LiveId" clId="{984B3E81-0F2C-4BDD-9213-79221862F842}" dt="2024-02-16T17:00:56.528" v="145" actId="115"/>
          <ac:spMkLst>
            <pc:docMk/>
            <pc:sldMk cId="1340151215" sldId="273"/>
            <ac:spMk id="7" creationId="{400E3FB7-256E-5DF1-DB79-DC618AF6DE7A}"/>
          </ac:spMkLst>
        </pc:spChg>
        <pc:spChg chg="add mod">
          <ac:chgData name="Kesava Perumal" userId="ff549069ebd9783a" providerId="LiveId" clId="{984B3E81-0F2C-4BDD-9213-79221862F842}" dt="2024-02-16T17:00:47.967" v="143" actId="2711"/>
          <ac:spMkLst>
            <pc:docMk/>
            <pc:sldMk cId="1340151215" sldId="273"/>
            <ac:spMk id="9" creationId="{9D9F6C75-E260-137A-2906-12D0BFE26238}"/>
          </ac:spMkLst>
        </pc:spChg>
        <pc:picChg chg="add mod">
          <ac:chgData name="Kesava Perumal" userId="ff549069ebd9783a" providerId="LiveId" clId="{984B3E81-0F2C-4BDD-9213-79221862F842}" dt="2024-02-16T16:58:42.503" v="131" actId="1076"/>
          <ac:picMkLst>
            <pc:docMk/>
            <pc:sldMk cId="1340151215" sldId="273"/>
            <ac:picMk id="2050" creationId="{48E6E4AD-4A00-90C8-3CD7-470DAFF709E9}"/>
          </ac:picMkLst>
        </pc:picChg>
      </pc:sldChg>
      <pc:sldChg chg="addSp new del mod">
        <pc:chgData name="Kesava Perumal" userId="ff549069ebd9783a" providerId="LiveId" clId="{984B3E81-0F2C-4BDD-9213-79221862F842}" dt="2024-02-16T17:09:58.207" v="170" actId="47"/>
        <pc:sldMkLst>
          <pc:docMk/>
          <pc:sldMk cId="1826150452" sldId="274"/>
        </pc:sldMkLst>
        <pc:spChg chg="add">
          <ac:chgData name="Kesava Perumal" userId="ff549069ebd9783a" providerId="LiveId" clId="{984B3E81-0F2C-4BDD-9213-79221862F842}" dt="2024-02-16T17:09:53.503" v="169" actId="22"/>
          <ac:spMkLst>
            <pc:docMk/>
            <pc:sldMk cId="1826150452" sldId="274"/>
            <ac:spMk id="3" creationId="{74691CA0-F26A-ECE1-399B-3A6A9F4CCD2C}"/>
          </ac:spMkLst>
        </pc:spChg>
      </pc:sldChg>
      <pc:sldChg chg="addSp delSp modSp new del mod">
        <pc:chgData name="Kesava Perumal" userId="ff549069ebd9783a" providerId="LiveId" clId="{984B3E81-0F2C-4BDD-9213-79221862F842}" dt="2024-02-16T17:04:32.395" v="161" actId="47"/>
        <pc:sldMkLst>
          <pc:docMk/>
          <pc:sldMk cId="2002866197" sldId="274"/>
        </pc:sldMkLst>
        <pc:spChg chg="add">
          <ac:chgData name="Kesava Perumal" userId="ff549069ebd9783a" providerId="LiveId" clId="{984B3E81-0F2C-4BDD-9213-79221862F842}" dt="2024-02-16T17:04:25.957" v="157"/>
          <ac:spMkLst>
            <pc:docMk/>
            <pc:sldMk cId="2002866197" sldId="274"/>
            <ac:spMk id="2" creationId="{B3484B45-4CC8-780A-037E-F8C8236D2BE3}"/>
          </ac:spMkLst>
        </pc:spChg>
        <pc:spChg chg="add del mod">
          <ac:chgData name="Kesava Perumal" userId="ff549069ebd9783a" providerId="LiveId" clId="{984B3E81-0F2C-4BDD-9213-79221862F842}" dt="2024-02-16T17:04:31.774" v="160"/>
          <ac:spMkLst>
            <pc:docMk/>
            <pc:sldMk cId="2002866197" sldId="274"/>
            <ac:spMk id="3" creationId="{D30B1E7F-E774-9828-D80C-0D6A15AC2630}"/>
          </ac:spMkLst>
        </pc:spChg>
      </pc:sldChg>
      <pc:sldChg chg="addSp modSp new del">
        <pc:chgData name="Kesava Perumal" userId="ff549069ebd9783a" providerId="LiveId" clId="{984B3E81-0F2C-4BDD-9213-79221862F842}" dt="2024-02-16T17:02:42.370" v="147" actId="47"/>
        <pc:sldMkLst>
          <pc:docMk/>
          <pc:sldMk cId="2398345169" sldId="274"/>
        </pc:sldMkLst>
        <pc:spChg chg="add mod">
          <ac:chgData name="Kesava Perumal" userId="ff549069ebd9783a" providerId="LiveId" clId="{984B3E81-0F2C-4BDD-9213-79221862F842}" dt="2024-02-16T17:02:15.528" v="146"/>
          <ac:spMkLst>
            <pc:docMk/>
            <pc:sldMk cId="2398345169" sldId="274"/>
            <ac:spMk id="4" creationId="{A2E385F2-07C3-836A-5654-28CB6F741FA3}"/>
          </ac:spMkLst>
        </pc:spChg>
        <pc:graphicFrameChg chg="add mod">
          <ac:chgData name="Kesava Perumal" userId="ff549069ebd9783a" providerId="LiveId" clId="{984B3E81-0F2C-4BDD-9213-79221862F842}" dt="2024-02-16T17:02:15.528" v="146"/>
          <ac:graphicFrameMkLst>
            <pc:docMk/>
            <pc:sldMk cId="2398345169" sldId="274"/>
            <ac:graphicFrameMk id="2" creationId="{B77F538A-BCEA-A6A4-2FA8-19A266436598}"/>
          </ac:graphicFrameMkLst>
        </pc:graphicFrameChg>
        <pc:graphicFrameChg chg="add mod">
          <ac:chgData name="Kesava Perumal" userId="ff549069ebd9783a" providerId="LiveId" clId="{984B3E81-0F2C-4BDD-9213-79221862F842}" dt="2024-02-16T17:02:15.528" v="146"/>
          <ac:graphicFrameMkLst>
            <pc:docMk/>
            <pc:sldMk cId="2398345169" sldId="274"/>
            <ac:graphicFrameMk id="3" creationId="{019562D7-8D07-3386-9915-ECE6AE405EB9}"/>
          </ac:graphicFrameMkLst>
        </pc:graphicFrameChg>
        <pc:picChg chg="add mod">
          <ac:chgData name="Kesava Perumal" userId="ff549069ebd9783a" providerId="LiveId" clId="{984B3E81-0F2C-4BDD-9213-79221862F842}" dt="2024-02-16T17:02:15.528" v="146"/>
          <ac:picMkLst>
            <pc:docMk/>
            <pc:sldMk cId="2398345169" sldId="274"/>
            <ac:picMk id="3074" creationId="{EB8EFF69-564D-7C3A-475C-AAC3055B2E8B}"/>
          </ac:picMkLst>
        </pc:picChg>
        <pc:picChg chg="add mod">
          <ac:chgData name="Kesava Perumal" userId="ff549069ebd9783a" providerId="LiveId" clId="{984B3E81-0F2C-4BDD-9213-79221862F842}" dt="2024-02-16T17:02:15.528" v="146"/>
          <ac:picMkLst>
            <pc:docMk/>
            <pc:sldMk cId="2398345169" sldId="274"/>
            <ac:picMk id="3075" creationId="{40129C77-D7C0-A674-61C7-F8DBB756BFD4}"/>
          </ac:picMkLst>
        </pc:picChg>
        <pc:picChg chg="add mod">
          <ac:chgData name="Kesava Perumal" userId="ff549069ebd9783a" providerId="LiveId" clId="{984B3E81-0F2C-4BDD-9213-79221862F842}" dt="2024-02-16T17:02:15.528" v="146"/>
          <ac:picMkLst>
            <pc:docMk/>
            <pc:sldMk cId="2398345169" sldId="274"/>
            <ac:picMk id="3076" creationId="{A0EFF48A-ED50-7B99-A2F6-CB06362FEE21}"/>
          </ac:picMkLst>
        </pc:picChg>
        <pc:picChg chg="add mod">
          <ac:chgData name="Kesava Perumal" userId="ff549069ebd9783a" providerId="LiveId" clId="{984B3E81-0F2C-4BDD-9213-79221862F842}" dt="2024-02-16T17:02:15.528" v="146"/>
          <ac:picMkLst>
            <pc:docMk/>
            <pc:sldMk cId="2398345169" sldId="274"/>
            <ac:picMk id="3077" creationId="{D18ED298-5985-ACED-A50D-D379F36EF7E6}"/>
          </ac:picMkLst>
        </pc:picChg>
        <pc:picChg chg="add mod">
          <ac:chgData name="Kesava Perumal" userId="ff549069ebd9783a" providerId="LiveId" clId="{984B3E81-0F2C-4BDD-9213-79221862F842}" dt="2024-02-16T17:02:15.528" v="146"/>
          <ac:picMkLst>
            <pc:docMk/>
            <pc:sldMk cId="2398345169" sldId="274"/>
            <ac:picMk id="3078" creationId="{C2912987-6159-FEB3-E79E-0759A635B243}"/>
          </ac:picMkLst>
        </pc:picChg>
        <pc:picChg chg="add mod">
          <ac:chgData name="Kesava Perumal" userId="ff549069ebd9783a" providerId="LiveId" clId="{984B3E81-0F2C-4BDD-9213-79221862F842}" dt="2024-02-16T17:02:15.528" v="146"/>
          <ac:picMkLst>
            <pc:docMk/>
            <pc:sldMk cId="2398345169" sldId="274"/>
            <ac:picMk id="3079" creationId="{78EDEFCD-ECA0-2684-F0E7-A9D044FACD62}"/>
          </ac:picMkLst>
        </pc:picChg>
        <pc:picChg chg="add mod">
          <ac:chgData name="Kesava Perumal" userId="ff549069ebd9783a" providerId="LiveId" clId="{984B3E81-0F2C-4BDD-9213-79221862F842}" dt="2024-02-16T17:02:15.528" v="146"/>
          <ac:picMkLst>
            <pc:docMk/>
            <pc:sldMk cId="2398345169" sldId="274"/>
            <ac:picMk id="3080" creationId="{7ED1D574-1434-92CE-73F2-125B8D3481D9}"/>
          </ac:picMkLst>
        </pc:picChg>
      </pc:sldChg>
      <pc:sldChg chg="addSp delSp modSp new del mod">
        <pc:chgData name="Kesava Perumal" userId="ff549069ebd9783a" providerId="LiveId" clId="{984B3E81-0F2C-4BDD-9213-79221862F842}" dt="2024-02-16T17:04:48.544" v="166" actId="47"/>
        <pc:sldMkLst>
          <pc:docMk/>
          <pc:sldMk cId="1765930309" sldId="275"/>
        </pc:sldMkLst>
        <pc:spChg chg="add del mod">
          <ac:chgData name="Kesava Perumal" userId="ff549069ebd9783a" providerId="LiveId" clId="{984B3E81-0F2C-4BDD-9213-79221862F842}" dt="2024-02-16T17:04:47.015" v="165"/>
          <ac:spMkLst>
            <pc:docMk/>
            <pc:sldMk cId="1765930309" sldId="275"/>
            <ac:spMk id="2" creationId="{36662B82-2E4A-F248-8FBF-5238C36AE730}"/>
          </ac:spMkLst>
        </pc:spChg>
        <pc:spChg chg="add">
          <ac:chgData name="Kesava Perumal" userId="ff549069ebd9783a" providerId="LiveId" clId="{984B3E81-0F2C-4BDD-9213-79221862F842}" dt="2024-02-16T17:04:43.425" v="163"/>
          <ac:spMkLst>
            <pc:docMk/>
            <pc:sldMk cId="1765930309" sldId="275"/>
            <ac:spMk id="3" creationId="{07E6FEB2-DFBE-8824-638E-48A657633335}"/>
          </ac:spMkLst>
        </pc:spChg>
      </pc:sldChg>
      <pc:sldChg chg="addSp delSp modSp new mod modTransition">
        <pc:chgData name="Kesava Perumal" userId="ff549069ebd9783a" providerId="LiveId" clId="{984B3E81-0F2C-4BDD-9213-79221862F842}" dt="2024-02-16T17:31:00.183" v="374"/>
        <pc:sldMkLst>
          <pc:docMk/>
          <pc:sldMk cId="2640278416" sldId="275"/>
        </pc:sldMkLst>
        <pc:spChg chg="add mod">
          <ac:chgData name="Kesava Perumal" userId="ff549069ebd9783a" providerId="LiveId" clId="{984B3E81-0F2C-4BDD-9213-79221862F842}" dt="2024-02-16T17:17:12.350" v="190" actId="1076"/>
          <ac:spMkLst>
            <pc:docMk/>
            <pc:sldMk cId="2640278416" sldId="275"/>
            <ac:spMk id="2" creationId="{B48CC40A-26D3-B3A0-93AD-67CD7F88D9AF}"/>
          </ac:spMkLst>
        </pc:spChg>
        <pc:graphicFrameChg chg="add del mod">
          <ac:chgData name="Kesava Perumal" userId="ff549069ebd9783a" providerId="LiveId" clId="{984B3E81-0F2C-4BDD-9213-79221862F842}" dt="2024-02-16T17:16:07.898" v="187" actId="478"/>
          <ac:graphicFrameMkLst>
            <pc:docMk/>
            <pc:sldMk cId="2640278416" sldId="275"/>
            <ac:graphicFrameMk id="3" creationId="{26A4D35F-E112-78B1-0D21-B6AB8D79B6D0}"/>
          </ac:graphicFrameMkLst>
        </pc:graphicFrameChg>
        <pc:graphicFrameChg chg="add mod">
          <ac:chgData name="Kesava Perumal" userId="ff549069ebd9783a" providerId="LiveId" clId="{984B3E81-0F2C-4BDD-9213-79221862F842}" dt="2024-02-16T17:17:37.199" v="195" actId="1076"/>
          <ac:graphicFrameMkLst>
            <pc:docMk/>
            <pc:sldMk cId="2640278416" sldId="275"/>
            <ac:graphicFrameMk id="4" creationId="{6B063925-3B53-BFC5-8855-3C23B2464F0E}"/>
          </ac:graphicFrameMkLst>
        </pc:graphicFrameChg>
      </pc:sldChg>
      <pc:sldChg chg="addSp modSp new del mod">
        <pc:chgData name="Kesava Perumal" userId="ff549069ebd9783a" providerId="LiveId" clId="{984B3E81-0F2C-4BDD-9213-79221862F842}" dt="2024-02-16T17:04:15.311" v="156" actId="47"/>
        <pc:sldMkLst>
          <pc:docMk/>
          <pc:sldMk cId="1710436390" sldId="276"/>
        </pc:sldMkLst>
        <pc:spChg chg="add mod">
          <ac:chgData name="Kesava Perumal" userId="ff549069ebd9783a" providerId="LiveId" clId="{984B3E81-0F2C-4BDD-9213-79221862F842}" dt="2024-02-16T17:04:13.956" v="155" actId="20577"/>
          <ac:spMkLst>
            <pc:docMk/>
            <pc:sldMk cId="1710436390" sldId="276"/>
            <ac:spMk id="2" creationId="{746FED9D-A8EA-547C-5CF0-D334985233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1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6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1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54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8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3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1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4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1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1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0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7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39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582713-839B-451B-B380-F6288FA53DF3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75ED63-129D-4716-9DBD-0124C610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4C5F17-938D-C8B6-534A-C83519C7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12" y="1047750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85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4"/>
    </mc:Choice>
    <mc:Fallback>
      <p:transition spd="slow" advTm="54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lectronic Spices Flame Sensor Module Detector Smartsense For Temperature  Detecting for Electronic school science Projects (Flame Sensor) :  Amazon.in: Industrial &amp; Scientific">
            <a:extLst>
              <a:ext uri="{FF2B5EF4-FFF2-40B4-BE49-F238E27FC236}">
                <a16:creationId xmlns:a16="http://schemas.microsoft.com/office/drawing/2014/main" id="{9C308EB2-AA04-31B9-7FC4-0316C3ACF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5" y="1575134"/>
            <a:ext cx="3141699" cy="430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77ED7-F936-3562-02A5-FBDF24017D88}"/>
              </a:ext>
            </a:extLst>
          </p:cNvPr>
          <p:cNvSpPr txBox="1"/>
          <p:nvPr/>
        </p:nvSpPr>
        <p:spPr>
          <a:xfrm>
            <a:off x="2843118" y="979714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u="sng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 FLAME SENSOR</a:t>
            </a:r>
          </a:p>
          <a:p>
            <a:br>
              <a:rPr lang="en-IN" b="0" i="0" dirty="0">
                <a:effectLst/>
                <a:latin typeface="Roboto" panose="020F0502020204030204" pitchFamily="2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0E3F3-589C-39CA-5654-406C7121B394}"/>
              </a:ext>
            </a:extLst>
          </p:cNvPr>
          <p:cNvSpPr txBox="1"/>
          <p:nvPr/>
        </p:nvSpPr>
        <p:spPr>
          <a:xfrm>
            <a:off x="5082851" y="3637107"/>
            <a:ext cx="58339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Bahnschrift" panose="020B0502040204020203" pitchFamily="34" charset="0"/>
              </a:rPr>
              <a:t>This type of flame detector works </a:t>
            </a:r>
            <a:r>
              <a:rPr lang="en-US" b="0" i="0" dirty="0">
                <a:solidFill>
                  <a:srgbClr val="040C28"/>
                </a:solidFill>
                <a:effectLst/>
                <a:latin typeface="Bahnschrift" panose="020B0502040204020203" pitchFamily="34" charset="0"/>
              </a:rPr>
              <a:t>by detecting the UV radiation at the point of ignition</a:t>
            </a:r>
            <a:r>
              <a:rPr lang="en-US" b="0" i="0" dirty="0">
                <a:solidFill>
                  <a:srgbClr val="4D5156"/>
                </a:solidFill>
                <a:effectLst/>
                <a:latin typeface="Bahnschrift" panose="020B0502040204020203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Bahnschrift" panose="020B0502040204020203" pitchFamily="34" charset="0"/>
              </a:rPr>
              <a:t>Almost entirely all fires emit UV radiations, so in case of the flame, the sensor would become aware of it and produce a series of the pulses that are converted by detector electronics into an alarm output.</a:t>
            </a:r>
            <a:endParaRPr lang="en-US" b="0" i="0" dirty="0">
              <a:solidFill>
                <a:srgbClr val="202124"/>
              </a:solidFill>
              <a:effectLst/>
              <a:latin typeface="Bahnschrift" panose="020B0502040204020203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2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4"/>
    </mc:Choice>
    <mc:Fallback>
      <p:transition spd="slow" advTm="59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lex Sensor 2.2&quot; : Amazon.in: Industrial &amp; Scientific">
            <a:extLst>
              <a:ext uri="{FF2B5EF4-FFF2-40B4-BE49-F238E27FC236}">
                <a16:creationId xmlns:a16="http://schemas.microsoft.com/office/drawing/2014/main" id="{C69650B2-E150-D589-F912-ABD056D7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22" y="2189713"/>
            <a:ext cx="4010720" cy="304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ECBF1A-BFC7-4B2A-C5C8-5B75AB4EE260}"/>
              </a:ext>
            </a:extLst>
          </p:cNvPr>
          <p:cNvSpPr txBox="1"/>
          <p:nvPr/>
        </p:nvSpPr>
        <p:spPr>
          <a:xfrm>
            <a:off x="3123422" y="102364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Arial Black" panose="020B0A04020102020204" pitchFamily="34" charset="0"/>
              </a:rPr>
              <a:t>FLEX SENSOR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393A4-46D5-46C9-0CC7-6554B0686A01}"/>
              </a:ext>
            </a:extLst>
          </p:cNvPr>
          <p:cNvSpPr txBox="1"/>
          <p:nvPr/>
        </p:nvSpPr>
        <p:spPr>
          <a:xfrm>
            <a:off x="4877578" y="4473943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Bahnschrift Condensed" panose="020B0502040204020203" pitchFamily="34" charset="0"/>
              </a:rPr>
              <a:t>A flex sensor or bend sensor is a sensor that </a:t>
            </a:r>
            <a:r>
              <a:rPr lang="en-US" b="0" i="0" dirty="0">
                <a:solidFill>
                  <a:srgbClr val="040C28"/>
                </a:solidFill>
                <a:effectLst/>
                <a:latin typeface="Bahnschrift Condensed" panose="020B0502040204020203" pitchFamily="34" charset="0"/>
              </a:rPr>
              <a:t>measures the amount of deflection or bending</a:t>
            </a:r>
            <a:r>
              <a:rPr lang="en-US" b="0" i="0" dirty="0">
                <a:solidFill>
                  <a:srgbClr val="4D5156"/>
                </a:solidFill>
                <a:effectLst/>
                <a:latin typeface="Bahnschrift Condensed" panose="020B0502040204020203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Bahnschrift Condensed" panose="020B0502040204020203" pitchFamily="34" charset="0"/>
              </a:rPr>
              <a:t>Usually, the sensor is stuck to the surface, and resistance of sensor element is varied by bending the surface.</a:t>
            </a:r>
            <a:endParaRPr lang="en-US" b="0" i="0" dirty="0">
              <a:solidFill>
                <a:srgbClr val="202124"/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</a:br>
            <a:endParaRPr lang="en-IN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4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0"/>
    </mc:Choice>
    <mc:Fallback>
      <p:transition spd="slow" advTm="62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93F091-2DA9-1DC3-6460-770C322AED86}"/>
              </a:ext>
            </a:extLst>
          </p:cNvPr>
          <p:cNvSpPr txBox="1"/>
          <p:nvPr/>
        </p:nvSpPr>
        <p:spPr>
          <a:xfrm>
            <a:off x="2946141" y="103499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Arial Black" panose="020B0A04020102020204" pitchFamily="34" charset="0"/>
              </a:rPr>
              <a:t>GSM MODULE </a:t>
            </a:r>
          </a:p>
        </p:txBody>
      </p:sp>
      <p:pic>
        <p:nvPicPr>
          <p:cNvPr id="10242" name="Picture 2" descr="SIM900A GSM Modem with RS232-TTL DTMF">
            <a:extLst>
              <a:ext uri="{FF2B5EF4-FFF2-40B4-BE49-F238E27FC236}">
                <a16:creationId xmlns:a16="http://schemas.microsoft.com/office/drawing/2014/main" id="{01AAB0F6-E87C-5CBE-0A2F-FA38C085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28" y="1836575"/>
            <a:ext cx="5144072" cy="349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3BAE9-49A7-A46C-1D1F-AAF95DA4A1F8}"/>
              </a:ext>
            </a:extLst>
          </p:cNvPr>
          <p:cNvSpPr txBox="1"/>
          <p:nvPr/>
        </p:nvSpPr>
        <p:spPr>
          <a:xfrm>
            <a:off x="5362769" y="4252927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The GSM module </a:t>
            </a:r>
            <a:r>
              <a:rPr lang="en-IN" b="0" i="0" dirty="0">
                <a:solidFill>
                  <a:srgbClr val="040C28"/>
                </a:solidFill>
                <a:effectLst/>
                <a:latin typeface="Bahnschrift Condensed" panose="020B0502040204020203" pitchFamily="34" charset="0"/>
              </a:rPr>
              <a:t>plays a crucial role in the communication between devices and the GSM network</a:t>
            </a:r>
            <a:r>
              <a:rPr lang="en-IN" b="0" i="0" dirty="0"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It is responsible for establishing and maintaining the communication link between the device and the network.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  <a:t>The module also handles the encryption and decryption of data, which ensures the security of the communication.</a:t>
            </a:r>
          </a:p>
          <a:p>
            <a:br>
              <a:rPr lang="en-IN" b="0" i="0" dirty="0">
                <a:solidFill>
                  <a:srgbClr val="202124"/>
                </a:solidFill>
                <a:effectLst/>
                <a:latin typeface="Bahnschrift Condensed" panose="020B0502040204020203" pitchFamily="34" charset="0"/>
              </a:rPr>
            </a:br>
            <a:endParaRPr lang="en-IN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5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7"/>
    </mc:Choice>
    <mc:Fallback>
      <p:transition spd="slow" advTm="551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59A955-2617-68D2-2D55-4EAC88B4F9AD}"/>
              </a:ext>
            </a:extLst>
          </p:cNvPr>
          <p:cNvSpPr txBox="1"/>
          <p:nvPr/>
        </p:nvSpPr>
        <p:spPr>
          <a:xfrm>
            <a:off x="2927480" y="104231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Arial Black" panose="020B0A04020102020204" pitchFamily="34" charset="0"/>
              </a:rPr>
              <a:t>GPS MODULE </a:t>
            </a:r>
          </a:p>
        </p:txBody>
      </p:sp>
      <p:pic>
        <p:nvPicPr>
          <p:cNvPr id="11266" name="Picture 2" descr="GPS Module Neo-6M – India – Circuit Uncle">
            <a:extLst>
              <a:ext uri="{FF2B5EF4-FFF2-40B4-BE49-F238E27FC236}">
                <a16:creationId xmlns:a16="http://schemas.microsoft.com/office/drawing/2014/main" id="{747CED7B-7A62-FADE-11C8-06BF59EB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69" y="1154630"/>
            <a:ext cx="3816222" cy="38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EF790-D1A9-E894-BD46-137F040FDDFB}"/>
              </a:ext>
            </a:extLst>
          </p:cNvPr>
          <p:cNvSpPr txBox="1"/>
          <p:nvPr/>
        </p:nvSpPr>
        <p:spPr>
          <a:xfrm>
            <a:off x="4690966" y="377414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02124"/>
                </a:solidFill>
                <a:latin typeface="Arial Black" panose="020B0A04020102020204" pitchFamily="34" charset="0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he </a:t>
            </a:r>
            <a:r>
              <a:rPr lang="en-US" dirty="0">
                <a:solidFill>
                  <a:srgbClr val="202124"/>
                </a:solidFill>
                <a:latin typeface="Arial Black" panose="020B0A04020102020204" pitchFamily="34" charset="0"/>
              </a:rPr>
              <a:t>G</a:t>
            </a:r>
            <a:r>
              <a:rPr lang="en-US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lobal </a:t>
            </a:r>
            <a:r>
              <a:rPr lang="en-US" dirty="0">
                <a:solidFill>
                  <a:srgbClr val="202124"/>
                </a:solidFill>
                <a:latin typeface="Arial Black" panose="020B0A04020102020204" pitchFamily="34" charset="0"/>
              </a:rPr>
              <a:t>S</a:t>
            </a:r>
            <a:r>
              <a:rPr lang="en-US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atellite </a:t>
            </a:r>
            <a:r>
              <a:rPr lang="en-US" dirty="0">
                <a:solidFill>
                  <a:srgbClr val="202124"/>
                </a:solidFill>
                <a:latin typeface="Arial Black" panose="020B0A04020102020204" pitchFamily="34" charset="0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ositioning </a:t>
            </a:r>
            <a:r>
              <a:rPr lang="en-US" dirty="0">
                <a:solidFill>
                  <a:srgbClr val="202124"/>
                </a:solidFill>
                <a:latin typeface="Arial Black" panose="020B0A04020102020204" pitchFamily="34" charset="0"/>
              </a:rPr>
              <a:t>S</a:t>
            </a:r>
            <a:r>
              <a:rPr lang="en-US" b="0" i="0" dirty="0">
                <a:solidFill>
                  <a:srgbClr val="202124"/>
                </a:solidFill>
                <a:effectLst/>
                <a:latin typeface="Arial Black" panose="020B0A04020102020204" pitchFamily="34" charset="0"/>
              </a:rPr>
              <a:t>ystem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 Black" panose="020B0A04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GPS module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wireless chip module combined on the mainboard of a mobile phone or machine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It can communicate with the global satellite positioning system in the United States.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It can locate and navigate according to the condition of a wireless network signal.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5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9"/>
    </mc:Choice>
    <mc:Fallback>
      <p:transition spd="slow" advTm="602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y Online EM18 RFID Serial TTL Module only for ₹:">
            <a:extLst>
              <a:ext uri="{FF2B5EF4-FFF2-40B4-BE49-F238E27FC236}">
                <a16:creationId xmlns:a16="http://schemas.microsoft.com/office/drawing/2014/main" id="{1F2650ED-B549-4EA7-0359-2F5A818B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40" y="1791479"/>
            <a:ext cx="4143380" cy="352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E4B813-B942-A1FE-494C-111A3F4FEE0F}"/>
              </a:ext>
            </a:extLst>
          </p:cNvPr>
          <p:cNvSpPr txBox="1"/>
          <p:nvPr/>
        </p:nvSpPr>
        <p:spPr>
          <a:xfrm>
            <a:off x="5896947" y="3825551"/>
            <a:ext cx="56100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EM18 is a RFID reader which is used to read RFID tags of frequency 125 kHz</a:t>
            </a:r>
            <a:r>
              <a:rPr lang="en-US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After reading tags, it transmits unique ID serially to the PC or microcontroller using UART communication or Wiegand format on respective pins.</a:t>
            </a:r>
            <a:endParaRPr lang="en-US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EM18 RFID reader reads the data from RFID tags which contains stored ID which is of 12 bytes.</a:t>
            </a:r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F6B10-B3F0-7ADA-70B1-317432F5D8A3}"/>
              </a:ext>
            </a:extLst>
          </p:cNvPr>
          <p:cNvSpPr txBox="1"/>
          <p:nvPr/>
        </p:nvSpPr>
        <p:spPr>
          <a:xfrm>
            <a:off x="2838839" y="960482"/>
            <a:ext cx="6116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u="sng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EM18 RFID Reader Module</a:t>
            </a:r>
          </a:p>
          <a:p>
            <a:pPr algn="ctr"/>
            <a:endParaRPr lang="en-IN" sz="2400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53"/>
    </mc:Choice>
    <mc:Fallback>
      <p:transition spd="slow" advTm="605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y DFR0299 - DFRobot | DFPlayer MP3 Player Module | Evelta">
            <a:extLst>
              <a:ext uri="{FF2B5EF4-FFF2-40B4-BE49-F238E27FC236}">
                <a16:creationId xmlns:a16="http://schemas.microsoft.com/office/drawing/2014/main" id="{48E6E4AD-4A00-90C8-3CD7-470DAFF7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22" y="2097832"/>
            <a:ext cx="3519196" cy="351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E3FB7-256E-5DF1-DB79-DC618AF6DE7A}"/>
              </a:ext>
            </a:extLst>
          </p:cNvPr>
          <p:cNvSpPr txBox="1"/>
          <p:nvPr/>
        </p:nvSpPr>
        <p:spPr>
          <a:xfrm>
            <a:off x="3037892" y="1240972"/>
            <a:ext cx="6116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Arial Black" panose="020B0A04020102020204" pitchFamily="34" charset="0"/>
              </a:rPr>
              <a:t>MP3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F6C75-E260-137A-2906-12D0BFE26238}"/>
              </a:ext>
            </a:extLst>
          </p:cNvPr>
          <p:cNvSpPr txBox="1"/>
          <p:nvPr/>
        </p:nvSpPr>
        <p:spPr>
          <a:xfrm>
            <a:off x="5185488" y="3585703"/>
            <a:ext cx="61162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Arial Black" panose="020B0A04020102020204" pitchFamily="34" charset="0"/>
              </a:rPr>
              <a:t>The module has an onboard TF SD card slot to </a:t>
            </a:r>
            <a:r>
              <a:rPr lang="en-US" b="0" i="0" dirty="0">
                <a:solidFill>
                  <a:srgbClr val="040C28"/>
                </a:solidFill>
                <a:effectLst/>
                <a:latin typeface="Arial Black" panose="020B0A04020102020204" pitchFamily="34" charset="0"/>
              </a:rPr>
              <a:t>store the record data as well as playback whenever you want, or you can easily transport the recorded MP3 file to any device via SD card</a:t>
            </a:r>
            <a:r>
              <a:rPr lang="en-US" b="0" i="0" dirty="0">
                <a:solidFill>
                  <a:srgbClr val="4D5156"/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Arial Black" panose="020B0A04020102020204" pitchFamily="34" charset="0"/>
              </a:rPr>
              <a:t>The module has two separate 3.5 mm jacks for audio Out &amp; Microphone In and Onboard Microphone for recording.</a:t>
            </a:r>
            <a:endParaRPr lang="en-US" b="0" i="0" dirty="0">
              <a:solidFill>
                <a:srgbClr val="202124"/>
              </a:solidFill>
              <a:effectLst/>
              <a:latin typeface="Arial Black" panose="020B0A04020102020204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5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7"/>
    </mc:Choice>
    <mc:Fallback>
      <p:transition spd="slow" advTm="618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CC40A-26D3-B3A0-93AD-67CD7F88D9AF}"/>
              </a:ext>
            </a:extLst>
          </p:cNvPr>
          <p:cNvSpPr txBox="1"/>
          <p:nvPr/>
        </p:nvSpPr>
        <p:spPr>
          <a:xfrm>
            <a:off x="4248378" y="1026366"/>
            <a:ext cx="3695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>
                <a:latin typeface="Arial Black" panose="020B0A04020102020204" pitchFamily="34" charset="0"/>
              </a:rPr>
              <a:t>SOFTWARE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B063925-3B53-BFC5-8855-3C23B2464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48969"/>
              </p:ext>
            </p:extLst>
          </p:nvPr>
        </p:nvGraphicFramePr>
        <p:xfrm>
          <a:off x="4559429" y="1795807"/>
          <a:ext cx="3073140" cy="41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28906" imgH="8829401" progId="Word.Document.12">
                  <p:embed/>
                </p:oleObj>
              </mc:Choice>
              <mc:Fallback>
                <p:oleObj name="Document" r:id="rId2" imgW="5728906" imgH="8829401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B063925-3B53-BFC5-8855-3C23B2464F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9429" y="1795807"/>
                        <a:ext cx="3073140" cy="41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27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32"/>
    </mc:Choice>
    <mc:Fallback>
      <p:transition spd="slow" advTm="723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hank You Png Images - Free Download on Freepik">
            <a:extLst>
              <a:ext uri="{FF2B5EF4-FFF2-40B4-BE49-F238E27FC236}">
                <a16:creationId xmlns:a16="http://schemas.microsoft.com/office/drawing/2014/main" id="{F3FB51FB-1110-32E5-A30E-79361E6AE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319213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6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15"/>
    </mc:Choice>
    <mc:Fallback>
      <p:transition spd="slow" advTm="61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CE1F0-C234-4DCA-7A07-FAE03B24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96" y="737119"/>
            <a:ext cx="3028366" cy="5383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8237F-8A60-480C-705D-0D56AB0D1BA0}"/>
              </a:ext>
            </a:extLst>
          </p:cNvPr>
          <p:cNvSpPr txBox="1"/>
          <p:nvPr/>
        </p:nvSpPr>
        <p:spPr>
          <a:xfrm>
            <a:off x="4982547" y="1045029"/>
            <a:ext cx="62981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400" dirty="0"/>
          </a:p>
          <a:p>
            <a:pPr algn="ctr"/>
            <a:r>
              <a:rPr lang="en-US" sz="2400" u="sng" dirty="0">
                <a:latin typeface="Arial Black" panose="020B0A04020102020204" pitchFamily="34" charset="0"/>
              </a:rPr>
              <a:t>SMART ASSISTANT FOR SPECIALLY CHALLENGED PEOPLE </a:t>
            </a:r>
            <a:endParaRPr lang="en-IN" sz="2400" u="sng" dirty="0">
              <a:latin typeface="Arial Black" panose="020B0A04020102020204" pitchFamily="34" charset="0"/>
            </a:endParaRPr>
          </a:p>
          <a:p>
            <a:pPr algn="ctr"/>
            <a:endParaRPr lang="en-IN" sz="24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sz="2000" u="sng" dirty="0">
                <a:latin typeface="Arial Black" panose="020B0A04020102020204" pitchFamily="34" charset="0"/>
              </a:rPr>
              <a:t>PROJECT GUIDE </a:t>
            </a:r>
            <a:r>
              <a:rPr lang="en-IN" sz="2000" u="sng" dirty="0"/>
              <a:t>: </a:t>
            </a:r>
          </a:p>
          <a:p>
            <a:pPr algn="ctr"/>
            <a:r>
              <a:rPr lang="en-IN" sz="2000" b="1" dirty="0"/>
              <a:t>  </a:t>
            </a:r>
            <a:r>
              <a:rPr lang="en-IN" sz="2000" b="1" dirty="0" err="1"/>
              <a:t>Dr.</a:t>
            </a:r>
            <a:r>
              <a:rPr lang="en-IN" sz="2000" b="1" dirty="0"/>
              <a:t> K. ARUL VENDHAN (AP/EEE)</a:t>
            </a:r>
          </a:p>
          <a:p>
            <a:endParaRPr lang="en-IN" dirty="0"/>
          </a:p>
          <a:p>
            <a:r>
              <a:rPr lang="en-IN" sz="2000" u="sng" dirty="0">
                <a:latin typeface="Arial Black" panose="020B0A04020102020204" pitchFamily="34" charset="0"/>
              </a:rPr>
              <a:t>PROJECT MEMBERS :</a:t>
            </a:r>
          </a:p>
          <a:p>
            <a:endParaRPr lang="en-IN" dirty="0"/>
          </a:p>
          <a:p>
            <a:r>
              <a:rPr lang="en-IN" dirty="0">
                <a:latin typeface="Bahnschrift SemiLight SemiConde" panose="020B0502040204020203" pitchFamily="34" charset="0"/>
              </a:rPr>
              <a:t>1 . KESAVA PERUMAL DN (RA2211005020002)</a:t>
            </a:r>
          </a:p>
          <a:p>
            <a:r>
              <a:rPr lang="en-IN" dirty="0">
                <a:latin typeface="Bahnschrift SemiLight SemiConde" panose="020B0502040204020203" pitchFamily="34" charset="0"/>
              </a:rPr>
              <a:t>2 . TEJASVI RAJU (RA2211005020015)</a:t>
            </a:r>
          </a:p>
          <a:p>
            <a:endParaRPr lang="en-IN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1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7"/>
    </mc:Choice>
    <mc:Fallback>
      <p:transition spd="slow" advTm="60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C5F9A-70D2-8339-C6B0-5DEA10CAF5F7}"/>
              </a:ext>
            </a:extLst>
          </p:cNvPr>
          <p:cNvSpPr txBox="1"/>
          <p:nvPr/>
        </p:nvSpPr>
        <p:spPr>
          <a:xfrm>
            <a:off x="1054360" y="1101012"/>
            <a:ext cx="98904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Inventions are a gateway to a new world. It is a door that leads to new ways or a variety of methodologies of doing or achieving something. Moreover, the aim of inventing plenty of things is only one- to make life easy and save time. Hence, it is good if we embrace the changes that these inventions bring in our lives, to make it worth the meaning.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This particular project is one step ahead to that Invention spoken above, as it helps to lead a normal life and to do basic activities on a day – to – day basis for specially challenged People who is deprived of basic senses like speaking, seeing, hearing and </a:t>
            </a:r>
            <a:r>
              <a:rPr lang="en-US" dirty="0" err="1">
                <a:latin typeface="Bahnschrift SemiBold SemiConden" panose="020B0502040204020203" pitchFamily="34" charset="0"/>
              </a:rPr>
              <a:t>paralysed</a:t>
            </a:r>
            <a:r>
              <a:rPr lang="en-US" dirty="0">
                <a:latin typeface="Bahnschrift SemiBold SemiConden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Smart Assistant not only helps them out to do daily routines but also help them to be Independent, provide confidence and to be competent to Normal People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The block diagram given below gives the overview of the construction and working of the Smart assistant.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0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1"/>
    </mc:Choice>
    <mc:Fallback>
      <p:transition spd="slow" advTm="61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70BEA4-D206-5B00-F5AB-61CF7248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7" y="787898"/>
            <a:ext cx="3750905" cy="53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2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56"/>
    </mc:Choice>
    <mc:Fallback>
      <p:transition spd="slow" advTm="60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2A8DA-4DC5-EBC2-5267-FD3676ABA980}"/>
              </a:ext>
            </a:extLst>
          </p:cNvPr>
          <p:cNvSpPr txBox="1"/>
          <p:nvPr/>
        </p:nvSpPr>
        <p:spPr>
          <a:xfrm>
            <a:off x="3766355" y="979714"/>
            <a:ext cx="4659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85E43-EB19-116E-6E15-CA08CB73281E}"/>
              </a:ext>
            </a:extLst>
          </p:cNvPr>
          <p:cNvSpPr txBox="1"/>
          <p:nvPr/>
        </p:nvSpPr>
        <p:spPr>
          <a:xfrm>
            <a:off x="2164702" y="2341984"/>
            <a:ext cx="38331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ARDUINO MEGA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ULTRASONIC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INFRARED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WATER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WATER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FLAME SENSOR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FLEX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GPS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GSM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EM-18 RFID READER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MP-3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38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0"/>
    </mc:Choice>
    <mc:Fallback>
      <p:transition spd="slow" advTm="61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duino Mega 2560 with USB Cable at Rs 570/piece | Arduino UNO Board in  Bengaluru | ID: 14768163197">
            <a:extLst>
              <a:ext uri="{FF2B5EF4-FFF2-40B4-BE49-F238E27FC236}">
                <a16:creationId xmlns:a16="http://schemas.microsoft.com/office/drawing/2014/main" id="{ABA6E46E-FB97-5075-E0B8-05047C3D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88" y="1526158"/>
            <a:ext cx="5767405" cy="280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81BEE5-0869-9A5B-2F05-828A3E9F5444}"/>
              </a:ext>
            </a:extLst>
          </p:cNvPr>
          <p:cNvSpPr txBox="1"/>
          <p:nvPr/>
        </p:nvSpPr>
        <p:spPr>
          <a:xfrm>
            <a:off x="5407349" y="4528095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Bahnschrift SemiBold SemiConden" panose="020B0502040204020203" pitchFamily="34" charset="0"/>
              </a:rPr>
              <a:t>It is generally used </a:t>
            </a:r>
            <a:r>
              <a:rPr lang="en-US" b="0" i="0" dirty="0">
                <a:solidFill>
                  <a:srgbClr val="040C28"/>
                </a:solidFill>
                <a:effectLst/>
                <a:latin typeface="Bahnschrift SemiBold SemiConden" panose="020B0502040204020203" pitchFamily="34" charset="0"/>
              </a:rPr>
              <a:t>to create complex projects due to its structure</a:t>
            </a:r>
            <a:r>
              <a:rPr lang="en-US" b="0" i="0" dirty="0">
                <a:solidFill>
                  <a:srgbClr val="4D5156"/>
                </a:solidFill>
                <a:effectLst/>
                <a:latin typeface="Bahnschrift SemiBold SemiConden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Bahnschrift SemiBold SemiConden" panose="020B0502040204020203" pitchFamily="34" charset="0"/>
              </a:rPr>
              <a:t>The projects that use Arduino Mega board are IOT Applications, 3D Printers, temperature sensing, monitoring of real-time applications, etc.</a:t>
            </a:r>
            <a:endParaRPr lang="en-US" b="0" i="0" dirty="0">
              <a:solidFill>
                <a:srgbClr val="202124"/>
              </a:solidFill>
              <a:effectLst/>
              <a:latin typeface="Bahnschrift SemiBold SemiConden" panose="020B0502040204020203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3622E-2B47-1FE5-E04E-3E6EDD305DCA}"/>
              </a:ext>
            </a:extLst>
          </p:cNvPr>
          <p:cNvSpPr txBox="1"/>
          <p:nvPr/>
        </p:nvSpPr>
        <p:spPr>
          <a:xfrm>
            <a:off x="3047223" y="80209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Arial Black" panose="020B0A04020102020204" pitchFamily="34" charset="0"/>
              </a:rPr>
              <a:t>ARDUINO MEGA</a:t>
            </a:r>
          </a:p>
        </p:txBody>
      </p:sp>
    </p:spTree>
    <p:extLst>
      <p:ext uri="{BB962C8B-B14F-4D97-AF65-F5344CB8AC3E}">
        <p14:creationId xmlns:p14="http://schemas.microsoft.com/office/powerpoint/2010/main" val="108628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3"/>
    </mc:Choice>
    <mc:Fallback>
      <p:transition spd="slow" advTm="56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Ultrasonic Sensor: Working Principle &amp; Applications – Robocraze">
            <a:extLst>
              <a:ext uri="{FF2B5EF4-FFF2-40B4-BE49-F238E27FC236}">
                <a16:creationId xmlns:a16="http://schemas.microsoft.com/office/drawing/2014/main" id="{8EBA9D43-AE69-72DC-85B4-71CF706E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16" y="2130670"/>
            <a:ext cx="4269727" cy="272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E97DCE-107A-9C32-4E55-0A628D85AECF}"/>
              </a:ext>
            </a:extLst>
          </p:cNvPr>
          <p:cNvSpPr txBox="1"/>
          <p:nvPr/>
        </p:nvSpPr>
        <p:spPr>
          <a:xfrm>
            <a:off x="3047223" y="105164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UTRASONIC SENSOR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E355C-03C0-2289-F95F-863FBFB6BF89}"/>
              </a:ext>
            </a:extLst>
          </p:cNvPr>
          <p:cNvSpPr txBox="1"/>
          <p:nvPr/>
        </p:nvSpPr>
        <p:spPr>
          <a:xfrm>
            <a:off x="5166827" y="4261700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What is an Ultrasonic Sensor? An ultrasonic sensor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an instrument that measures the distance to an object using ultrasonic sound waves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An ultrasonic sensor uses a transducer to send and receive ultrasonic pulses that relay back information about an object's proximity.</a:t>
            </a:r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50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19"/>
    </mc:Choice>
    <mc:Fallback>
      <p:transition spd="slow" advTm="61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uy Obstacle Avoidance IR Sensor Module at Low Price In India">
            <a:extLst>
              <a:ext uri="{FF2B5EF4-FFF2-40B4-BE49-F238E27FC236}">
                <a16:creationId xmlns:a16="http://schemas.microsoft.com/office/drawing/2014/main" id="{A54B68B9-E87D-60F0-ED7F-E4FD36662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59" y="1562877"/>
            <a:ext cx="3732245" cy="37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129590-12A4-34C3-18CE-20A5180B089D}"/>
              </a:ext>
            </a:extLst>
          </p:cNvPr>
          <p:cNvSpPr txBox="1"/>
          <p:nvPr/>
        </p:nvSpPr>
        <p:spPr>
          <a:xfrm>
            <a:off x="2946918" y="110121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Arial Black" panose="020B0A04020102020204" pitchFamily="34" charset="0"/>
              </a:rPr>
              <a:t>INFRA RED SENSOR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7F070-27E3-21FD-016E-FA97E273FED3}"/>
              </a:ext>
            </a:extLst>
          </p:cNvPr>
          <p:cNvSpPr txBox="1"/>
          <p:nvPr/>
        </p:nvSpPr>
        <p:spPr>
          <a:xfrm>
            <a:off x="4989546" y="4010332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An infrared sensor (IR sensor)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 radiation-sensitive optoelectronic component with a spectral sensitivity in the infrared wavelength range 780 nm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 … 50 µm.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IR sensors are now widely used in motion detectors, which are used in building services to switch on lamps or in alarm systems to detect unwelcome guests.</a:t>
            </a:r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5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39"/>
    </mc:Choice>
    <mc:Fallback>
      <p:transition spd="slow" advTm="603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67330-7BF9-F98A-8AA8-ED9AD2080E49}"/>
              </a:ext>
            </a:extLst>
          </p:cNvPr>
          <p:cNvSpPr txBox="1"/>
          <p:nvPr/>
        </p:nvSpPr>
        <p:spPr>
          <a:xfrm>
            <a:off x="3047223" y="101431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latin typeface="Arial Black" panose="020B0A04020102020204" pitchFamily="34" charset="0"/>
              </a:rPr>
              <a:t>WATER SENSOR</a:t>
            </a:r>
            <a:endParaRPr lang="en-IN" sz="2800" u="sng" dirty="0">
              <a:latin typeface="Arial Black" panose="020B0A04020102020204" pitchFamily="34" charset="0"/>
            </a:endParaRPr>
          </a:p>
        </p:txBody>
      </p:sp>
      <p:pic>
        <p:nvPicPr>
          <p:cNvPr id="7170" name="Picture 2" descr="SEES Water Level Sensor, 0-4 m at Rs 75/piece in Coimbatore | ID:  20479856588">
            <a:extLst>
              <a:ext uri="{FF2B5EF4-FFF2-40B4-BE49-F238E27FC236}">
                <a16:creationId xmlns:a16="http://schemas.microsoft.com/office/drawing/2014/main" id="{D67E1A51-F1DB-00CB-5812-C6DABCFD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1" y="1677175"/>
            <a:ext cx="3662654" cy="36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B1D3B5-AD0C-0B80-F259-17EA8B114F69}"/>
              </a:ext>
            </a:extLst>
          </p:cNvPr>
          <p:cNvSpPr txBox="1"/>
          <p:nvPr/>
        </p:nvSpPr>
        <p:spPr>
          <a:xfrm>
            <a:off x="5232141" y="3830132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Arial Black" panose="020B0A04020102020204" pitchFamily="34" charset="0"/>
              </a:rPr>
              <a:t>Water sensors </a:t>
            </a:r>
            <a:r>
              <a:rPr lang="en-US" b="0" i="0" dirty="0">
                <a:solidFill>
                  <a:srgbClr val="040C28"/>
                </a:solidFill>
                <a:effectLst/>
                <a:latin typeface="Arial Black" panose="020B0A04020102020204" pitchFamily="34" charset="0"/>
              </a:rPr>
              <a:t>detect the presence of water and, when placed in locations where water should not be present, a leak</a:t>
            </a:r>
            <a:r>
              <a:rPr lang="en-US" b="0" i="0" dirty="0">
                <a:solidFill>
                  <a:srgbClr val="4D5156"/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Arial Black" panose="020B0A04020102020204" pitchFamily="34" charset="0"/>
              </a:rPr>
              <a:t>When Wi-Fi is enabled, the sensor can send out a notification to the homeowner through a smartphone app.</a:t>
            </a:r>
            <a:endParaRPr lang="en-US" b="0" i="0" dirty="0">
              <a:solidFill>
                <a:srgbClr val="202124"/>
              </a:solidFill>
              <a:effectLst/>
              <a:latin typeface="Arial Black" panose="020B0A04020102020204" pitchFamily="34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55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91"/>
    </mc:Choice>
    <mc:Fallback>
      <p:transition spd="slow" advTm="6191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420</TotalTime>
  <Words>777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</vt:lpstr>
      <vt:lpstr>Arial Black</vt:lpstr>
      <vt:lpstr>Bahnschrift</vt:lpstr>
      <vt:lpstr>Bahnschrift Condensed</vt:lpstr>
      <vt:lpstr>Bahnschrift SemiBold SemiConden</vt:lpstr>
      <vt:lpstr>Bahnschrift SemiLight SemiConde</vt:lpstr>
      <vt:lpstr>Garamond</vt:lpstr>
      <vt:lpstr>Google Sans</vt:lpstr>
      <vt:lpstr>Roboto</vt:lpstr>
      <vt:lpstr>Organic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Kesava Perumal</dc:creator>
  <cp:lastModifiedBy>Kesava Perumal</cp:lastModifiedBy>
  <cp:revision>1</cp:revision>
  <dcterms:created xsi:type="dcterms:W3CDTF">2024-01-31T17:45:46Z</dcterms:created>
  <dcterms:modified xsi:type="dcterms:W3CDTF">2024-02-16T17:31:00Z</dcterms:modified>
</cp:coreProperties>
</file>