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F518-2B7A-05B3-1FA6-4195D0E41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4D926-5926-6DB4-C46A-003A4E123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F366-3E28-B598-23F0-5EFACF54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C9E-AC80-4BB6-B238-6B5C25BD708D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CC6AD-00C1-A608-C255-512B6DA7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05D5-46EE-321C-E0BC-E8A1F0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18E-B555-44FE-AD94-0A4A52DCC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732F-6ABD-8C3A-4295-A86575C7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BD6FC-722D-5BD1-8109-32E3181B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8835-6364-22C0-DF3D-DA559BBA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C9E-AC80-4BB6-B238-6B5C25BD708D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82A7-3DBF-A47A-331B-5B850A4A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40127-1FE9-BB98-F5CF-AB09D00C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18E-B555-44FE-AD94-0A4A52DCC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93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D1195-8109-5691-BAEC-95F70C0E8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C5207-64A1-B4E7-81A8-09CE00110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6AAF-CDBA-CAB6-CC8C-42C0CBA1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C9E-AC80-4BB6-B238-6B5C25BD708D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FE3DF-9A37-60B8-B8C1-D600C995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156B8-F03B-51EE-184C-201643D2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18E-B555-44FE-AD94-0A4A52DCC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66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6E73-33D6-A1EA-7CBD-0A900AA0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3DE2-5E44-A45C-6567-FCF83529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1DD8-F180-F580-2CC1-E072C419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C9E-AC80-4BB6-B238-6B5C25BD708D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0A215-8914-EBFE-B565-DF8D94D0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E3C3-BF01-C8E3-9678-03E2232E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18E-B555-44FE-AD94-0A4A52DCC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60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22D5-3926-3E7D-C8DA-B27F10A2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FA485-4897-1EBB-D7ED-EA989D5F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DEB6-CC32-B786-1C78-885A69CF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C9E-AC80-4BB6-B238-6B5C25BD708D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D9058-40BB-C1D6-745C-C9C3E02E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7FC1-D79B-63C8-1CA7-A80A66A7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18E-B555-44FE-AD94-0A4A52DCC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8B57-9057-73ED-DE57-F20A3DA0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A387-AC59-6ED8-2620-1ABB1B49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AEB8C-3D26-A216-0C61-F9A36C065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5A1C6-C969-A9AB-DD1E-D17AC16E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C9E-AC80-4BB6-B238-6B5C25BD708D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27FA2-FDDE-EA9F-41FC-8EF2E1B4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D8E71-BF80-2566-8945-ADB44662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18E-B555-44FE-AD94-0A4A52DCC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0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D06D-13F0-BDBE-B649-677A4550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5DB2E-6B4C-4578-3B68-79E206C8F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F6A24-2167-8D09-FAC4-149300EA3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B3B7A-7FD3-1D6F-888D-CE9372CEE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9A0AD-AF33-6BF1-ADFD-1773AA283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D99F0-AB3D-01D1-8D66-679F4DA9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C9E-AC80-4BB6-B238-6B5C25BD708D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A6519-AD8A-CA54-B602-2A899E24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7B85A-23FB-C51F-F67D-0C53CC3C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18E-B555-44FE-AD94-0A4A52DCC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3BCB-9E52-2EA8-04B0-4C46AF96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0DC8B-81C1-1C4B-7559-5382EF4C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C9E-AC80-4BB6-B238-6B5C25BD708D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AB073-0D34-1AED-D74C-0C004DE7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F88F2-D7EF-7E27-0262-CED5FBEA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18E-B555-44FE-AD94-0A4A52DCC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6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0ECF1-AA70-4B49-65C1-A4C6EADB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C9E-AC80-4BB6-B238-6B5C25BD708D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F8A50-2662-5054-BFDE-4514ECF7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26088-8912-BA5B-03A8-4EA0480D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18E-B555-44FE-AD94-0A4A52DCC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33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46FD-6A12-88B1-90E5-0D69C9C4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FBBF-DEEE-3395-0996-430F51F4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A3C4C-1CE0-388D-5805-CA2F75B0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DCCFB-A35E-CC42-06E7-ED681F5E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C9E-AC80-4BB6-B238-6B5C25BD708D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F9B53-E7EC-E591-A1FF-3DD12488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0EB3A-3814-43E4-F546-687E4099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18E-B555-44FE-AD94-0A4A52DCC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38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4C3E-DC69-FFE9-FF7C-11655290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7FC5F-07F2-8465-26AB-E43E846C2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B88C1-9CFD-4E5D-4124-79EA9C64D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F1D7C-5A71-9FBC-574C-84E88081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4C9E-AC80-4BB6-B238-6B5C25BD708D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8A9B1-8FD3-B649-2134-731AC369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4163F-B3F2-AFB6-F71C-6DD91665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18E-B555-44FE-AD94-0A4A52DCC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90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185A7-5954-1312-622F-8282EF3C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B0C50-88BF-7D70-5667-FA548F874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78C09-DE82-4F4C-BCE9-F13289BD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4C9E-AC80-4BB6-B238-6B5C25BD708D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2F78-C15A-04C5-A380-95A03E215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648DF-4795-75DA-99F3-DD142EC2A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218E-B555-44FE-AD94-0A4A52DCC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6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3231-DD11-D59B-A49B-D579DC14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CHATBOT USING SOCKET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E1CB5-3883-7A58-3304-6A7114EDE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MINI PROJECT</a:t>
            </a:r>
          </a:p>
          <a:p>
            <a:r>
              <a:rPr lang="en-US" dirty="0"/>
              <a:t>                                     </a:t>
            </a:r>
          </a:p>
          <a:p>
            <a:r>
              <a:rPr lang="en-US" dirty="0"/>
              <a:t>                                              </a:t>
            </a:r>
            <a:r>
              <a:rPr lang="en-US" dirty="0" err="1"/>
              <a:t>Tejaswa</a:t>
            </a:r>
            <a:r>
              <a:rPr lang="en-US" dirty="0"/>
              <a:t> Singh</a:t>
            </a:r>
          </a:p>
          <a:p>
            <a:r>
              <a:rPr lang="en-US" dirty="0"/>
              <a:t>                                        19011433</a:t>
            </a:r>
          </a:p>
          <a:p>
            <a:r>
              <a:rPr lang="en-US" dirty="0"/>
              <a:t>                                             GEHU SEM 6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78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036E-FF3C-D965-5F3B-2CC702BA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31FAB-5478-3412-FEAA-06552371F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22" y="2420470"/>
            <a:ext cx="4714278" cy="3173505"/>
          </a:xfrm>
        </p:spPr>
      </p:pic>
    </p:spTree>
    <p:extLst>
      <p:ext uri="{BB962C8B-B14F-4D97-AF65-F5344CB8AC3E}">
        <p14:creationId xmlns:p14="http://schemas.microsoft.com/office/powerpoint/2010/main" val="361159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2798-E175-5295-2446-E3B05003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3E593-3DEA-7C23-514F-DF3DB5BD1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28" y="2572871"/>
            <a:ext cx="4993179" cy="2761129"/>
          </a:xfrm>
        </p:spPr>
      </p:pic>
    </p:spTree>
    <p:extLst>
      <p:ext uri="{BB962C8B-B14F-4D97-AF65-F5344CB8AC3E}">
        <p14:creationId xmlns:p14="http://schemas.microsoft.com/office/powerpoint/2010/main" val="209598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41CD-3C24-0DB6-73C2-8D8DEF73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11D6D-C98B-249B-C83C-B35ECB85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36" y="2519082"/>
            <a:ext cx="4762646" cy="2770110"/>
          </a:xfrm>
        </p:spPr>
      </p:pic>
    </p:spTree>
    <p:extLst>
      <p:ext uri="{BB962C8B-B14F-4D97-AF65-F5344CB8AC3E}">
        <p14:creationId xmlns:p14="http://schemas.microsoft.com/office/powerpoint/2010/main" val="272899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BF7F-9471-CCA0-5860-82D55909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F79C5F-310F-8459-3C34-6B1B63E7D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5" y="2178424"/>
            <a:ext cx="4214810" cy="2675358"/>
          </a:xfrm>
        </p:spPr>
      </p:pic>
    </p:spTree>
    <p:extLst>
      <p:ext uri="{BB962C8B-B14F-4D97-AF65-F5344CB8AC3E}">
        <p14:creationId xmlns:p14="http://schemas.microsoft.com/office/powerpoint/2010/main" val="85579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79FC-E894-76EC-0B32-F9E2E4F5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E96AD-EFBB-1B5A-5CB6-61E7146E1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68" y="2312894"/>
            <a:ext cx="4240435" cy="2512313"/>
          </a:xfrm>
        </p:spPr>
      </p:pic>
    </p:spTree>
    <p:extLst>
      <p:ext uri="{BB962C8B-B14F-4D97-AF65-F5344CB8AC3E}">
        <p14:creationId xmlns:p14="http://schemas.microsoft.com/office/powerpoint/2010/main" val="60366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1891-854D-486B-2B1B-B83F7889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08757-B5FB-7B09-E9F4-DC36C725C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27" y="2438401"/>
            <a:ext cx="4219632" cy="2362994"/>
          </a:xfrm>
        </p:spPr>
      </p:pic>
    </p:spTree>
    <p:extLst>
      <p:ext uri="{BB962C8B-B14F-4D97-AF65-F5344CB8AC3E}">
        <p14:creationId xmlns:p14="http://schemas.microsoft.com/office/powerpoint/2010/main" val="99544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1031-8F08-38B8-745E-F4711328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49796-A4BE-56A5-FDBB-502182C3D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24" y="2085781"/>
            <a:ext cx="3110751" cy="3340115"/>
          </a:xfrm>
        </p:spPr>
      </p:pic>
    </p:spTree>
    <p:extLst>
      <p:ext uri="{BB962C8B-B14F-4D97-AF65-F5344CB8AC3E}">
        <p14:creationId xmlns:p14="http://schemas.microsoft.com/office/powerpoint/2010/main" val="178155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31DA-55C6-E7B6-9428-7A0B48CE6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95F39-0E64-823F-880E-718FA9EA5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5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CHATBOT USING SOCKET</vt:lpstr>
      <vt:lpstr>1</vt:lpstr>
      <vt:lpstr>2</vt:lpstr>
      <vt:lpstr>3</vt:lpstr>
      <vt:lpstr>4</vt:lpstr>
      <vt:lpstr>5</vt:lpstr>
      <vt:lpstr>6</vt:lpstr>
      <vt:lpstr>7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USING SOCKET</dc:title>
  <dc:creator>TEJASH</dc:creator>
  <cp:lastModifiedBy>TEJASH</cp:lastModifiedBy>
  <cp:revision>1</cp:revision>
  <dcterms:created xsi:type="dcterms:W3CDTF">2022-07-03T04:29:37Z</dcterms:created>
  <dcterms:modified xsi:type="dcterms:W3CDTF">2022-07-03T04:30:05Z</dcterms:modified>
</cp:coreProperties>
</file>