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53"/>
    <a:srgbClr val="170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9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38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5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4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5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01FC-06DB-4D42-9C16-0FEAA2776FBA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177A-7E2C-4D4A-A524-49F17C029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74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3553"/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02FB29-BBE4-4775-B2EB-D4C36AAA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85" y="1058209"/>
            <a:ext cx="6113832" cy="2846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B40F97-0F2B-4BCB-8ADD-7A62EC717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8" y="4015510"/>
            <a:ext cx="5788368" cy="2712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D03DFF-2AF1-47C7-A900-835014AF8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26" y="4015510"/>
            <a:ext cx="5575730" cy="2712247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14E317C-483C-4D4F-ABA3-4B8D74AE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5" y="13024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HOME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7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0E3E"/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1E02-3A78-4104-A83D-1C697AC5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361" y="526161"/>
            <a:ext cx="8391525" cy="27305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REGISTER</a:t>
            </a:r>
            <a:endParaRPr lang="en-IN" sz="7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8FF07-DBA0-42EF-819A-765B7C223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31" y="1004094"/>
            <a:ext cx="5968143" cy="2813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AFAAD0-44D4-4796-B957-189E2D4B1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31" y="3954724"/>
            <a:ext cx="5968143" cy="2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4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0E3E"/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CB8A-E07E-4C35-B579-307DDA8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95980"/>
            <a:ext cx="65532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BUYER</a:t>
            </a:r>
            <a:endParaRPr lang="en-IN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43569-3BCF-41EC-8DAE-397D1994B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449770"/>
            <a:ext cx="5295900" cy="2564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04ED06-84A6-43D5-A0B8-8001FBFB0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3" y="4154440"/>
            <a:ext cx="5067301" cy="2336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29FD3-4FD9-41FB-9FB3-2A21AA0C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1436829"/>
            <a:ext cx="5067301" cy="2577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F67D95-E4D5-4829-B61D-4BC601374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4154440"/>
            <a:ext cx="5295900" cy="2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70E3E"/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772C-7AFC-4B83-874F-177A9209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4" y="541465"/>
            <a:ext cx="6810375" cy="605105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SELLER</a:t>
            </a:r>
            <a:endParaRPr lang="en-IN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339B7-A83E-4A2C-A23F-B2FF3291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" y="1320490"/>
            <a:ext cx="5489578" cy="2292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D452D-44F6-4A7C-810B-50F642AE1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04" y="1320490"/>
            <a:ext cx="4700996" cy="22928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FAE041-27A2-4849-BB92-7EE8A922A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04" y="3881990"/>
            <a:ext cx="4700996" cy="2573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15CA4F-D313-4BFB-9D20-1076A651C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" y="3881989"/>
            <a:ext cx="5489578" cy="2573240"/>
          </a:xfrm>
          <a:prstGeom prst="rect">
            <a:avLst/>
          </a:prstGeom>
          <a:gradFill>
            <a:gsLst>
              <a:gs pos="0">
                <a:srgbClr val="170E3E"/>
              </a:gs>
              <a:gs pos="6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40798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Arabic Typesetting</vt:lpstr>
      <vt:lpstr>Arial</vt:lpstr>
      <vt:lpstr>Calibri</vt:lpstr>
      <vt:lpstr>Calibri Light</vt:lpstr>
      <vt:lpstr>Office Theme</vt:lpstr>
      <vt:lpstr>HOME</vt:lpstr>
      <vt:lpstr>REGISTER</vt:lpstr>
      <vt:lpstr>BUYER</vt:lpstr>
      <vt:lpstr>SELLER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Parmar</dc:creator>
  <cp:lastModifiedBy>Akanksha Parmar</cp:lastModifiedBy>
  <cp:revision>7</cp:revision>
  <dcterms:created xsi:type="dcterms:W3CDTF">2020-01-18T05:42:08Z</dcterms:created>
  <dcterms:modified xsi:type="dcterms:W3CDTF">2020-01-18T07:04:46Z</dcterms:modified>
</cp:coreProperties>
</file>