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ankitgupta/" TargetMode="External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hub.com/mrankitgup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SalesInsights</a:t>
            </a:r>
            <a:r>
              <a:rPr lang="en-us" dirty="0">
                <a:hlinkClick r:id="rId2"/>
              </a:rPr>
              <a:t>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Lingareddy Tejaswar Reddy</a:t>
            </a:r>
            <a:endParaRPr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CC01D-D31F-4169-B4B7-36C342D5980D}"/>
              </a:ext>
            </a:extLst>
          </p:cNvPr>
          <p:cNvGrpSpPr/>
          <p:nvPr/>
        </p:nvGrpSpPr>
        <p:grpSpPr>
          <a:xfrm>
            <a:off x="8994423" y="5772577"/>
            <a:ext cx="2780931" cy="652942"/>
            <a:chOff x="9197265" y="5911861"/>
            <a:chExt cx="2780931" cy="652942"/>
          </a:xfrm>
        </p:grpSpPr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1ED99BEF-571B-4988-9B1F-D38DBD59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265" y="5911861"/>
              <a:ext cx="2519705" cy="65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github.com/tejaswar2004</a:t>
              </a: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6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1F303A21-D60D-49F0-BF56-E6D61E4F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18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Lingareddy Tejaswar Reddy</cp:lastModifiedBy>
  <cp:revision>7</cp:revision>
  <dcterms:created xsi:type="dcterms:W3CDTF">2022-04-19T20:18:35Z</dcterms:created>
  <dcterms:modified xsi:type="dcterms:W3CDTF">2024-05-17T19:14:41Z</dcterms:modified>
</cp:coreProperties>
</file>