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6A0B-DD5A-41C3-9A66-F7B574BE8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050CA-20A7-4F55-BACC-45C67D670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A87C0-8C61-4BFC-B420-9E33E993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5A7D-45B4-43FB-9349-E694BDEF587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FBCE2-7BA6-4607-A857-830FC27C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A4B6C-BAAF-4790-ACFB-33C980F0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AD3E-683A-4997-B70A-FE822E61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BB8E-6BA3-43D4-B6C2-511F2032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E8DAF-A9C7-409C-A140-33BF0FD47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82FD-282D-4C0C-BDC7-A93114B0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5A7D-45B4-43FB-9349-E694BDEF587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37B8-1C1C-410D-853B-A487D367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6955-B773-40BA-9854-6E4B8497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AD3E-683A-4997-B70A-FE822E61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7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52416-8A2F-4FDE-8200-123683E69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DC1AB-BA90-450B-BC14-42BA436A4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936B6-6186-4B03-B3EF-28B3864E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5A7D-45B4-43FB-9349-E694BDEF587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7630-F594-48E4-B2A8-2F36CEA0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194D5-A279-4C9C-A2AC-349FAE34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AD3E-683A-4997-B70A-FE822E61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8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7FA2-2D2F-45DF-A240-021BBFC4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CB19-6031-4D8F-A156-452B4CB96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DB20D-6FF4-4C63-B49E-010BF14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5A7D-45B4-43FB-9349-E694BDEF587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21EE-87A9-41C3-AE92-A99E2D51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18CC0-EBCA-4CA3-A68A-A7FB3F5A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AD3E-683A-4997-B70A-FE822E61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2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A94D-C074-4765-81D9-72A0214E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F546A-3319-48C4-939D-0B0B8FBA9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5B000-E91D-47E9-9E85-921A2622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5A7D-45B4-43FB-9349-E694BDEF587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6F58-095F-4341-A83B-381038C1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0B4A0-BF6F-4145-AB42-3296D0D1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AD3E-683A-4997-B70A-FE822E61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8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5AD4-B3DD-445E-A01E-9D9F17B5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A8551-29C3-4CC3-9629-88B7BDB86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49592-B019-43A4-81F4-629E15C0F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BB14C-A531-4155-880C-F6D2DE20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5A7D-45B4-43FB-9349-E694BDEF587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2398B-503F-474E-B21E-B30EB115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78952-C33F-448A-ADF7-1DEF9D66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AD3E-683A-4997-B70A-FE822E61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5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1588-FBE4-4AA3-9146-80121FE9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736E6-9863-430C-B924-0F08CB98B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65389-2AF2-4D72-87E0-AC3DFB020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804DF-319E-4E5D-9823-3AC066FC7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2711E-4592-4A7E-9EAB-AC46B1763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47B42-F4AA-4C54-828A-6D9786E8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5A7D-45B4-43FB-9349-E694BDEF587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E84A1-6CEB-45C1-85B2-028EC74C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774FE-4F68-4C87-9C86-E817606D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AD3E-683A-4997-B70A-FE822E61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7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EA21-7162-4F16-A1AE-F93461AC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0C000-7C39-4F9D-84F4-6338A0CC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5A7D-45B4-43FB-9349-E694BDEF587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E86DA-42E2-48D8-B78B-E7D2954C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49DDD-77C8-495C-BFBE-0C473495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AD3E-683A-4997-B70A-FE822E61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D22EC-2BF0-4251-AE6C-43C5A779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5A7D-45B4-43FB-9349-E694BDEF587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D18EC-1CFF-4C79-8EAC-2BE6D387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60905-E7C9-422F-9520-9EABB6C2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AD3E-683A-4997-B70A-FE822E61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6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170B-FE08-4ED4-9BDE-2A16F049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F95CC-AF1E-4893-9DE4-8D0D8788F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E87B7-4481-4A98-9347-02C5BFD52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99425-DB05-4BA8-9D2A-D603FD42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5A7D-45B4-43FB-9349-E694BDEF587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B8CC8-8FE8-4316-9609-27155F1A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0871E-84FC-4CBD-BCBD-3E3F65B9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AD3E-683A-4997-B70A-FE822E61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8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30CB-136A-45FC-9610-7D2FEE14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2311F-8C53-4306-8121-D5F2677A3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1922F-91B7-4A54-91F6-E36DC1468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33D66-B2AC-4C88-8CF6-0B2B03CA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5A7D-45B4-43FB-9349-E694BDEF587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D272E-F8F8-4A40-BF84-AB874941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AA26A-AC12-46BF-B5BA-A10F5A00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AD3E-683A-4997-B70A-FE822E61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9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FB100-C9B4-421D-A106-990BC558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C7D51-14A3-478C-99BB-9FA62DAE9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288E-6144-438F-ABBD-3A1E7E7DF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F5A7D-45B4-43FB-9349-E694BDEF587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F2754-26BA-474D-B658-41B4E739F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A6B68-8B77-43EE-A21C-192A1173D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BAD3E-683A-4997-B70A-FE822E61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5A6A-5A14-4448-8425-5346FABB5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Deaths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9BC85-077A-4BE9-A899-B59DBECE0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Tejaswi </a:t>
            </a:r>
            <a:r>
              <a:rPr lang="en-US" dirty="0" err="1"/>
              <a:t>Tamarana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5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308F-282D-49C0-99CE-4AAD5F5F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21C88-03BF-4C98-8FF2-27369538F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825" y="1986756"/>
            <a:ext cx="5086350" cy="4029075"/>
          </a:xfrm>
        </p:spPr>
      </p:pic>
    </p:spTree>
    <p:extLst>
      <p:ext uri="{BB962C8B-B14F-4D97-AF65-F5344CB8AC3E}">
        <p14:creationId xmlns:p14="http://schemas.microsoft.com/office/powerpoint/2010/main" val="3691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2F71-983A-4CDD-9238-02A07D27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Deaths varied in symptomatic vs asymptomatic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6FFAEE-B5B0-4CAA-9D29-DCA85B244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3650"/>
            <a:ext cx="10515600" cy="2835287"/>
          </a:xfrm>
        </p:spPr>
      </p:pic>
    </p:spTree>
    <p:extLst>
      <p:ext uri="{BB962C8B-B14F-4D97-AF65-F5344CB8AC3E}">
        <p14:creationId xmlns:p14="http://schemas.microsoft.com/office/powerpoint/2010/main" val="185590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D1B0-267E-46A5-8D5B-ADA87F10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to identify the significance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12371-E70A-49A2-9F9E-9D7001300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050" y="2610644"/>
            <a:ext cx="9105900" cy="2781300"/>
          </a:xfrm>
        </p:spPr>
      </p:pic>
    </p:spTree>
    <p:extLst>
      <p:ext uri="{BB962C8B-B14F-4D97-AF65-F5344CB8AC3E}">
        <p14:creationId xmlns:p14="http://schemas.microsoft.com/office/powerpoint/2010/main" val="314566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8F86-58A6-4A21-BD36-DAE9C698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1292-2ACD-49D9-8D4A-2851A4A5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ANOVA testing based on fact </a:t>
            </a:r>
            <a:r>
              <a:rPr lang="en-US" b="0" dirty="0">
                <a:solidFill>
                  <a:srgbClr val="008000"/>
                </a:solidFill>
                <a:effectLst/>
              </a:rPr>
              <a:t>Explanatory variable is categorical and response variable is Quantitative variable</a:t>
            </a:r>
          </a:p>
          <a:p>
            <a:endParaRPr lang="en-US" dirty="0">
              <a:solidFill>
                <a:srgbClr val="008000"/>
              </a:solidFill>
            </a:endParaRPr>
          </a:p>
          <a:p>
            <a:endParaRPr lang="en-US" b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E8EAD-417E-4A01-ACCA-ACCEBCB5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3429000"/>
            <a:ext cx="10553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5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55C1-2D23-4333-A66F-285E97D4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3E056-8C6D-4B87-8BE1-8B54EDD1A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Decided the best K value using Kmeans clustering and performed hierarchical Clustering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62AD6-483B-45C6-AF9D-1A9F51170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783840"/>
            <a:ext cx="5693410" cy="283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5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D19E-178A-457A-BA2C-E32689EF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3825-A591-40BA-805F-CA396DFFF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Formation of Problem Statement</a:t>
            </a:r>
          </a:p>
          <a:p>
            <a:r>
              <a:rPr lang="en-US" dirty="0"/>
              <a:t>Analysis of the data extracted from CDC.gov</a:t>
            </a:r>
          </a:p>
          <a:p>
            <a:r>
              <a:rPr lang="en-US" dirty="0"/>
              <a:t>Historical data analysis</a:t>
            </a:r>
          </a:p>
          <a:p>
            <a:r>
              <a:rPr lang="en-US" dirty="0"/>
              <a:t>Observe the trends or seasonality and stationarity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2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07DB-394B-4ADA-A019-86CCBA70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9F0D-76C1-4F3E-BAA9-3E740D869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population depends on age group, ethnicity, race and gender and symptoms and considering some more aspects and clustering depends on Commonality </a:t>
            </a:r>
          </a:p>
        </p:txBody>
      </p:sp>
    </p:spTree>
    <p:extLst>
      <p:ext uri="{BB962C8B-B14F-4D97-AF65-F5344CB8AC3E}">
        <p14:creationId xmlns:p14="http://schemas.microsoft.com/office/powerpoint/2010/main" val="160357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A75B-AAED-4DD4-AE90-E48AA390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Monthly COVID data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6FEA91-CE88-44FB-B967-0CE77A6B4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0490"/>
            <a:ext cx="10515600" cy="3441607"/>
          </a:xfrm>
        </p:spPr>
      </p:pic>
    </p:spTree>
    <p:extLst>
      <p:ext uri="{BB962C8B-B14F-4D97-AF65-F5344CB8AC3E}">
        <p14:creationId xmlns:p14="http://schemas.microsoft.com/office/powerpoint/2010/main" val="66539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2FB2-30C6-401B-AB80-5E34DBAE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data manipulation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3270-2DD4-461F-80BE-B3BC4E1C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different modules in Python like pandas did wrangling of data and dropped some columns and replaced NA</a:t>
            </a:r>
          </a:p>
          <a:p>
            <a:r>
              <a:rPr lang="en-US" dirty="0"/>
              <a:t>Joined data frames for final data frame with all needful information</a:t>
            </a:r>
          </a:p>
          <a:p>
            <a:r>
              <a:rPr lang="en-US" dirty="0"/>
              <a:t> used couple of useful modules for visualizations in python</a:t>
            </a:r>
          </a:p>
        </p:txBody>
      </p:sp>
    </p:spTree>
    <p:extLst>
      <p:ext uri="{BB962C8B-B14F-4D97-AF65-F5344CB8AC3E}">
        <p14:creationId xmlns:p14="http://schemas.microsoft.com/office/powerpoint/2010/main" val="145117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6F29-2D49-4843-96AA-CA130859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9123AC-DEB7-4169-8A8F-6E7691B69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910" y="1825625"/>
            <a:ext cx="8162179" cy="4351338"/>
          </a:xfrm>
        </p:spPr>
      </p:pic>
    </p:spTree>
    <p:extLst>
      <p:ext uri="{BB962C8B-B14F-4D97-AF65-F5344CB8AC3E}">
        <p14:creationId xmlns:p14="http://schemas.microsoft.com/office/powerpoint/2010/main" val="132792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D11E-6E07-4376-9918-3B5EB54C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Male/Female deaths in different states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7F0DB-8F58-4905-89E6-A90CB0F7B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933" y="1825625"/>
            <a:ext cx="8726133" cy="4351338"/>
          </a:xfrm>
        </p:spPr>
      </p:pic>
    </p:spTree>
    <p:extLst>
      <p:ext uri="{BB962C8B-B14F-4D97-AF65-F5344CB8AC3E}">
        <p14:creationId xmlns:p14="http://schemas.microsoft.com/office/powerpoint/2010/main" val="283193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85B0-7BC7-41F9-81B1-0529AA6A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deaths in gender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19CE23-4CF5-4E2B-B790-03DD1BB59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5976"/>
            <a:ext cx="10515600" cy="3870635"/>
          </a:xfrm>
        </p:spPr>
      </p:pic>
    </p:spTree>
    <p:extLst>
      <p:ext uri="{BB962C8B-B14F-4D97-AF65-F5344CB8AC3E}">
        <p14:creationId xmlns:p14="http://schemas.microsoft.com/office/powerpoint/2010/main" val="353826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0219-C316-4F96-88A0-E000A382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Effected age groups in all states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A2ACC-F966-4028-A82A-1FE63FCAF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7397"/>
            <a:ext cx="10515600" cy="2927793"/>
          </a:xfrm>
        </p:spPr>
      </p:pic>
    </p:spTree>
    <p:extLst>
      <p:ext uri="{BB962C8B-B14F-4D97-AF65-F5344CB8AC3E}">
        <p14:creationId xmlns:p14="http://schemas.microsoft.com/office/powerpoint/2010/main" val="426206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171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COVID Deaths Analysis</vt:lpstr>
      <vt:lpstr>Time series Analysis</vt:lpstr>
      <vt:lpstr>Problem Statement</vt:lpstr>
      <vt:lpstr>Understanding Monthly COVID data trends</vt:lpstr>
      <vt:lpstr>COVID data manipulation </vt:lpstr>
      <vt:lpstr>Exploratory Data Analysis</vt:lpstr>
      <vt:lpstr>Male/Female deaths in different states</vt:lpstr>
      <vt:lpstr>Monthly deaths in gender</vt:lpstr>
      <vt:lpstr>Effected age groups in all states</vt:lpstr>
      <vt:lpstr>Pie chart</vt:lpstr>
      <vt:lpstr>Deaths varied in symptomatic vs asymptomatic</vt:lpstr>
      <vt:lpstr>Hypothesis Testing to identify the significance</vt:lpstr>
      <vt:lpstr>ANOVA testing</vt:lpstr>
      <vt:lpstr>Hierarchical Clustering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Deaths Analysis</dc:title>
  <dc:creator>Racharla, ShivCharan</dc:creator>
  <cp:lastModifiedBy>Racharla, ShivCharan</cp:lastModifiedBy>
  <cp:revision>21</cp:revision>
  <dcterms:created xsi:type="dcterms:W3CDTF">2022-02-25T17:20:16Z</dcterms:created>
  <dcterms:modified xsi:type="dcterms:W3CDTF">2022-02-25T17:49:40Z</dcterms:modified>
</cp:coreProperties>
</file>