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43C2-9A41-9E22-E9AD-95BAFBB8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78E51-2BE2-27B7-867E-BE50727F5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F7A4-C62C-7862-4E42-E7838ADC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0DE8-AB4D-0CFC-BD66-4939EBFC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506C-F9F6-E749-7CA1-E689760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4EF4-762A-DCE6-4B45-AFF6469B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95F92-1D07-AAEE-64AD-4CF3D9D1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CF0B-9C99-C485-0200-8670CBD4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7992-BBAB-260A-6145-36A71940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CDED-2CD9-0101-9441-E1AB70BC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9487-2E1B-0931-A05D-9A8830309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05B6-2AF1-56BC-2844-815D5C08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FF85-D2C6-C487-E66D-D13B848A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55E0-9731-4841-9979-0E597CD3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7B96-FAC7-A362-C014-3769050F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C8A1-9827-2586-B4D5-C4B20276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CDDA-9AA3-A3E2-871D-CDE9CA36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26F4-4044-1E66-5744-2F043711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B019-4A88-39B9-BE35-305C4535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4CE9-F735-37C0-3B64-E2A3C1A3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8FF3-7D22-7688-4899-B5D938B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4155D-05F0-9B6C-FA21-4C97E2B3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4169-4760-70FB-7318-4D10DB90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C8BC-33D9-F0FE-BCA7-55892344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4005-3CF7-F226-DD7A-36918203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79FD-B273-BE60-9672-24FBB953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0619-A486-5808-696E-A62C16F6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030C-399A-D31F-9B6D-E2048600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E3C6-C371-B5A1-94EC-19543CD3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853C-6974-6B9B-0073-1762A84B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3E51-0112-D913-559C-14DE1299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684D-6AC3-FB9D-8D97-1B15C1CE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9BB1-1AF7-1EA4-524B-D7C64FDE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3F028-B819-EB83-95C8-5AF3F82AB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A432-F177-5AA7-0E75-965711C7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319EC-334F-2E87-28A0-7D2A6F8FB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97FE1-A10C-128D-9AE7-DF38208E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91A7-176B-ABA7-69BF-E5DAD6E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25D88-E9EC-F214-E981-C269E859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CAF9-4435-F3AC-11AB-FF8E5C42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859-942D-15E4-B70C-4F725B55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0A53C-751A-10BD-BB82-0DD23BD4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AAB6-2AAA-0C39-A4E4-A0362EB3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3146B-0394-2C90-5094-5F55F7DE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28B40-223F-BA30-E0C3-9F65FF3A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4CBE-C552-9D9C-97B8-C37ACF9A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4A87-C202-6C20-4113-EFA6FE42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D88A-2934-B233-BB8C-9BCEDB9B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51913-F506-0E8F-CCA5-0CB8E58F6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D554-B923-6503-692E-B9BB5FEA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6FE81-34BE-6BC1-4E20-12849F9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1308-E868-0664-D52D-A6C3869E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C496-563E-4A11-2AA2-C00A9BA5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7A6E0-6600-DC03-ED9C-324D8B77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8FF3-759D-4A88-1A60-B475EA02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72DE6-6312-B0FF-0ECD-210D37F3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B431-0123-1A7F-331B-5A1AC67D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97DF-7EE3-6425-0CC8-9D220BE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E935B-5CAF-346A-D3CD-BFCCC14C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29F7-CA06-BA6F-EBC7-44ABE41A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0400-FA26-44A4-09EE-D08E68063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EA8-7ABC-40FA-83BE-786D5EF1C49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1E66-6310-F9FA-B266-272EBEDA9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B71A-F8EC-53AC-D8F5-6EC4AD43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9E13-295C-4791-8E27-11A28B34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r1.github.io/mc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2F8-3DD7-A3E8-95B7-33AC62FD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Q&amp;A using NLP</a:t>
            </a:r>
          </a:p>
        </p:txBody>
      </p:sp>
    </p:spTree>
    <p:extLst>
      <p:ext uri="{BB962C8B-B14F-4D97-AF65-F5344CB8AC3E}">
        <p14:creationId xmlns:p14="http://schemas.microsoft.com/office/powerpoint/2010/main" val="370517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756B-0625-89CD-F7E4-98D0B837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EE40-6547-8361-C030-1647C52E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data from </a:t>
            </a:r>
            <a:r>
              <a:rPr lang="en-US" dirty="0">
                <a:hlinkClick r:id="rId2"/>
              </a:rPr>
              <a:t>https://mattr1.github.io/mctest/</a:t>
            </a:r>
            <a:r>
              <a:rPr lang="en-US" dirty="0"/>
              <a:t> here.</a:t>
            </a:r>
          </a:p>
        </p:txBody>
      </p:sp>
    </p:spTree>
    <p:extLst>
      <p:ext uri="{BB962C8B-B14F-4D97-AF65-F5344CB8AC3E}">
        <p14:creationId xmlns:p14="http://schemas.microsoft.com/office/powerpoint/2010/main" val="38655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EFEF-3C4C-6DB1-B8DA-5888B4E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604E-6FC8-2E42-59C4-F25BC562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needful packages like </a:t>
            </a:r>
            <a:r>
              <a:rPr lang="en-US" dirty="0" err="1"/>
              <a:t>nltk,Spacy,Pandas</a:t>
            </a:r>
            <a:r>
              <a:rPr lang="en-US" dirty="0"/>
              <a:t> and scikit-learn</a:t>
            </a:r>
          </a:p>
          <a:p>
            <a:r>
              <a:rPr lang="en-US" dirty="0"/>
              <a:t>Grouping the columns paragraph and Question and answers.</a:t>
            </a:r>
          </a:p>
          <a:p>
            <a:r>
              <a:rPr lang="en-US" dirty="0"/>
              <a:t>Analyzing and understanding the data.</a:t>
            </a:r>
          </a:p>
          <a:p>
            <a:r>
              <a:rPr lang="en-US" dirty="0"/>
              <a:t>Data manipulation using Pandas.</a:t>
            </a:r>
          </a:p>
        </p:txBody>
      </p:sp>
    </p:spTree>
    <p:extLst>
      <p:ext uri="{BB962C8B-B14F-4D97-AF65-F5344CB8AC3E}">
        <p14:creationId xmlns:p14="http://schemas.microsoft.com/office/powerpoint/2010/main" val="301264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2FA4-9CFE-BA71-7724-94E53EC7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Stop words and Punctuation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5F47-90D3-9E3F-7F2D-C10C2EEE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nltk</a:t>
            </a:r>
            <a:r>
              <a:rPr lang="en-US" dirty="0"/>
              <a:t> removed some stop words from the list</a:t>
            </a:r>
          </a:p>
          <a:p>
            <a:r>
              <a:rPr lang="en-US" dirty="0"/>
              <a:t>Using replace in string removed all punctuations</a:t>
            </a:r>
          </a:p>
          <a:p>
            <a:r>
              <a:rPr lang="en-US" dirty="0"/>
              <a:t>Each column tokenization and lemmatization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7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E079-2D8B-DAB9-74D3-94F4DF28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6BB8-C710-03CB-76C1-DB981D7E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 is split into sentences and vectors got created.</a:t>
            </a:r>
          </a:p>
          <a:p>
            <a:r>
              <a:rPr lang="en-US" dirty="0"/>
              <a:t>Find the TDIDF values of each sentence</a:t>
            </a:r>
          </a:p>
          <a:p>
            <a:r>
              <a:rPr lang="en-US" dirty="0"/>
              <a:t>Question TFIDF has calculated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C8B2C-AFFF-14B0-08A3-09841A5A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9" y="3846643"/>
            <a:ext cx="9834660" cy="10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4F6-7A1C-035C-55E1-2489D53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2FD93-1DDC-FD4C-EF25-BA057C88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148681"/>
            <a:ext cx="7905750" cy="3705225"/>
          </a:xfrm>
        </p:spPr>
      </p:pic>
    </p:spTree>
    <p:extLst>
      <p:ext uri="{BB962C8B-B14F-4D97-AF65-F5344CB8AC3E}">
        <p14:creationId xmlns:p14="http://schemas.microsoft.com/office/powerpoint/2010/main" val="67403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C904-EE16-A141-3CE4-7DA7234A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the Cosine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65ED1-4B11-4C1E-0CFB-B4ED1803F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0003"/>
            <a:ext cx="10515600" cy="1007438"/>
          </a:xfrm>
        </p:spPr>
      </p:pic>
    </p:spTree>
    <p:extLst>
      <p:ext uri="{BB962C8B-B14F-4D97-AF65-F5344CB8AC3E}">
        <p14:creationId xmlns:p14="http://schemas.microsoft.com/office/powerpoint/2010/main" val="409086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0CA1-668B-CBB7-8493-0F11AF14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3E3F-EB45-9B4A-B2D8-21B6956C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maximum value of cosine similarity will be considered as an answer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004DB-07B8-DBD7-A086-B3276175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833"/>
            <a:ext cx="10793448" cy="29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8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1EEB-8BDC-CE6D-257B-33AC3946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FEE3-225B-96F4-73B9-74D6B99C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answer and each option of the Question entities will be compared and depends on the match the answer will be identified.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9CD70-0DFD-C5D6-7309-DE713D6B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832" y="2747963"/>
            <a:ext cx="6400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Multiple choice Q&amp;A using NLP</vt:lpstr>
      <vt:lpstr>Data Collection</vt:lpstr>
      <vt:lpstr>Data preprocessing</vt:lpstr>
      <vt:lpstr>Removing Stop words and Punctuation </vt:lpstr>
      <vt:lpstr>TFIDF Vectorization</vt:lpstr>
      <vt:lpstr>Cosine Similarity</vt:lpstr>
      <vt:lpstr>Iterating the Cosine Similarity</vt:lpstr>
      <vt:lpstr>Final Answer</vt:lpstr>
      <vt:lpstr>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choice Q&amp;A using NLP</dc:title>
  <dc:creator>Tejaswi Tamarana</dc:creator>
  <cp:lastModifiedBy>Tejaswi Tamarana</cp:lastModifiedBy>
  <cp:revision>13</cp:revision>
  <dcterms:created xsi:type="dcterms:W3CDTF">2022-05-05T16:55:05Z</dcterms:created>
  <dcterms:modified xsi:type="dcterms:W3CDTF">2022-05-05T21:19:56Z</dcterms:modified>
</cp:coreProperties>
</file>