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Deepika Gopala</a:t>
            </a:r>
          </a:p>
          <a:p>
            <a:r>
              <a:rPr lang="en-US" dirty="0" smtClean="0"/>
              <a:t>Tejaswi Eerpina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two games</a:t>
            </a:r>
          </a:p>
          <a:p>
            <a:pPr marL="0" indent="0">
              <a:buNone/>
            </a:pPr>
            <a:r>
              <a:rPr lang="en-US" dirty="0" smtClean="0"/>
              <a:t>1.Rock,Paper and Scissors</a:t>
            </a:r>
          </a:p>
          <a:p>
            <a:pPr marL="0" indent="0">
              <a:buNone/>
            </a:pPr>
            <a:r>
              <a:rPr lang="en-US" dirty="0" smtClean="0"/>
              <a:t>2.Personality Predictor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19" y="2211719"/>
            <a:ext cx="2919081" cy="2744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22" y="2211718"/>
            <a:ext cx="2562578" cy="27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–PHP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2" y="2546350"/>
            <a:ext cx="7820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Rock,Paper </a:t>
            </a:r>
            <a:r>
              <a:rPr lang="en-US" dirty="0"/>
              <a:t>and </a:t>
            </a:r>
            <a:r>
              <a:rPr lang="en-US" dirty="0" smtClean="0"/>
              <a:t>Scissors-</a:t>
            </a:r>
            <a:r>
              <a:rPr lang="en-US" dirty="0" err="1" smtClean="0"/>
              <a:t>php</a:t>
            </a:r>
            <a:r>
              <a:rPr lang="en-US" dirty="0" smtClean="0"/>
              <a:t>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90" y="2627312"/>
            <a:ext cx="4917898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Personality Predictor-</a:t>
            </a:r>
            <a:r>
              <a:rPr lang="en-US" dirty="0" err="1" smtClean="0"/>
              <a:t>php</a:t>
            </a:r>
            <a:r>
              <a:rPr lang="en-US" dirty="0" smtClean="0"/>
              <a:t>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25" y="2632075"/>
            <a:ext cx="9944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295279"/>
          </a:xfrm>
        </p:spPr>
        <p:txBody>
          <a:bodyPr/>
          <a:lstStyle/>
          <a:p>
            <a:r>
              <a:rPr lang="en-US" dirty="0" smtClean="0"/>
              <a:t>                QUERIES??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24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Fun Box</vt:lpstr>
      <vt:lpstr>Theme</vt:lpstr>
      <vt:lpstr>Login Page –PHP Code</vt:lpstr>
      <vt:lpstr> Rock,Paper and Scissors-php code </vt:lpstr>
      <vt:lpstr> Personality Predictor-php code </vt:lpstr>
      <vt:lpstr>                QUERIES??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Box</dc:title>
  <dc:creator>Madhavi</dc:creator>
  <cp:lastModifiedBy>Madhavi</cp:lastModifiedBy>
  <cp:revision>7</cp:revision>
  <dcterms:created xsi:type="dcterms:W3CDTF">2017-03-06T01:06:23Z</dcterms:created>
  <dcterms:modified xsi:type="dcterms:W3CDTF">2017-03-06T01:45:18Z</dcterms:modified>
</cp:coreProperties>
</file>