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5" r:id="rId5"/>
    <p:sldId id="266" r:id="rId6"/>
    <p:sldId id="263" r:id="rId7"/>
    <p:sldId id="262" r:id="rId8"/>
    <p:sldId id="264" r:id="rId9"/>
    <p:sldId id="259" r:id="rId10"/>
    <p:sldId id="260"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p:scale>
          <a:sx n="70" d="100"/>
          <a:sy n="70" d="100"/>
        </p:scale>
        <p:origin x="19" y="34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49B00-0466-923C-FD8E-9C7755302A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917435-2830-3A62-A869-B5C244E1B2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DEACF05-A6EF-302D-2E9D-A73E3AED00A7}"/>
              </a:ext>
            </a:extLst>
          </p:cNvPr>
          <p:cNvSpPr>
            <a:spLocks noGrp="1"/>
          </p:cNvSpPr>
          <p:nvPr>
            <p:ph type="dt" sz="half" idx="10"/>
          </p:nvPr>
        </p:nvSpPr>
        <p:spPr/>
        <p:txBody>
          <a:bodyPr/>
          <a:lstStyle/>
          <a:p>
            <a:fld id="{45633769-87C4-4100-BCBB-1D0D3E48815E}" type="datetimeFigureOut">
              <a:rPr lang="en-US" smtClean="0"/>
              <a:t>2/21/2023</a:t>
            </a:fld>
            <a:endParaRPr lang="en-US" dirty="0"/>
          </a:p>
        </p:txBody>
      </p:sp>
      <p:sp>
        <p:nvSpPr>
          <p:cNvPr id="5" name="Footer Placeholder 4">
            <a:extLst>
              <a:ext uri="{FF2B5EF4-FFF2-40B4-BE49-F238E27FC236}">
                <a16:creationId xmlns:a16="http://schemas.microsoft.com/office/drawing/2014/main" id="{8E3F1F5A-4924-0C07-36B9-BCDEF737776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A36466-5D3C-9793-5023-45C58EB40CB9}"/>
              </a:ext>
            </a:extLst>
          </p:cNvPr>
          <p:cNvSpPr>
            <a:spLocks noGrp="1"/>
          </p:cNvSpPr>
          <p:nvPr>
            <p:ph type="sldNum" sz="quarter" idx="12"/>
          </p:nvPr>
        </p:nvSpPr>
        <p:spPr/>
        <p:txBody>
          <a:bodyPr/>
          <a:lstStyle/>
          <a:p>
            <a:fld id="{2630406D-B7CA-46B1-AD61-29871594B43B}" type="slidenum">
              <a:rPr lang="en-US" smtClean="0"/>
              <a:t>‹#›</a:t>
            </a:fld>
            <a:endParaRPr lang="en-US" dirty="0"/>
          </a:p>
        </p:txBody>
      </p:sp>
    </p:spTree>
    <p:extLst>
      <p:ext uri="{BB962C8B-B14F-4D97-AF65-F5344CB8AC3E}">
        <p14:creationId xmlns:p14="http://schemas.microsoft.com/office/powerpoint/2010/main" val="922033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30119-A5F4-1416-FB9B-C590526362B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4628969-D268-FE22-6F7C-6E1918E523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47601B-7395-DE9A-7970-21CD00D5E4C4}"/>
              </a:ext>
            </a:extLst>
          </p:cNvPr>
          <p:cNvSpPr>
            <a:spLocks noGrp="1"/>
          </p:cNvSpPr>
          <p:nvPr>
            <p:ph type="dt" sz="half" idx="10"/>
          </p:nvPr>
        </p:nvSpPr>
        <p:spPr/>
        <p:txBody>
          <a:bodyPr/>
          <a:lstStyle/>
          <a:p>
            <a:fld id="{45633769-87C4-4100-BCBB-1D0D3E48815E}" type="datetimeFigureOut">
              <a:rPr lang="en-US" smtClean="0"/>
              <a:t>2/21/2023</a:t>
            </a:fld>
            <a:endParaRPr lang="en-US" dirty="0"/>
          </a:p>
        </p:txBody>
      </p:sp>
      <p:sp>
        <p:nvSpPr>
          <p:cNvPr id="5" name="Footer Placeholder 4">
            <a:extLst>
              <a:ext uri="{FF2B5EF4-FFF2-40B4-BE49-F238E27FC236}">
                <a16:creationId xmlns:a16="http://schemas.microsoft.com/office/drawing/2014/main" id="{26262222-BB01-2206-2E0E-ECFD845BBC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7BE98CD-21BA-E725-E048-77682C452C98}"/>
              </a:ext>
            </a:extLst>
          </p:cNvPr>
          <p:cNvSpPr>
            <a:spLocks noGrp="1"/>
          </p:cNvSpPr>
          <p:nvPr>
            <p:ph type="sldNum" sz="quarter" idx="12"/>
          </p:nvPr>
        </p:nvSpPr>
        <p:spPr/>
        <p:txBody>
          <a:bodyPr/>
          <a:lstStyle/>
          <a:p>
            <a:fld id="{2630406D-B7CA-46B1-AD61-29871594B43B}" type="slidenum">
              <a:rPr lang="en-US" smtClean="0"/>
              <a:t>‹#›</a:t>
            </a:fld>
            <a:endParaRPr lang="en-US" dirty="0"/>
          </a:p>
        </p:txBody>
      </p:sp>
    </p:spTree>
    <p:extLst>
      <p:ext uri="{BB962C8B-B14F-4D97-AF65-F5344CB8AC3E}">
        <p14:creationId xmlns:p14="http://schemas.microsoft.com/office/powerpoint/2010/main" val="1725720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511FB0-7123-4E5D-4D47-E539B98DA4B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14C394-4632-C8EE-CE8D-BE2EF0F5F2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1B8A8B-61B6-F8AB-DCFF-6364F6D65452}"/>
              </a:ext>
            </a:extLst>
          </p:cNvPr>
          <p:cNvSpPr>
            <a:spLocks noGrp="1"/>
          </p:cNvSpPr>
          <p:nvPr>
            <p:ph type="dt" sz="half" idx="10"/>
          </p:nvPr>
        </p:nvSpPr>
        <p:spPr/>
        <p:txBody>
          <a:bodyPr/>
          <a:lstStyle/>
          <a:p>
            <a:fld id="{45633769-87C4-4100-BCBB-1D0D3E48815E}" type="datetimeFigureOut">
              <a:rPr lang="en-US" smtClean="0"/>
              <a:t>2/21/2023</a:t>
            </a:fld>
            <a:endParaRPr lang="en-US" dirty="0"/>
          </a:p>
        </p:txBody>
      </p:sp>
      <p:sp>
        <p:nvSpPr>
          <p:cNvPr id="5" name="Footer Placeholder 4">
            <a:extLst>
              <a:ext uri="{FF2B5EF4-FFF2-40B4-BE49-F238E27FC236}">
                <a16:creationId xmlns:a16="http://schemas.microsoft.com/office/drawing/2014/main" id="{5601F634-3A81-977E-E8C6-531C8B12201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D5ABCAD-CCDE-08CE-F3CA-508F925FD4ED}"/>
              </a:ext>
            </a:extLst>
          </p:cNvPr>
          <p:cNvSpPr>
            <a:spLocks noGrp="1"/>
          </p:cNvSpPr>
          <p:nvPr>
            <p:ph type="sldNum" sz="quarter" idx="12"/>
          </p:nvPr>
        </p:nvSpPr>
        <p:spPr/>
        <p:txBody>
          <a:bodyPr/>
          <a:lstStyle/>
          <a:p>
            <a:fld id="{2630406D-B7CA-46B1-AD61-29871594B43B}" type="slidenum">
              <a:rPr lang="en-US" smtClean="0"/>
              <a:t>‹#›</a:t>
            </a:fld>
            <a:endParaRPr lang="en-US" dirty="0"/>
          </a:p>
        </p:txBody>
      </p:sp>
    </p:spTree>
    <p:extLst>
      <p:ext uri="{BB962C8B-B14F-4D97-AF65-F5344CB8AC3E}">
        <p14:creationId xmlns:p14="http://schemas.microsoft.com/office/powerpoint/2010/main" val="1556843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27D0E-F55B-0B4F-6D89-C85C89F828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449194-DA38-35C9-289B-7983FB0D2B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3160BD-B963-9CA9-56BA-E76BA191DC6D}"/>
              </a:ext>
            </a:extLst>
          </p:cNvPr>
          <p:cNvSpPr>
            <a:spLocks noGrp="1"/>
          </p:cNvSpPr>
          <p:nvPr>
            <p:ph type="dt" sz="half" idx="10"/>
          </p:nvPr>
        </p:nvSpPr>
        <p:spPr/>
        <p:txBody>
          <a:bodyPr/>
          <a:lstStyle/>
          <a:p>
            <a:fld id="{45633769-87C4-4100-BCBB-1D0D3E48815E}" type="datetimeFigureOut">
              <a:rPr lang="en-US" smtClean="0"/>
              <a:t>2/21/2023</a:t>
            </a:fld>
            <a:endParaRPr lang="en-US" dirty="0"/>
          </a:p>
        </p:txBody>
      </p:sp>
      <p:sp>
        <p:nvSpPr>
          <p:cNvPr id="5" name="Footer Placeholder 4">
            <a:extLst>
              <a:ext uri="{FF2B5EF4-FFF2-40B4-BE49-F238E27FC236}">
                <a16:creationId xmlns:a16="http://schemas.microsoft.com/office/drawing/2014/main" id="{71D1A207-D651-7ED0-EB4D-0D6AE9D5934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6F6D0C6-8FDB-1EC5-3AE4-D9478084DF12}"/>
              </a:ext>
            </a:extLst>
          </p:cNvPr>
          <p:cNvSpPr>
            <a:spLocks noGrp="1"/>
          </p:cNvSpPr>
          <p:nvPr>
            <p:ph type="sldNum" sz="quarter" idx="12"/>
          </p:nvPr>
        </p:nvSpPr>
        <p:spPr/>
        <p:txBody>
          <a:bodyPr/>
          <a:lstStyle/>
          <a:p>
            <a:fld id="{2630406D-B7CA-46B1-AD61-29871594B43B}" type="slidenum">
              <a:rPr lang="en-US" smtClean="0"/>
              <a:t>‹#›</a:t>
            </a:fld>
            <a:endParaRPr lang="en-US" dirty="0"/>
          </a:p>
        </p:txBody>
      </p:sp>
    </p:spTree>
    <p:extLst>
      <p:ext uri="{BB962C8B-B14F-4D97-AF65-F5344CB8AC3E}">
        <p14:creationId xmlns:p14="http://schemas.microsoft.com/office/powerpoint/2010/main" val="4095898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DC712-DA58-0328-4FFE-287D866D66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DF66CD9-F078-4819-569B-834BD58D51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7241A02-1BE3-E28C-989D-CEA1547C8842}"/>
              </a:ext>
            </a:extLst>
          </p:cNvPr>
          <p:cNvSpPr>
            <a:spLocks noGrp="1"/>
          </p:cNvSpPr>
          <p:nvPr>
            <p:ph type="dt" sz="half" idx="10"/>
          </p:nvPr>
        </p:nvSpPr>
        <p:spPr/>
        <p:txBody>
          <a:bodyPr/>
          <a:lstStyle/>
          <a:p>
            <a:fld id="{45633769-87C4-4100-BCBB-1D0D3E48815E}" type="datetimeFigureOut">
              <a:rPr lang="en-US" smtClean="0"/>
              <a:t>2/21/2023</a:t>
            </a:fld>
            <a:endParaRPr lang="en-US" dirty="0"/>
          </a:p>
        </p:txBody>
      </p:sp>
      <p:sp>
        <p:nvSpPr>
          <p:cNvPr id="5" name="Footer Placeholder 4">
            <a:extLst>
              <a:ext uri="{FF2B5EF4-FFF2-40B4-BE49-F238E27FC236}">
                <a16:creationId xmlns:a16="http://schemas.microsoft.com/office/drawing/2014/main" id="{9A9DB086-CCAB-3844-B22D-798A4B81D9A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0FF47DD-C12C-92DC-2DC3-B4012EE8D73D}"/>
              </a:ext>
            </a:extLst>
          </p:cNvPr>
          <p:cNvSpPr>
            <a:spLocks noGrp="1"/>
          </p:cNvSpPr>
          <p:nvPr>
            <p:ph type="sldNum" sz="quarter" idx="12"/>
          </p:nvPr>
        </p:nvSpPr>
        <p:spPr/>
        <p:txBody>
          <a:bodyPr/>
          <a:lstStyle/>
          <a:p>
            <a:fld id="{2630406D-B7CA-46B1-AD61-29871594B43B}" type="slidenum">
              <a:rPr lang="en-US" smtClean="0"/>
              <a:t>‹#›</a:t>
            </a:fld>
            <a:endParaRPr lang="en-US" dirty="0"/>
          </a:p>
        </p:txBody>
      </p:sp>
    </p:spTree>
    <p:extLst>
      <p:ext uri="{BB962C8B-B14F-4D97-AF65-F5344CB8AC3E}">
        <p14:creationId xmlns:p14="http://schemas.microsoft.com/office/powerpoint/2010/main" val="1257377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E62A2-F925-D5DB-9785-EA02F2B72E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8C038B-9E60-2FA0-143E-05711B98F7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F4CB1A3-4D15-2C7C-00C0-DF40021DF8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96733C-3D5F-E733-C29B-44BB2F5A77B2}"/>
              </a:ext>
            </a:extLst>
          </p:cNvPr>
          <p:cNvSpPr>
            <a:spLocks noGrp="1"/>
          </p:cNvSpPr>
          <p:nvPr>
            <p:ph type="dt" sz="half" idx="10"/>
          </p:nvPr>
        </p:nvSpPr>
        <p:spPr/>
        <p:txBody>
          <a:bodyPr/>
          <a:lstStyle/>
          <a:p>
            <a:fld id="{45633769-87C4-4100-BCBB-1D0D3E48815E}" type="datetimeFigureOut">
              <a:rPr lang="en-US" smtClean="0"/>
              <a:t>2/21/2023</a:t>
            </a:fld>
            <a:endParaRPr lang="en-US" dirty="0"/>
          </a:p>
        </p:txBody>
      </p:sp>
      <p:sp>
        <p:nvSpPr>
          <p:cNvPr id="6" name="Footer Placeholder 5">
            <a:extLst>
              <a:ext uri="{FF2B5EF4-FFF2-40B4-BE49-F238E27FC236}">
                <a16:creationId xmlns:a16="http://schemas.microsoft.com/office/drawing/2014/main" id="{64C73053-8B06-556C-73EC-05884A3D511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C90873B-C8CF-36BB-C6EB-1A8648CEAFFD}"/>
              </a:ext>
            </a:extLst>
          </p:cNvPr>
          <p:cNvSpPr>
            <a:spLocks noGrp="1"/>
          </p:cNvSpPr>
          <p:nvPr>
            <p:ph type="sldNum" sz="quarter" idx="12"/>
          </p:nvPr>
        </p:nvSpPr>
        <p:spPr/>
        <p:txBody>
          <a:bodyPr/>
          <a:lstStyle/>
          <a:p>
            <a:fld id="{2630406D-B7CA-46B1-AD61-29871594B43B}" type="slidenum">
              <a:rPr lang="en-US" smtClean="0"/>
              <a:t>‹#›</a:t>
            </a:fld>
            <a:endParaRPr lang="en-US" dirty="0"/>
          </a:p>
        </p:txBody>
      </p:sp>
    </p:spTree>
    <p:extLst>
      <p:ext uri="{BB962C8B-B14F-4D97-AF65-F5344CB8AC3E}">
        <p14:creationId xmlns:p14="http://schemas.microsoft.com/office/powerpoint/2010/main" val="2272603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A18BB-1CE0-286D-3191-8CE24029A2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0283F90-5564-9171-7538-9C844C10D4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715C82-B7DE-4EF9-B86F-95B18AAAFC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8DD44D-ADED-4489-2ACF-9CE36135E4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257F8D-1462-0036-95DE-422F302B20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3BA18F3-F4DA-8FA6-2E94-FAC6735E7B47}"/>
              </a:ext>
            </a:extLst>
          </p:cNvPr>
          <p:cNvSpPr>
            <a:spLocks noGrp="1"/>
          </p:cNvSpPr>
          <p:nvPr>
            <p:ph type="dt" sz="half" idx="10"/>
          </p:nvPr>
        </p:nvSpPr>
        <p:spPr/>
        <p:txBody>
          <a:bodyPr/>
          <a:lstStyle/>
          <a:p>
            <a:fld id="{45633769-87C4-4100-BCBB-1D0D3E48815E}" type="datetimeFigureOut">
              <a:rPr lang="en-US" smtClean="0"/>
              <a:t>2/21/2023</a:t>
            </a:fld>
            <a:endParaRPr lang="en-US" dirty="0"/>
          </a:p>
        </p:txBody>
      </p:sp>
      <p:sp>
        <p:nvSpPr>
          <p:cNvPr id="8" name="Footer Placeholder 7">
            <a:extLst>
              <a:ext uri="{FF2B5EF4-FFF2-40B4-BE49-F238E27FC236}">
                <a16:creationId xmlns:a16="http://schemas.microsoft.com/office/drawing/2014/main" id="{6EFAB35A-FD10-71C2-643F-5C1D9C4A9BC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26CF4A1B-C7C2-959F-8DC1-598BA9A78B34}"/>
              </a:ext>
            </a:extLst>
          </p:cNvPr>
          <p:cNvSpPr>
            <a:spLocks noGrp="1"/>
          </p:cNvSpPr>
          <p:nvPr>
            <p:ph type="sldNum" sz="quarter" idx="12"/>
          </p:nvPr>
        </p:nvSpPr>
        <p:spPr/>
        <p:txBody>
          <a:bodyPr/>
          <a:lstStyle/>
          <a:p>
            <a:fld id="{2630406D-B7CA-46B1-AD61-29871594B43B}" type="slidenum">
              <a:rPr lang="en-US" smtClean="0"/>
              <a:t>‹#›</a:t>
            </a:fld>
            <a:endParaRPr lang="en-US" dirty="0"/>
          </a:p>
        </p:txBody>
      </p:sp>
    </p:spTree>
    <p:extLst>
      <p:ext uri="{BB962C8B-B14F-4D97-AF65-F5344CB8AC3E}">
        <p14:creationId xmlns:p14="http://schemas.microsoft.com/office/powerpoint/2010/main" val="1962006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E30BA-52B8-5445-5980-2C315C64C79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6DB1EC-8E69-4C47-1BDD-E47EEB9865C4}"/>
              </a:ext>
            </a:extLst>
          </p:cNvPr>
          <p:cNvSpPr>
            <a:spLocks noGrp="1"/>
          </p:cNvSpPr>
          <p:nvPr>
            <p:ph type="dt" sz="half" idx="10"/>
          </p:nvPr>
        </p:nvSpPr>
        <p:spPr/>
        <p:txBody>
          <a:bodyPr/>
          <a:lstStyle/>
          <a:p>
            <a:fld id="{45633769-87C4-4100-BCBB-1D0D3E48815E}" type="datetimeFigureOut">
              <a:rPr lang="en-US" smtClean="0"/>
              <a:t>2/21/2023</a:t>
            </a:fld>
            <a:endParaRPr lang="en-US" dirty="0"/>
          </a:p>
        </p:txBody>
      </p:sp>
      <p:sp>
        <p:nvSpPr>
          <p:cNvPr id="4" name="Footer Placeholder 3">
            <a:extLst>
              <a:ext uri="{FF2B5EF4-FFF2-40B4-BE49-F238E27FC236}">
                <a16:creationId xmlns:a16="http://schemas.microsoft.com/office/drawing/2014/main" id="{12FE4FAF-4833-B5AA-73BF-1A77DEE9C1B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B7C5E7B-21C6-305D-1725-60D8E8DFA443}"/>
              </a:ext>
            </a:extLst>
          </p:cNvPr>
          <p:cNvSpPr>
            <a:spLocks noGrp="1"/>
          </p:cNvSpPr>
          <p:nvPr>
            <p:ph type="sldNum" sz="quarter" idx="12"/>
          </p:nvPr>
        </p:nvSpPr>
        <p:spPr/>
        <p:txBody>
          <a:bodyPr/>
          <a:lstStyle/>
          <a:p>
            <a:fld id="{2630406D-B7CA-46B1-AD61-29871594B43B}" type="slidenum">
              <a:rPr lang="en-US" smtClean="0"/>
              <a:t>‹#›</a:t>
            </a:fld>
            <a:endParaRPr lang="en-US" dirty="0"/>
          </a:p>
        </p:txBody>
      </p:sp>
    </p:spTree>
    <p:extLst>
      <p:ext uri="{BB962C8B-B14F-4D97-AF65-F5344CB8AC3E}">
        <p14:creationId xmlns:p14="http://schemas.microsoft.com/office/powerpoint/2010/main" val="3659581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54C6FA-7181-9F01-0539-0E0DEE1A8D9D}"/>
              </a:ext>
            </a:extLst>
          </p:cNvPr>
          <p:cNvSpPr>
            <a:spLocks noGrp="1"/>
          </p:cNvSpPr>
          <p:nvPr>
            <p:ph type="dt" sz="half" idx="10"/>
          </p:nvPr>
        </p:nvSpPr>
        <p:spPr/>
        <p:txBody>
          <a:bodyPr/>
          <a:lstStyle/>
          <a:p>
            <a:fld id="{45633769-87C4-4100-BCBB-1D0D3E48815E}" type="datetimeFigureOut">
              <a:rPr lang="en-US" smtClean="0"/>
              <a:t>2/21/2023</a:t>
            </a:fld>
            <a:endParaRPr lang="en-US" dirty="0"/>
          </a:p>
        </p:txBody>
      </p:sp>
      <p:sp>
        <p:nvSpPr>
          <p:cNvPr id="3" name="Footer Placeholder 2">
            <a:extLst>
              <a:ext uri="{FF2B5EF4-FFF2-40B4-BE49-F238E27FC236}">
                <a16:creationId xmlns:a16="http://schemas.microsoft.com/office/drawing/2014/main" id="{7BBBA38D-BEFA-C5CD-B49F-65D35DF0962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7461F1B-6D96-7D5A-F1F4-F640AA28F0DC}"/>
              </a:ext>
            </a:extLst>
          </p:cNvPr>
          <p:cNvSpPr>
            <a:spLocks noGrp="1"/>
          </p:cNvSpPr>
          <p:nvPr>
            <p:ph type="sldNum" sz="quarter" idx="12"/>
          </p:nvPr>
        </p:nvSpPr>
        <p:spPr/>
        <p:txBody>
          <a:bodyPr/>
          <a:lstStyle/>
          <a:p>
            <a:fld id="{2630406D-B7CA-46B1-AD61-29871594B43B}" type="slidenum">
              <a:rPr lang="en-US" smtClean="0"/>
              <a:t>‹#›</a:t>
            </a:fld>
            <a:endParaRPr lang="en-US" dirty="0"/>
          </a:p>
        </p:txBody>
      </p:sp>
    </p:spTree>
    <p:extLst>
      <p:ext uri="{BB962C8B-B14F-4D97-AF65-F5344CB8AC3E}">
        <p14:creationId xmlns:p14="http://schemas.microsoft.com/office/powerpoint/2010/main" val="1630021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9E3DA-B0CD-9D30-203E-11FC10E083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647A2C-5AD2-B151-D8AE-391528BBBE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794C75-0658-C269-9C25-0E58191DD4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9F8B2B-71EB-A0EE-247B-F53FE3B3D1E4}"/>
              </a:ext>
            </a:extLst>
          </p:cNvPr>
          <p:cNvSpPr>
            <a:spLocks noGrp="1"/>
          </p:cNvSpPr>
          <p:nvPr>
            <p:ph type="dt" sz="half" idx="10"/>
          </p:nvPr>
        </p:nvSpPr>
        <p:spPr/>
        <p:txBody>
          <a:bodyPr/>
          <a:lstStyle/>
          <a:p>
            <a:fld id="{45633769-87C4-4100-BCBB-1D0D3E48815E}" type="datetimeFigureOut">
              <a:rPr lang="en-US" smtClean="0"/>
              <a:t>2/21/2023</a:t>
            </a:fld>
            <a:endParaRPr lang="en-US" dirty="0"/>
          </a:p>
        </p:txBody>
      </p:sp>
      <p:sp>
        <p:nvSpPr>
          <p:cNvPr id="6" name="Footer Placeholder 5">
            <a:extLst>
              <a:ext uri="{FF2B5EF4-FFF2-40B4-BE49-F238E27FC236}">
                <a16:creationId xmlns:a16="http://schemas.microsoft.com/office/drawing/2014/main" id="{86D10859-E786-F03B-4BBD-EE268F4ECC9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5B3EF37-CB14-2A07-257F-DDDEC2FF2CD6}"/>
              </a:ext>
            </a:extLst>
          </p:cNvPr>
          <p:cNvSpPr>
            <a:spLocks noGrp="1"/>
          </p:cNvSpPr>
          <p:nvPr>
            <p:ph type="sldNum" sz="quarter" idx="12"/>
          </p:nvPr>
        </p:nvSpPr>
        <p:spPr/>
        <p:txBody>
          <a:bodyPr/>
          <a:lstStyle/>
          <a:p>
            <a:fld id="{2630406D-B7CA-46B1-AD61-29871594B43B}" type="slidenum">
              <a:rPr lang="en-US" smtClean="0"/>
              <a:t>‹#›</a:t>
            </a:fld>
            <a:endParaRPr lang="en-US" dirty="0"/>
          </a:p>
        </p:txBody>
      </p:sp>
    </p:spTree>
    <p:extLst>
      <p:ext uri="{BB962C8B-B14F-4D97-AF65-F5344CB8AC3E}">
        <p14:creationId xmlns:p14="http://schemas.microsoft.com/office/powerpoint/2010/main" val="364559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01B0A-192E-14DD-455A-3DCDF1CBF1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8CE85F5-FBE1-5069-C38D-BEDF1BF49C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0BEECB3D-5B7F-CB1B-ED2D-4FA111FF9F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4FD6B-7761-5947-BB64-E49B0022F148}"/>
              </a:ext>
            </a:extLst>
          </p:cNvPr>
          <p:cNvSpPr>
            <a:spLocks noGrp="1"/>
          </p:cNvSpPr>
          <p:nvPr>
            <p:ph type="dt" sz="half" idx="10"/>
          </p:nvPr>
        </p:nvSpPr>
        <p:spPr/>
        <p:txBody>
          <a:bodyPr/>
          <a:lstStyle/>
          <a:p>
            <a:fld id="{45633769-87C4-4100-BCBB-1D0D3E48815E}" type="datetimeFigureOut">
              <a:rPr lang="en-US" smtClean="0"/>
              <a:t>2/21/2023</a:t>
            </a:fld>
            <a:endParaRPr lang="en-US" dirty="0"/>
          </a:p>
        </p:txBody>
      </p:sp>
      <p:sp>
        <p:nvSpPr>
          <p:cNvPr id="6" name="Footer Placeholder 5">
            <a:extLst>
              <a:ext uri="{FF2B5EF4-FFF2-40B4-BE49-F238E27FC236}">
                <a16:creationId xmlns:a16="http://schemas.microsoft.com/office/drawing/2014/main" id="{7EE27D14-88A4-0C4B-A5FF-3830C8FDD33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0CD9FB9-07C3-7149-5D55-2E6AD607EFFF}"/>
              </a:ext>
            </a:extLst>
          </p:cNvPr>
          <p:cNvSpPr>
            <a:spLocks noGrp="1"/>
          </p:cNvSpPr>
          <p:nvPr>
            <p:ph type="sldNum" sz="quarter" idx="12"/>
          </p:nvPr>
        </p:nvSpPr>
        <p:spPr/>
        <p:txBody>
          <a:bodyPr/>
          <a:lstStyle/>
          <a:p>
            <a:fld id="{2630406D-B7CA-46B1-AD61-29871594B43B}" type="slidenum">
              <a:rPr lang="en-US" smtClean="0"/>
              <a:t>‹#›</a:t>
            </a:fld>
            <a:endParaRPr lang="en-US" dirty="0"/>
          </a:p>
        </p:txBody>
      </p:sp>
    </p:spTree>
    <p:extLst>
      <p:ext uri="{BB962C8B-B14F-4D97-AF65-F5344CB8AC3E}">
        <p14:creationId xmlns:p14="http://schemas.microsoft.com/office/powerpoint/2010/main" val="326308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B35EFE-11FD-6CB7-A492-523C6A760C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D7EF2DC-D1C0-6B0F-EB72-AC58A5010A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5D805E-BB6F-FEB7-E661-79DA515100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633769-87C4-4100-BCBB-1D0D3E48815E}" type="datetimeFigureOut">
              <a:rPr lang="en-US" smtClean="0"/>
              <a:t>2/21/2023</a:t>
            </a:fld>
            <a:endParaRPr lang="en-US" dirty="0"/>
          </a:p>
        </p:txBody>
      </p:sp>
      <p:sp>
        <p:nvSpPr>
          <p:cNvPr id="5" name="Footer Placeholder 4">
            <a:extLst>
              <a:ext uri="{FF2B5EF4-FFF2-40B4-BE49-F238E27FC236}">
                <a16:creationId xmlns:a16="http://schemas.microsoft.com/office/drawing/2014/main" id="{C553CCBB-F7AD-FB20-19EC-9D657B9F1E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DECB699C-BD00-3A2C-D548-AEAA24342D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30406D-B7CA-46B1-AD61-29871594B43B}" type="slidenum">
              <a:rPr lang="en-US" smtClean="0"/>
              <a:t>‹#›</a:t>
            </a:fld>
            <a:endParaRPr lang="en-US" dirty="0"/>
          </a:p>
        </p:txBody>
      </p:sp>
    </p:spTree>
    <p:extLst>
      <p:ext uri="{BB962C8B-B14F-4D97-AF65-F5344CB8AC3E}">
        <p14:creationId xmlns:p14="http://schemas.microsoft.com/office/powerpoint/2010/main" val="1880822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704E2304-A3C5-6BB6-B342-F95B2E0A05F5}"/>
              </a:ext>
              <a:ext uri="{C183D7F6-B498-43B3-948B-1728B52AA6E4}">
                <adec:decorative xmlns:adec="http://schemas.microsoft.com/office/drawing/2017/decorative" val="1"/>
              </a:ext>
            </a:extLst>
          </p:cNvPr>
          <p:cNvPicPr>
            <a:picLocks noChangeAspect="1"/>
          </p:cNvPicPr>
          <p:nvPr/>
        </p:nvPicPr>
        <p:blipFill rotWithShape="1">
          <a:blip r:embed="rId2">
            <a:alphaModFix amt="10000"/>
            <a:extLst>
              <a:ext uri="{BEBA8EAE-BF5A-486C-A8C5-ECC9F3942E4B}">
                <a14:imgProps xmlns:a14="http://schemas.microsoft.com/office/drawing/2010/main">
                  <a14:imgLayer r:embed="rId3">
                    <a14:imgEffect>
                      <a14:artisticPaintStrokes/>
                    </a14:imgEffect>
                    <a14:imgEffect>
                      <a14:brightnessContrast contrast="-40000"/>
                    </a14:imgEffect>
                  </a14:imgLayer>
                </a14:imgProps>
              </a:ext>
              <a:ext uri="{28A0092B-C50C-407E-A947-70E740481C1C}">
                <a14:useLocalDpi xmlns:a14="http://schemas.microsoft.com/office/drawing/2010/main" val="0"/>
              </a:ext>
            </a:extLst>
          </a:blip>
          <a:srcRect b="4255"/>
          <a:stretch/>
        </p:blipFill>
        <p:spPr>
          <a:xfrm>
            <a:off x="20" y="-1"/>
            <a:ext cx="12191980" cy="6857999"/>
          </a:xfrm>
          <a:prstGeom prst="rect">
            <a:avLst/>
          </a:prstGeom>
        </p:spPr>
      </p:pic>
      <p:sp>
        <p:nvSpPr>
          <p:cNvPr id="2" name="Title 1">
            <a:extLst>
              <a:ext uri="{FF2B5EF4-FFF2-40B4-BE49-F238E27FC236}">
                <a16:creationId xmlns:a16="http://schemas.microsoft.com/office/drawing/2014/main" id="{E83F882E-7FB2-37FF-989B-362005F92094}"/>
              </a:ext>
            </a:extLst>
          </p:cNvPr>
          <p:cNvSpPr>
            <a:spLocks noGrp="1"/>
          </p:cNvSpPr>
          <p:nvPr>
            <p:ph type="ctrTitle"/>
          </p:nvPr>
        </p:nvSpPr>
        <p:spPr>
          <a:xfrm>
            <a:off x="1524000" y="2243138"/>
            <a:ext cx="9144000" cy="1666875"/>
          </a:xfrm>
          <a:noFill/>
          <a:ln>
            <a:noFill/>
          </a:ln>
        </p:spPr>
        <p:style>
          <a:lnRef idx="0">
            <a:scrgbClr r="0" g="0" b="0"/>
          </a:lnRef>
          <a:fillRef idx="0">
            <a:scrgbClr r="0" g="0" b="0"/>
          </a:fillRef>
          <a:effectRef idx="0">
            <a:scrgbClr r="0" g="0" b="0"/>
          </a:effectRef>
          <a:fontRef idx="minor">
            <a:schemeClr val="lt1"/>
          </a:fontRef>
        </p:style>
        <p:txBody>
          <a:bodyPr anchor="ctr">
            <a:noAutofit/>
          </a:bodyPr>
          <a:lstStyle/>
          <a:p>
            <a:r>
              <a:rPr lang="en-US" sz="4500" b="1" dirty="0">
                <a:solidFill>
                  <a:srgbClr val="FFFFFF"/>
                </a:solidFill>
                <a:effectLst>
                  <a:outerShdw blurRad="38100" dist="38100" dir="2700000" algn="tl">
                    <a:srgbClr val="000000">
                      <a:alpha val="43137"/>
                    </a:srgbClr>
                  </a:outerShdw>
                </a:effectLst>
                <a:latin typeface="Arial Narrow" panose="020B0606020202030204" pitchFamily="34" charset="0"/>
              </a:rPr>
              <a:t>CSC 450: Intro to Software Engineering </a:t>
            </a:r>
          </a:p>
        </p:txBody>
      </p:sp>
      <p:sp>
        <p:nvSpPr>
          <p:cNvPr id="3" name="Subtitle 2">
            <a:extLst>
              <a:ext uri="{FF2B5EF4-FFF2-40B4-BE49-F238E27FC236}">
                <a16:creationId xmlns:a16="http://schemas.microsoft.com/office/drawing/2014/main" id="{D343C5FE-C0F8-9374-5F36-7B6E2453E966}"/>
              </a:ext>
            </a:extLst>
          </p:cNvPr>
          <p:cNvSpPr>
            <a:spLocks noGrp="1"/>
          </p:cNvSpPr>
          <p:nvPr>
            <p:ph type="subTitle" idx="1"/>
          </p:nvPr>
        </p:nvSpPr>
        <p:spPr>
          <a:xfrm>
            <a:off x="1524000" y="3910013"/>
            <a:ext cx="9144000" cy="603096"/>
          </a:xfrm>
          <a:noFill/>
          <a:ln>
            <a:noFill/>
          </a:ln>
        </p:spPr>
        <p:style>
          <a:lnRef idx="0">
            <a:scrgbClr r="0" g="0" b="0"/>
          </a:lnRef>
          <a:fillRef idx="0">
            <a:scrgbClr r="0" g="0" b="0"/>
          </a:fillRef>
          <a:effectRef idx="0">
            <a:scrgbClr r="0" g="0" b="0"/>
          </a:effectRef>
          <a:fontRef idx="minor">
            <a:schemeClr val="accent1"/>
          </a:fontRef>
        </p:style>
        <p:txBody>
          <a:bodyPr anchor="ctr">
            <a:normAutofit/>
          </a:bodyPr>
          <a:lstStyle/>
          <a:p>
            <a:r>
              <a:rPr lang="en-US" dirty="0">
                <a:solidFill>
                  <a:srgbClr val="FFFFFF"/>
                </a:solidFill>
              </a:rPr>
              <a:t>Project Description Presentation</a:t>
            </a:r>
          </a:p>
        </p:txBody>
      </p:sp>
    </p:spTree>
    <p:extLst>
      <p:ext uri="{BB962C8B-B14F-4D97-AF65-F5344CB8AC3E}">
        <p14:creationId xmlns:p14="http://schemas.microsoft.com/office/powerpoint/2010/main" val="2305890179"/>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2BD39CFD-4197-7DD4-2580-F7F43834D327}"/>
              </a:ext>
              <a:ext uri="{C183D7F6-B498-43B3-948B-1728B52AA6E4}">
                <adec:decorative xmlns:adec="http://schemas.microsoft.com/office/drawing/2017/decorative" val="1"/>
              </a:ext>
            </a:extLst>
          </p:cNvPr>
          <p:cNvPicPr>
            <a:picLocks noChangeAspect="1"/>
          </p:cNvPicPr>
          <p:nvPr/>
        </p:nvPicPr>
        <p:blipFill rotWithShape="1">
          <a:blip r:embed="rId2">
            <a:alphaModFix amt="35000"/>
            <a:extLst>
              <a:ext uri="{BEBA8EAE-BF5A-486C-A8C5-ECC9F3942E4B}">
                <a14:imgProps xmlns:a14="http://schemas.microsoft.com/office/drawing/2010/main">
                  <a14:imgLayer r:embed="rId3">
                    <a14:imgEffect>
                      <a14:artisticPaintStrokes/>
                    </a14:imgEffect>
                    <a14:imgEffect>
                      <a14:brightnessContrast contrast="-40000"/>
                    </a14:imgEffect>
                  </a14:imgLayer>
                </a14:imgProps>
              </a:ext>
              <a:ext uri="{28A0092B-C50C-407E-A947-70E740481C1C}">
                <a14:useLocalDpi xmlns:a14="http://schemas.microsoft.com/office/drawing/2010/main" val="0"/>
              </a:ext>
            </a:extLst>
          </a:blip>
          <a:srcRect b="4255"/>
          <a:stretch/>
        </p:blipFill>
        <p:spPr>
          <a:xfrm>
            <a:off x="20" y="-1"/>
            <a:ext cx="12191980" cy="6857999"/>
          </a:xfrm>
          <a:prstGeom prst="rect">
            <a:avLst/>
          </a:prstGeom>
        </p:spPr>
      </p:pic>
      <p:sp>
        <p:nvSpPr>
          <p:cNvPr id="2" name="Title 1">
            <a:extLst>
              <a:ext uri="{FF2B5EF4-FFF2-40B4-BE49-F238E27FC236}">
                <a16:creationId xmlns:a16="http://schemas.microsoft.com/office/drawing/2014/main" id="{B4E58620-1E95-A879-F40A-7C7DFA9C0D97}"/>
              </a:ext>
            </a:extLst>
          </p:cNvPr>
          <p:cNvSpPr>
            <a:spLocks noGrp="1"/>
          </p:cNvSpPr>
          <p:nvPr>
            <p:ph type="title"/>
          </p:nvPr>
        </p:nvSpPr>
        <p:spPr>
          <a:xfrm>
            <a:off x="838200" y="971550"/>
            <a:ext cx="10515600" cy="719138"/>
          </a:xfrm>
        </p:spPr>
        <p:txBody>
          <a:bodyPr>
            <a:normAutofit/>
          </a:bodyPr>
          <a:lstStyle/>
          <a:p>
            <a:r>
              <a:rPr lang="en-US" sz="3800" b="1" dirty="0">
                <a:solidFill>
                  <a:srgbClr val="FFFFFF"/>
                </a:solidFill>
                <a:effectLst>
                  <a:outerShdw blurRad="38100" dist="38100" dir="2700000" algn="tl">
                    <a:srgbClr val="000000">
                      <a:alpha val="43137"/>
                    </a:srgbClr>
                  </a:outerShdw>
                </a:effectLst>
                <a:latin typeface="Arial Narrow" panose="020B0606020202030204" pitchFamily="34" charset="0"/>
              </a:rPr>
              <a:t>What sets our application apart from others? </a:t>
            </a:r>
            <a:endParaRPr lang="en-US" sz="3800" dirty="0">
              <a:solidFill>
                <a:srgbClr val="FFFFFF"/>
              </a:solidFill>
            </a:endParaRPr>
          </a:p>
        </p:txBody>
      </p:sp>
      <p:sp>
        <p:nvSpPr>
          <p:cNvPr id="3" name="Content Placeholder 2">
            <a:extLst>
              <a:ext uri="{FF2B5EF4-FFF2-40B4-BE49-F238E27FC236}">
                <a16:creationId xmlns:a16="http://schemas.microsoft.com/office/drawing/2014/main" id="{276C03AF-171B-74A4-9865-0BD43782E59E}"/>
              </a:ext>
            </a:extLst>
          </p:cNvPr>
          <p:cNvSpPr>
            <a:spLocks noGrp="1"/>
          </p:cNvSpPr>
          <p:nvPr>
            <p:ph idx="1"/>
          </p:nvPr>
        </p:nvSpPr>
        <p:spPr>
          <a:xfrm>
            <a:off x="838200" y="1914525"/>
            <a:ext cx="10515600" cy="4262438"/>
          </a:xfrm>
        </p:spPr>
        <p:txBody>
          <a:bodyPr>
            <a:normAutofit/>
          </a:bodyPr>
          <a:lstStyle/>
          <a:p>
            <a:r>
              <a:rPr lang="en-US" sz="2600" dirty="0">
                <a:solidFill>
                  <a:srgbClr val="FFFFFF"/>
                </a:solidFill>
              </a:rPr>
              <a:t>Crowd Sourcing</a:t>
            </a:r>
          </a:p>
          <a:p>
            <a:r>
              <a:rPr lang="en-US" sz="2600" dirty="0">
                <a:solidFill>
                  <a:srgbClr val="FFFFFF"/>
                </a:solidFill>
              </a:rPr>
              <a:t>Crowd Casting</a:t>
            </a:r>
          </a:p>
          <a:p>
            <a:r>
              <a:rPr lang="en-US" sz="2600" dirty="0">
                <a:solidFill>
                  <a:srgbClr val="FFFFFF"/>
                </a:solidFill>
              </a:rPr>
              <a:t>Real-time information broadcast</a:t>
            </a:r>
          </a:p>
        </p:txBody>
      </p:sp>
    </p:spTree>
    <p:extLst>
      <p:ext uri="{BB962C8B-B14F-4D97-AF65-F5344CB8AC3E}">
        <p14:creationId xmlns:p14="http://schemas.microsoft.com/office/powerpoint/2010/main" val="4037973788"/>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04E2304-A3C5-6BB6-B342-F95B2E0A05F5}"/>
              </a:ext>
              <a:ext uri="{C183D7F6-B498-43B3-948B-1728B52AA6E4}">
                <adec:decorative xmlns:adec="http://schemas.microsoft.com/office/drawing/2017/decorative" val="1"/>
              </a:ext>
            </a:extLst>
          </p:cNvPr>
          <p:cNvPicPr>
            <a:picLocks noChangeAspect="1"/>
          </p:cNvPicPr>
          <p:nvPr/>
        </p:nvPicPr>
        <p:blipFill rotWithShape="1">
          <a:blip r:embed="rId2">
            <a:alphaModFix amt="50000"/>
            <a:extLst>
              <a:ext uri="{BEBA8EAE-BF5A-486C-A8C5-ECC9F3942E4B}">
                <a14:imgProps xmlns:a14="http://schemas.microsoft.com/office/drawing/2010/main">
                  <a14:imgLayer r:embed="rId3">
                    <a14:imgEffect>
                      <a14:artisticPaintStrokes/>
                    </a14:imgEffect>
                    <a14:imgEffect>
                      <a14:brightnessContrast contrast="-40000"/>
                    </a14:imgEffect>
                  </a14:imgLayer>
                </a14:imgProps>
              </a:ext>
              <a:ext uri="{28A0092B-C50C-407E-A947-70E740481C1C}">
                <a14:useLocalDpi xmlns:a14="http://schemas.microsoft.com/office/drawing/2010/main" val="0"/>
              </a:ext>
            </a:extLst>
          </a:blip>
          <a:srcRect b="4255"/>
          <a:stretch/>
        </p:blipFill>
        <p:spPr>
          <a:xfrm>
            <a:off x="20" y="1"/>
            <a:ext cx="12191980" cy="6857999"/>
          </a:xfrm>
          <a:prstGeom prst="rect">
            <a:avLst/>
          </a:prstGeom>
        </p:spPr>
      </p:pic>
      <p:sp>
        <p:nvSpPr>
          <p:cNvPr id="2" name="Title 1">
            <a:extLst>
              <a:ext uri="{FF2B5EF4-FFF2-40B4-BE49-F238E27FC236}">
                <a16:creationId xmlns:a16="http://schemas.microsoft.com/office/drawing/2014/main" id="{E83F882E-7FB2-37FF-989B-362005F92094}"/>
              </a:ext>
            </a:extLst>
          </p:cNvPr>
          <p:cNvSpPr>
            <a:spLocks noGrp="1"/>
          </p:cNvSpPr>
          <p:nvPr>
            <p:ph type="ctrTitle"/>
          </p:nvPr>
        </p:nvSpPr>
        <p:spPr>
          <a:xfrm>
            <a:off x="4295042" y="4457700"/>
            <a:ext cx="7111146" cy="1757364"/>
          </a:xfrm>
          <a:solidFill>
            <a:srgbClr val="FF0000">
              <a:alpha val="50000"/>
            </a:srgbClr>
          </a:solidFill>
          <a:ln>
            <a:noFill/>
          </a:ln>
        </p:spPr>
        <p:style>
          <a:lnRef idx="0">
            <a:scrgbClr r="0" g="0" b="0"/>
          </a:lnRef>
          <a:fillRef idx="0">
            <a:scrgbClr r="0" g="0" b="0"/>
          </a:fillRef>
          <a:effectRef idx="0">
            <a:scrgbClr r="0" g="0" b="0"/>
          </a:effectRef>
          <a:fontRef idx="minor">
            <a:schemeClr val="lt1"/>
          </a:fontRef>
        </p:style>
        <p:txBody>
          <a:bodyPr anchor="ctr">
            <a:noAutofit/>
          </a:bodyPr>
          <a:lstStyle/>
          <a:p>
            <a:r>
              <a:rPr lang="en-US" sz="5500" b="1" spc="300" dirty="0" err="1">
                <a:solidFill>
                  <a:srgbClr val="FFFFFF"/>
                </a:solidFill>
                <a:effectLst>
                  <a:outerShdw blurRad="38100" dist="38100" dir="2700000" algn="tl">
                    <a:srgbClr val="000000">
                      <a:alpha val="43137"/>
                    </a:srgbClr>
                  </a:outerShdw>
                </a:effectLst>
                <a:latin typeface="Agency FB" panose="020B0503020202020204" pitchFamily="34" charset="0"/>
              </a:rPr>
              <a:t>WeatherTogether</a:t>
            </a:r>
            <a:endParaRPr lang="en-US" sz="5500" b="1" spc="300" dirty="0">
              <a:solidFill>
                <a:srgbClr val="FFFFFF"/>
              </a:solidFill>
              <a:effectLst>
                <a:outerShdw blurRad="38100" dist="38100" dir="2700000" algn="tl">
                  <a:srgbClr val="000000">
                    <a:alpha val="43137"/>
                  </a:srgbClr>
                </a:outerShdw>
              </a:effectLst>
              <a:latin typeface="Agency FB" panose="020B0503020202020204" pitchFamily="34" charset="0"/>
            </a:endParaRPr>
          </a:p>
        </p:txBody>
      </p:sp>
    </p:spTree>
    <p:extLst>
      <p:ext uri="{BB962C8B-B14F-4D97-AF65-F5344CB8AC3E}">
        <p14:creationId xmlns:p14="http://schemas.microsoft.com/office/powerpoint/2010/main" val="3915372468"/>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2BD39CFD-4197-7DD4-2580-F7F43834D327}"/>
              </a:ext>
              <a:ext uri="{C183D7F6-B498-43B3-948B-1728B52AA6E4}">
                <adec:decorative xmlns:adec="http://schemas.microsoft.com/office/drawing/2017/decorative" val="1"/>
              </a:ext>
            </a:extLst>
          </p:cNvPr>
          <p:cNvPicPr>
            <a:picLocks noChangeAspect="1"/>
          </p:cNvPicPr>
          <p:nvPr/>
        </p:nvPicPr>
        <p:blipFill rotWithShape="1">
          <a:blip r:embed="rId2">
            <a:alphaModFix amt="20000"/>
            <a:extLst>
              <a:ext uri="{BEBA8EAE-BF5A-486C-A8C5-ECC9F3942E4B}">
                <a14:imgProps xmlns:a14="http://schemas.microsoft.com/office/drawing/2010/main">
                  <a14:imgLayer r:embed="rId3">
                    <a14:imgEffect>
                      <a14:artisticPaintStrokes/>
                    </a14:imgEffect>
                    <a14:imgEffect>
                      <a14:brightnessContrast contrast="-40000"/>
                    </a14:imgEffect>
                  </a14:imgLayer>
                </a14:imgProps>
              </a:ext>
              <a:ext uri="{28A0092B-C50C-407E-A947-70E740481C1C}">
                <a14:useLocalDpi xmlns:a14="http://schemas.microsoft.com/office/drawing/2010/main" val="0"/>
              </a:ext>
            </a:extLst>
          </a:blip>
          <a:srcRect b="4255"/>
          <a:stretch/>
        </p:blipFill>
        <p:spPr>
          <a:xfrm>
            <a:off x="20" y="10014"/>
            <a:ext cx="12191980" cy="6857999"/>
          </a:xfrm>
          <a:prstGeom prst="rect">
            <a:avLst/>
          </a:prstGeom>
        </p:spPr>
      </p:pic>
      <p:sp>
        <p:nvSpPr>
          <p:cNvPr id="2" name="Title 1">
            <a:extLst>
              <a:ext uri="{FF2B5EF4-FFF2-40B4-BE49-F238E27FC236}">
                <a16:creationId xmlns:a16="http://schemas.microsoft.com/office/drawing/2014/main" id="{B4E58620-1E95-A879-F40A-7C7DFA9C0D97}"/>
              </a:ext>
            </a:extLst>
          </p:cNvPr>
          <p:cNvSpPr>
            <a:spLocks noGrp="1"/>
          </p:cNvSpPr>
          <p:nvPr>
            <p:ph type="title"/>
          </p:nvPr>
        </p:nvSpPr>
        <p:spPr>
          <a:xfrm>
            <a:off x="838199" y="2864032"/>
            <a:ext cx="10515600" cy="719138"/>
          </a:xfrm>
        </p:spPr>
        <p:txBody>
          <a:bodyPr>
            <a:normAutofit/>
          </a:bodyPr>
          <a:lstStyle/>
          <a:p>
            <a:pPr algn="ctr"/>
            <a:r>
              <a:rPr lang="en-US" sz="4000" b="1" dirty="0">
                <a:solidFill>
                  <a:srgbClr val="FFFFFF"/>
                </a:solidFill>
                <a:effectLst>
                  <a:outerShdw blurRad="38100" dist="38100" dir="2700000" algn="tl">
                    <a:srgbClr val="000000">
                      <a:alpha val="43137"/>
                    </a:srgbClr>
                  </a:outerShdw>
                </a:effectLst>
                <a:latin typeface="Bahnschrift SemiBold SemiConden" panose="020B0502040204020203" pitchFamily="34" charset="0"/>
              </a:rPr>
              <a:t>Thank you! </a:t>
            </a:r>
            <a:endParaRPr lang="en-US" sz="4000" dirty="0">
              <a:solidFill>
                <a:srgbClr val="FFFFFF"/>
              </a:solidFill>
              <a:latin typeface="Bahnschrift SemiBold SemiConden" panose="020B0502040204020203" pitchFamily="34" charset="0"/>
            </a:endParaRPr>
          </a:p>
        </p:txBody>
      </p:sp>
      <p:sp>
        <p:nvSpPr>
          <p:cNvPr id="7" name="Title 1">
            <a:extLst>
              <a:ext uri="{FF2B5EF4-FFF2-40B4-BE49-F238E27FC236}">
                <a16:creationId xmlns:a16="http://schemas.microsoft.com/office/drawing/2014/main" id="{C9CBC642-8072-421F-CAE7-96982DD3768D}"/>
              </a:ext>
            </a:extLst>
          </p:cNvPr>
          <p:cNvSpPr txBox="1">
            <a:spLocks/>
          </p:cNvSpPr>
          <p:nvPr/>
        </p:nvSpPr>
        <p:spPr>
          <a:xfrm rot="10800000" flipV="1">
            <a:off x="2206869" y="3798582"/>
            <a:ext cx="7778261" cy="575896"/>
          </a:xfrm>
          <a:prstGeom prst="rect">
            <a:avLst/>
          </a:prstGeom>
          <a:ln>
            <a:solidFill>
              <a:srgbClr val="C00000"/>
            </a:solidFill>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800" b="1" dirty="0">
                <a:solidFill>
                  <a:srgbClr val="FFFFFF"/>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rPr>
              <a:t>SELECT * FROM questions;</a:t>
            </a:r>
            <a:endParaRPr lang="en-US" sz="3800" dirty="0">
              <a:solidFill>
                <a:srgbClr val="FFFFF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7716460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bg2"/>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704E2304-A3C5-6BB6-B342-F95B2E0A05F5}"/>
              </a:ext>
              <a:ext uri="{C183D7F6-B498-43B3-948B-1728B52AA6E4}">
                <adec:decorative xmlns:adec="http://schemas.microsoft.com/office/drawing/2017/decorative" val="1"/>
              </a:ext>
            </a:extLst>
          </p:cNvPr>
          <p:cNvPicPr>
            <a:picLocks noChangeAspect="1"/>
          </p:cNvPicPr>
          <p:nvPr/>
        </p:nvPicPr>
        <p:blipFill rotWithShape="1">
          <a:blip r:embed="rId2">
            <a:alphaModFix amt="10000"/>
            <a:extLst>
              <a:ext uri="{BEBA8EAE-BF5A-486C-A8C5-ECC9F3942E4B}">
                <a14:imgProps xmlns:a14="http://schemas.microsoft.com/office/drawing/2010/main">
                  <a14:imgLayer r:embed="rId3">
                    <a14:imgEffect>
                      <a14:artisticPaintStrokes/>
                    </a14:imgEffect>
                    <a14:imgEffect>
                      <a14:brightnessContrast contrast="-40000"/>
                    </a14:imgEffect>
                  </a14:imgLayer>
                </a14:imgProps>
              </a:ext>
              <a:ext uri="{28A0092B-C50C-407E-A947-70E740481C1C}">
                <a14:useLocalDpi xmlns:a14="http://schemas.microsoft.com/office/drawing/2010/main" val="0"/>
              </a:ext>
            </a:extLst>
          </a:blip>
          <a:srcRect b="4255"/>
          <a:stretch/>
        </p:blipFill>
        <p:spPr>
          <a:xfrm>
            <a:off x="20" y="-1"/>
            <a:ext cx="12191980" cy="6857999"/>
          </a:xfrm>
          <a:prstGeom prst="rect">
            <a:avLst/>
          </a:prstGeom>
        </p:spPr>
      </p:pic>
      <p:sp>
        <p:nvSpPr>
          <p:cNvPr id="2" name="Title 1">
            <a:extLst>
              <a:ext uri="{FF2B5EF4-FFF2-40B4-BE49-F238E27FC236}">
                <a16:creationId xmlns:a16="http://schemas.microsoft.com/office/drawing/2014/main" id="{E83F882E-7FB2-37FF-989B-362005F92094}"/>
              </a:ext>
            </a:extLst>
          </p:cNvPr>
          <p:cNvSpPr>
            <a:spLocks noGrp="1"/>
          </p:cNvSpPr>
          <p:nvPr>
            <p:ph type="ctrTitle"/>
          </p:nvPr>
        </p:nvSpPr>
        <p:spPr>
          <a:xfrm>
            <a:off x="2069305" y="847726"/>
            <a:ext cx="8053388" cy="1042987"/>
          </a:xfrm>
          <a:noFill/>
          <a:ln>
            <a:noFill/>
          </a:ln>
        </p:spPr>
        <p:style>
          <a:lnRef idx="0">
            <a:scrgbClr r="0" g="0" b="0"/>
          </a:lnRef>
          <a:fillRef idx="0">
            <a:scrgbClr r="0" g="0" b="0"/>
          </a:fillRef>
          <a:effectRef idx="0">
            <a:scrgbClr r="0" g="0" b="0"/>
          </a:effectRef>
          <a:fontRef idx="minor">
            <a:schemeClr val="lt1"/>
          </a:fontRef>
        </p:style>
        <p:txBody>
          <a:bodyPr anchor="ctr">
            <a:noAutofit/>
          </a:bodyPr>
          <a:lstStyle/>
          <a:p>
            <a:r>
              <a:rPr lang="en-US" sz="4000" b="1" dirty="0">
                <a:solidFill>
                  <a:srgbClr val="FFFFFF"/>
                </a:solidFill>
                <a:effectLst>
                  <a:outerShdw blurRad="38100" dist="38100" dir="2700000" algn="tl">
                    <a:srgbClr val="000000">
                      <a:alpha val="43137"/>
                    </a:srgbClr>
                  </a:outerShdw>
                </a:effectLst>
                <a:latin typeface="Arial Narrow" panose="020B0606020202030204" pitchFamily="34" charset="0"/>
              </a:rPr>
              <a:t>Team 07</a:t>
            </a:r>
          </a:p>
        </p:txBody>
      </p:sp>
      <p:sp>
        <p:nvSpPr>
          <p:cNvPr id="9" name="TextBox 8">
            <a:extLst>
              <a:ext uri="{FF2B5EF4-FFF2-40B4-BE49-F238E27FC236}">
                <a16:creationId xmlns:a16="http://schemas.microsoft.com/office/drawing/2014/main" id="{AA84E368-B951-5D71-52D9-65C154431FB1}"/>
              </a:ext>
            </a:extLst>
          </p:cNvPr>
          <p:cNvSpPr txBox="1"/>
          <p:nvPr/>
        </p:nvSpPr>
        <p:spPr>
          <a:xfrm>
            <a:off x="2300288" y="2509838"/>
            <a:ext cx="2552700" cy="400110"/>
          </a:xfrm>
          <a:prstGeom prst="rect">
            <a:avLst/>
          </a:prstGeom>
          <a:solidFill>
            <a:schemeClr val="accent5">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2000" dirty="0"/>
              <a:t>Tejaswini Kesi Reddy</a:t>
            </a:r>
          </a:p>
        </p:txBody>
      </p:sp>
      <p:sp>
        <p:nvSpPr>
          <p:cNvPr id="11" name="TextBox 10">
            <a:extLst>
              <a:ext uri="{FF2B5EF4-FFF2-40B4-BE49-F238E27FC236}">
                <a16:creationId xmlns:a16="http://schemas.microsoft.com/office/drawing/2014/main" id="{785F6E82-ACF3-49F5-7722-EEE9852AF840}"/>
              </a:ext>
            </a:extLst>
          </p:cNvPr>
          <p:cNvSpPr txBox="1"/>
          <p:nvPr/>
        </p:nvSpPr>
        <p:spPr>
          <a:xfrm>
            <a:off x="7339013" y="3794165"/>
            <a:ext cx="2552700" cy="400110"/>
          </a:xfrm>
          <a:prstGeom prst="rect">
            <a:avLst/>
          </a:prstGeom>
          <a:solidFill>
            <a:schemeClr val="accent5">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2000" dirty="0"/>
              <a:t>Vivek </a:t>
            </a:r>
            <a:r>
              <a:rPr lang="en-US" sz="2000" dirty="0" err="1"/>
              <a:t>Kovi</a:t>
            </a:r>
            <a:endParaRPr lang="en-US" sz="2000" dirty="0"/>
          </a:p>
        </p:txBody>
      </p:sp>
      <p:sp>
        <p:nvSpPr>
          <p:cNvPr id="12" name="TextBox 11">
            <a:extLst>
              <a:ext uri="{FF2B5EF4-FFF2-40B4-BE49-F238E27FC236}">
                <a16:creationId xmlns:a16="http://schemas.microsoft.com/office/drawing/2014/main" id="{66F8A617-CE55-6A7E-5737-0F755050C8AC}"/>
              </a:ext>
            </a:extLst>
          </p:cNvPr>
          <p:cNvSpPr txBox="1"/>
          <p:nvPr/>
        </p:nvSpPr>
        <p:spPr>
          <a:xfrm>
            <a:off x="4852988" y="4813400"/>
            <a:ext cx="2486025" cy="400110"/>
          </a:xfrm>
          <a:prstGeom prst="rect">
            <a:avLst/>
          </a:prstGeom>
          <a:solidFill>
            <a:schemeClr val="accent5">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2000" dirty="0"/>
              <a:t>Pranay </a:t>
            </a:r>
            <a:r>
              <a:rPr lang="en-US" sz="2000" dirty="0" err="1"/>
              <a:t>Kalluri</a:t>
            </a:r>
            <a:endParaRPr lang="en-US" sz="2000" dirty="0"/>
          </a:p>
        </p:txBody>
      </p:sp>
      <p:sp>
        <p:nvSpPr>
          <p:cNvPr id="13" name="TextBox 12">
            <a:extLst>
              <a:ext uri="{FF2B5EF4-FFF2-40B4-BE49-F238E27FC236}">
                <a16:creationId xmlns:a16="http://schemas.microsoft.com/office/drawing/2014/main" id="{5CE3E0D3-88D7-4B6C-73DE-CA9A4E77ED53}"/>
              </a:ext>
            </a:extLst>
          </p:cNvPr>
          <p:cNvSpPr txBox="1"/>
          <p:nvPr/>
        </p:nvSpPr>
        <p:spPr>
          <a:xfrm>
            <a:off x="7339014" y="2509838"/>
            <a:ext cx="2552700" cy="400110"/>
          </a:xfrm>
          <a:prstGeom prst="rect">
            <a:avLst/>
          </a:prstGeom>
          <a:solidFill>
            <a:schemeClr val="accent5">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2000" dirty="0"/>
              <a:t>Megan Flagg</a:t>
            </a:r>
          </a:p>
        </p:txBody>
      </p:sp>
      <p:sp>
        <p:nvSpPr>
          <p:cNvPr id="14" name="TextBox 13">
            <a:extLst>
              <a:ext uri="{FF2B5EF4-FFF2-40B4-BE49-F238E27FC236}">
                <a16:creationId xmlns:a16="http://schemas.microsoft.com/office/drawing/2014/main" id="{BE4A6071-EB9A-B54C-0F57-4A88E707ED34}"/>
              </a:ext>
            </a:extLst>
          </p:cNvPr>
          <p:cNvSpPr txBox="1"/>
          <p:nvPr/>
        </p:nvSpPr>
        <p:spPr>
          <a:xfrm>
            <a:off x="2300288" y="3794165"/>
            <a:ext cx="2552700" cy="400110"/>
          </a:xfrm>
          <a:prstGeom prst="rect">
            <a:avLst/>
          </a:prstGeom>
          <a:solidFill>
            <a:schemeClr val="accent5">
              <a:alpha val="50000"/>
            </a:schemeClr>
          </a:solidFill>
          <a:ln>
            <a:solidFill>
              <a:schemeClr val="tx1"/>
            </a:solid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lang="en-US" sz="2000" dirty="0"/>
              <a:t>Jason </a:t>
            </a:r>
            <a:r>
              <a:rPr lang="en-US" sz="2000" dirty="0" err="1"/>
              <a:t>Cariolano</a:t>
            </a:r>
            <a:endParaRPr lang="en-US" sz="2000" dirty="0"/>
          </a:p>
        </p:txBody>
      </p:sp>
    </p:spTree>
    <p:extLst>
      <p:ext uri="{BB962C8B-B14F-4D97-AF65-F5344CB8AC3E}">
        <p14:creationId xmlns:p14="http://schemas.microsoft.com/office/powerpoint/2010/main" val="131105222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04E2304-A3C5-6BB6-B342-F95B2E0A05F5}"/>
              </a:ext>
              <a:ext uri="{C183D7F6-B498-43B3-948B-1728B52AA6E4}">
                <adec:decorative xmlns:adec="http://schemas.microsoft.com/office/drawing/2017/decorative" val="1"/>
              </a:ext>
            </a:extLst>
          </p:cNvPr>
          <p:cNvPicPr>
            <a:picLocks noChangeAspect="1"/>
          </p:cNvPicPr>
          <p:nvPr/>
        </p:nvPicPr>
        <p:blipFill rotWithShape="1">
          <a:blip r:embed="rId2">
            <a:alphaModFix amt="50000"/>
            <a:extLst>
              <a:ext uri="{BEBA8EAE-BF5A-486C-A8C5-ECC9F3942E4B}">
                <a14:imgProps xmlns:a14="http://schemas.microsoft.com/office/drawing/2010/main">
                  <a14:imgLayer r:embed="rId3">
                    <a14:imgEffect>
                      <a14:artisticPaintStrokes/>
                    </a14:imgEffect>
                    <a14:imgEffect>
                      <a14:brightnessContrast contrast="-40000"/>
                    </a14:imgEffect>
                  </a14:imgLayer>
                </a14:imgProps>
              </a:ext>
              <a:ext uri="{28A0092B-C50C-407E-A947-70E740481C1C}">
                <a14:useLocalDpi xmlns:a14="http://schemas.microsoft.com/office/drawing/2010/main" val="0"/>
              </a:ext>
            </a:extLst>
          </a:blip>
          <a:srcRect b="4255"/>
          <a:stretch/>
        </p:blipFill>
        <p:spPr>
          <a:xfrm>
            <a:off x="20" y="1"/>
            <a:ext cx="12191980" cy="6857999"/>
          </a:xfrm>
          <a:prstGeom prst="rect">
            <a:avLst/>
          </a:prstGeom>
        </p:spPr>
      </p:pic>
      <p:sp>
        <p:nvSpPr>
          <p:cNvPr id="2" name="Title 1">
            <a:extLst>
              <a:ext uri="{FF2B5EF4-FFF2-40B4-BE49-F238E27FC236}">
                <a16:creationId xmlns:a16="http://schemas.microsoft.com/office/drawing/2014/main" id="{E83F882E-7FB2-37FF-989B-362005F92094}"/>
              </a:ext>
            </a:extLst>
          </p:cNvPr>
          <p:cNvSpPr>
            <a:spLocks noGrp="1"/>
          </p:cNvSpPr>
          <p:nvPr>
            <p:ph type="ctrTitle"/>
          </p:nvPr>
        </p:nvSpPr>
        <p:spPr>
          <a:xfrm>
            <a:off x="4295042" y="4457700"/>
            <a:ext cx="7111146" cy="1757364"/>
          </a:xfrm>
          <a:solidFill>
            <a:srgbClr val="FF0000">
              <a:alpha val="50000"/>
            </a:srgbClr>
          </a:solidFill>
          <a:ln>
            <a:noFill/>
          </a:ln>
        </p:spPr>
        <p:style>
          <a:lnRef idx="0">
            <a:scrgbClr r="0" g="0" b="0"/>
          </a:lnRef>
          <a:fillRef idx="0">
            <a:scrgbClr r="0" g="0" b="0"/>
          </a:fillRef>
          <a:effectRef idx="0">
            <a:scrgbClr r="0" g="0" b="0"/>
          </a:effectRef>
          <a:fontRef idx="minor">
            <a:schemeClr val="lt1"/>
          </a:fontRef>
        </p:style>
        <p:txBody>
          <a:bodyPr anchor="ctr">
            <a:noAutofit/>
          </a:bodyPr>
          <a:lstStyle/>
          <a:p>
            <a:r>
              <a:rPr lang="en-US" sz="5500" b="1" spc="300" dirty="0">
                <a:solidFill>
                  <a:srgbClr val="FFFFFF"/>
                </a:solidFill>
                <a:effectLst>
                  <a:outerShdw blurRad="38100" dist="38100" dir="2700000" algn="tl">
                    <a:srgbClr val="000000">
                      <a:alpha val="43137"/>
                    </a:srgbClr>
                  </a:outerShdw>
                </a:effectLst>
                <a:latin typeface="Agency FB" panose="020B0503020202020204" pitchFamily="34" charset="0"/>
              </a:rPr>
              <a:t>Crowd Cast Supported Weather Alert System</a:t>
            </a:r>
          </a:p>
        </p:txBody>
      </p:sp>
    </p:spTree>
    <p:extLst>
      <p:ext uri="{BB962C8B-B14F-4D97-AF65-F5344CB8AC3E}">
        <p14:creationId xmlns:p14="http://schemas.microsoft.com/office/powerpoint/2010/main" val="102454313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BD39CFD-4197-7DD4-2580-F7F43834D327}"/>
              </a:ext>
              <a:ext uri="{C183D7F6-B498-43B3-948B-1728B52AA6E4}">
                <adec:decorative xmlns:adec="http://schemas.microsoft.com/office/drawing/2017/decorative" val="1"/>
              </a:ext>
            </a:extLst>
          </p:cNvPr>
          <p:cNvPicPr>
            <a:picLocks noChangeAspect="1"/>
          </p:cNvPicPr>
          <p:nvPr/>
        </p:nvPicPr>
        <p:blipFill rotWithShape="1">
          <a:blip r:embed="rId2">
            <a:alphaModFix amt="20000"/>
            <a:extLst>
              <a:ext uri="{BEBA8EAE-BF5A-486C-A8C5-ECC9F3942E4B}">
                <a14:imgProps xmlns:a14="http://schemas.microsoft.com/office/drawing/2010/main">
                  <a14:imgLayer r:embed="rId3">
                    <a14:imgEffect>
                      <a14:artisticPaintStrokes/>
                    </a14:imgEffect>
                    <a14:imgEffect>
                      <a14:brightnessContrast contrast="-40000"/>
                    </a14:imgEffect>
                  </a14:imgLayer>
                </a14:imgProps>
              </a:ext>
              <a:ext uri="{28A0092B-C50C-407E-A947-70E740481C1C}">
                <a14:useLocalDpi xmlns:a14="http://schemas.microsoft.com/office/drawing/2010/main" val="0"/>
              </a:ext>
            </a:extLst>
          </a:blip>
          <a:srcRect b="4255"/>
          <a:stretch/>
        </p:blipFill>
        <p:spPr>
          <a:xfrm>
            <a:off x="20" y="4397"/>
            <a:ext cx="12191980" cy="6857999"/>
          </a:xfrm>
          <a:prstGeom prst="rect">
            <a:avLst/>
          </a:prstGeom>
        </p:spPr>
      </p:pic>
      <p:sp>
        <p:nvSpPr>
          <p:cNvPr id="2" name="Title 1">
            <a:extLst>
              <a:ext uri="{FF2B5EF4-FFF2-40B4-BE49-F238E27FC236}">
                <a16:creationId xmlns:a16="http://schemas.microsoft.com/office/drawing/2014/main" id="{B4E58620-1E95-A879-F40A-7C7DFA9C0D97}"/>
              </a:ext>
            </a:extLst>
          </p:cNvPr>
          <p:cNvSpPr>
            <a:spLocks noGrp="1"/>
          </p:cNvSpPr>
          <p:nvPr>
            <p:ph type="title"/>
          </p:nvPr>
        </p:nvSpPr>
        <p:spPr>
          <a:xfrm>
            <a:off x="838200" y="995363"/>
            <a:ext cx="10515600" cy="695325"/>
          </a:xfrm>
        </p:spPr>
        <p:txBody>
          <a:bodyPr>
            <a:normAutofit/>
          </a:bodyPr>
          <a:lstStyle/>
          <a:p>
            <a:r>
              <a:rPr lang="en-US" sz="3800" b="1" dirty="0">
                <a:solidFill>
                  <a:srgbClr val="FFFFFF"/>
                </a:solidFill>
                <a:effectLst>
                  <a:outerShdw blurRad="38100" dist="38100" dir="2700000" algn="tl">
                    <a:srgbClr val="000000">
                      <a:alpha val="43137"/>
                    </a:srgbClr>
                  </a:outerShdw>
                </a:effectLst>
                <a:latin typeface="Arial Narrow" panose="020B0606020202030204" pitchFamily="34" charset="0"/>
              </a:rPr>
              <a:t>Project Description</a:t>
            </a:r>
            <a:endParaRPr lang="en-US" sz="3800" dirty="0">
              <a:solidFill>
                <a:srgbClr val="FFFFFF"/>
              </a:solidFill>
            </a:endParaRPr>
          </a:p>
        </p:txBody>
      </p:sp>
      <p:sp>
        <p:nvSpPr>
          <p:cNvPr id="3" name="Content Placeholder 2">
            <a:extLst>
              <a:ext uri="{FF2B5EF4-FFF2-40B4-BE49-F238E27FC236}">
                <a16:creationId xmlns:a16="http://schemas.microsoft.com/office/drawing/2014/main" id="{276C03AF-171B-74A4-9865-0BD43782E59E}"/>
              </a:ext>
            </a:extLst>
          </p:cNvPr>
          <p:cNvSpPr>
            <a:spLocks noGrp="1"/>
          </p:cNvSpPr>
          <p:nvPr>
            <p:ph idx="1"/>
          </p:nvPr>
        </p:nvSpPr>
        <p:spPr>
          <a:xfrm>
            <a:off x="838200" y="1924050"/>
            <a:ext cx="10515600" cy="4252913"/>
          </a:xfrm>
        </p:spPr>
        <p:txBody>
          <a:bodyPr>
            <a:normAutofit/>
          </a:bodyPr>
          <a:lstStyle/>
          <a:p>
            <a:pPr marL="0" indent="0">
              <a:lnSpc>
                <a:spcPct val="150000"/>
              </a:lnSpc>
              <a:buNone/>
            </a:pPr>
            <a:r>
              <a:rPr lang="en-US" sz="2000" dirty="0"/>
              <a:t>	A weather alert system that sends weather report every day to subscribed email addresses. In addition to the timed weather reports, users will be notified with real time weather alerts if any. Users may also choose custom location to receive weather alerts. Crowd casting is also available, that lets users to post real-time weather information like precipitation levels, inches of snow, roadblocks, detours, flash flood etc. Users can also share images to be broadcasted to other users subscribed to the same location.</a:t>
            </a:r>
          </a:p>
          <a:p>
            <a:pPr marL="0" indent="0">
              <a:lnSpc>
                <a:spcPct val="150000"/>
              </a:lnSpc>
              <a:buNone/>
            </a:pPr>
            <a:r>
              <a:rPr lang="en-US" sz="2000" b="1" dirty="0"/>
              <a:t>Disclaimer:</a:t>
            </a:r>
            <a:r>
              <a:rPr lang="en-US" sz="2000" dirty="0"/>
              <a:t> Users will have the option to control the notifications by opting out of crowd casting or even the whole alert system.</a:t>
            </a:r>
          </a:p>
        </p:txBody>
      </p:sp>
    </p:spTree>
    <p:extLst>
      <p:ext uri="{BB962C8B-B14F-4D97-AF65-F5344CB8AC3E}">
        <p14:creationId xmlns:p14="http://schemas.microsoft.com/office/powerpoint/2010/main" val="2133768879"/>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BD39CFD-4197-7DD4-2580-F7F43834D327}"/>
              </a:ext>
              <a:ext uri="{C183D7F6-B498-43B3-948B-1728B52AA6E4}">
                <adec:decorative xmlns:adec="http://schemas.microsoft.com/office/drawing/2017/decorative" val="1"/>
              </a:ext>
            </a:extLst>
          </p:cNvPr>
          <p:cNvPicPr>
            <a:picLocks noChangeAspect="1"/>
          </p:cNvPicPr>
          <p:nvPr/>
        </p:nvPicPr>
        <p:blipFill rotWithShape="1">
          <a:blip r:embed="rId2">
            <a:alphaModFix amt="20000"/>
            <a:extLst>
              <a:ext uri="{BEBA8EAE-BF5A-486C-A8C5-ECC9F3942E4B}">
                <a14:imgProps xmlns:a14="http://schemas.microsoft.com/office/drawing/2010/main">
                  <a14:imgLayer r:embed="rId3">
                    <a14:imgEffect>
                      <a14:artisticPaintStrokes/>
                    </a14:imgEffect>
                    <a14:imgEffect>
                      <a14:brightnessContrast contrast="-40000"/>
                    </a14:imgEffect>
                  </a14:imgLayer>
                </a14:imgProps>
              </a:ext>
              <a:ext uri="{28A0092B-C50C-407E-A947-70E740481C1C}">
                <a14:useLocalDpi xmlns:a14="http://schemas.microsoft.com/office/drawing/2010/main" val="0"/>
              </a:ext>
            </a:extLst>
          </a:blip>
          <a:srcRect b="4255"/>
          <a:stretch/>
        </p:blipFill>
        <p:spPr>
          <a:xfrm>
            <a:off x="20" y="4397"/>
            <a:ext cx="12191980" cy="6857999"/>
          </a:xfrm>
          <a:prstGeom prst="rect">
            <a:avLst/>
          </a:prstGeom>
        </p:spPr>
      </p:pic>
      <p:sp>
        <p:nvSpPr>
          <p:cNvPr id="2" name="Title 1">
            <a:extLst>
              <a:ext uri="{FF2B5EF4-FFF2-40B4-BE49-F238E27FC236}">
                <a16:creationId xmlns:a16="http://schemas.microsoft.com/office/drawing/2014/main" id="{B4E58620-1E95-A879-F40A-7C7DFA9C0D97}"/>
              </a:ext>
            </a:extLst>
          </p:cNvPr>
          <p:cNvSpPr>
            <a:spLocks noGrp="1"/>
          </p:cNvSpPr>
          <p:nvPr>
            <p:ph type="title"/>
          </p:nvPr>
        </p:nvSpPr>
        <p:spPr>
          <a:xfrm>
            <a:off x="838200" y="995363"/>
            <a:ext cx="10515600" cy="695325"/>
          </a:xfrm>
        </p:spPr>
        <p:txBody>
          <a:bodyPr>
            <a:normAutofit/>
          </a:bodyPr>
          <a:lstStyle/>
          <a:p>
            <a:r>
              <a:rPr lang="en-US" sz="3800" b="1" dirty="0">
                <a:solidFill>
                  <a:srgbClr val="FFFFFF"/>
                </a:solidFill>
                <a:effectLst>
                  <a:outerShdw blurRad="38100" dist="38100" dir="2700000" algn="tl">
                    <a:srgbClr val="000000">
                      <a:alpha val="43137"/>
                    </a:srgbClr>
                  </a:outerShdw>
                </a:effectLst>
                <a:latin typeface="Arial Narrow" panose="020B0606020202030204" pitchFamily="34" charset="0"/>
              </a:rPr>
              <a:t>Tools and Frameworks</a:t>
            </a:r>
            <a:endParaRPr lang="en-US" sz="3800" dirty="0">
              <a:solidFill>
                <a:srgbClr val="FFFFFF"/>
              </a:solidFill>
            </a:endParaRPr>
          </a:p>
        </p:txBody>
      </p:sp>
      <p:sp>
        <p:nvSpPr>
          <p:cNvPr id="3" name="Content Placeholder 2">
            <a:extLst>
              <a:ext uri="{FF2B5EF4-FFF2-40B4-BE49-F238E27FC236}">
                <a16:creationId xmlns:a16="http://schemas.microsoft.com/office/drawing/2014/main" id="{276C03AF-171B-74A4-9865-0BD43782E59E}"/>
              </a:ext>
            </a:extLst>
          </p:cNvPr>
          <p:cNvSpPr>
            <a:spLocks noGrp="1"/>
          </p:cNvSpPr>
          <p:nvPr>
            <p:ph idx="1"/>
          </p:nvPr>
        </p:nvSpPr>
        <p:spPr>
          <a:xfrm>
            <a:off x="838200" y="1924050"/>
            <a:ext cx="10515600" cy="4252913"/>
          </a:xfrm>
        </p:spPr>
        <p:txBody>
          <a:bodyPr>
            <a:normAutofit/>
          </a:bodyPr>
          <a:lstStyle/>
          <a:p>
            <a:pPr>
              <a:lnSpc>
                <a:spcPct val="150000"/>
              </a:lnSpc>
            </a:pPr>
            <a:r>
              <a:rPr lang="en-US" dirty="0"/>
              <a:t>Backend</a:t>
            </a:r>
          </a:p>
          <a:p>
            <a:pPr lvl="1">
              <a:lnSpc>
                <a:spcPct val="150000"/>
              </a:lnSpc>
            </a:pPr>
            <a:r>
              <a:rPr lang="en-US" dirty="0"/>
              <a:t>API (Django or </a:t>
            </a:r>
            <a:r>
              <a:rPr lang="en-US" dirty="0" err="1"/>
              <a:t>FastAPI</a:t>
            </a:r>
            <a:r>
              <a:rPr lang="en-US" dirty="0"/>
              <a:t> framework)</a:t>
            </a:r>
          </a:p>
          <a:p>
            <a:pPr lvl="1">
              <a:lnSpc>
                <a:spcPct val="150000"/>
              </a:lnSpc>
            </a:pPr>
            <a:r>
              <a:rPr lang="en-US" dirty="0"/>
              <a:t>Database (SQLite3)</a:t>
            </a:r>
          </a:p>
          <a:p>
            <a:pPr lvl="1">
              <a:lnSpc>
                <a:spcPct val="150000"/>
              </a:lnSpc>
            </a:pPr>
            <a:r>
              <a:rPr lang="en-US" dirty="0" err="1"/>
              <a:t>Openweathermap</a:t>
            </a:r>
            <a:r>
              <a:rPr lang="en-US" dirty="0"/>
              <a:t> (Weather information)</a:t>
            </a:r>
          </a:p>
          <a:p>
            <a:pPr lvl="1">
              <a:lnSpc>
                <a:spcPct val="150000"/>
              </a:lnSpc>
            </a:pPr>
            <a:r>
              <a:rPr lang="en-US" dirty="0"/>
              <a:t>SMTP Protocol (Email notifications)</a:t>
            </a:r>
          </a:p>
        </p:txBody>
      </p:sp>
    </p:spTree>
    <p:extLst>
      <p:ext uri="{BB962C8B-B14F-4D97-AF65-F5344CB8AC3E}">
        <p14:creationId xmlns:p14="http://schemas.microsoft.com/office/powerpoint/2010/main" val="56890420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BD39CFD-4197-7DD4-2580-F7F43834D327}"/>
              </a:ext>
              <a:ext uri="{C183D7F6-B498-43B3-948B-1728B52AA6E4}">
                <adec:decorative xmlns:adec="http://schemas.microsoft.com/office/drawing/2017/decorative" val="1"/>
              </a:ext>
            </a:extLst>
          </p:cNvPr>
          <p:cNvPicPr>
            <a:picLocks noChangeAspect="1"/>
          </p:cNvPicPr>
          <p:nvPr/>
        </p:nvPicPr>
        <p:blipFill rotWithShape="1">
          <a:blip r:embed="rId2">
            <a:alphaModFix amt="20000"/>
            <a:extLst>
              <a:ext uri="{BEBA8EAE-BF5A-486C-A8C5-ECC9F3942E4B}">
                <a14:imgProps xmlns:a14="http://schemas.microsoft.com/office/drawing/2010/main">
                  <a14:imgLayer r:embed="rId3">
                    <a14:imgEffect>
                      <a14:artisticPaintStrokes/>
                    </a14:imgEffect>
                    <a14:imgEffect>
                      <a14:brightnessContrast contrast="-40000"/>
                    </a14:imgEffect>
                  </a14:imgLayer>
                </a14:imgProps>
              </a:ext>
              <a:ext uri="{28A0092B-C50C-407E-A947-70E740481C1C}">
                <a14:useLocalDpi xmlns:a14="http://schemas.microsoft.com/office/drawing/2010/main" val="0"/>
              </a:ext>
            </a:extLst>
          </a:blip>
          <a:srcRect b="4255"/>
          <a:stretch/>
        </p:blipFill>
        <p:spPr>
          <a:xfrm>
            <a:off x="20" y="1"/>
            <a:ext cx="12191980" cy="6857999"/>
          </a:xfrm>
          <a:prstGeom prst="rect">
            <a:avLst/>
          </a:prstGeom>
        </p:spPr>
      </p:pic>
      <p:sp>
        <p:nvSpPr>
          <p:cNvPr id="2" name="Title 1">
            <a:extLst>
              <a:ext uri="{FF2B5EF4-FFF2-40B4-BE49-F238E27FC236}">
                <a16:creationId xmlns:a16="http://schemas.microsoft.com/office/drawing/2014/main" id="{B4E58620-1E95-A879-F40A-7C7DFA9C0D97}"/>
              </a:ext>
            </a:extLst>
          </p:cNvPr>
          <p:cNvSpPr>
            <a:spLocks noGrp="1"/>
          </p:cNvSpPr>
          <p:nvPr>
            <p:ph type="title"/>
          </p:nvPr>
        </p:nvSpPr>
        <p:spPr>
          <a:xfrm>
            <a:off x="838200" y="995363"/>
            <a:ext cx="10515600" cy="695325"/>
          </a:xfrm>
        </p:spPr>
        <p:txBody>
          <a:bodyPr>
            <a:normAutofit/>
          </a:bodyPr>
          <a:lstStyle/>
          <a:p>
            <a:r>
              <a:rPr lang="en-US" sz="3800" b="1" dirty="0">
                <a:solidFill>
                  <a:srgbClr val="FFFFFF"/>
                </a:solidFill>
                <a:effectLst>
                  <a:outerShdw blurRad="38100" dist="38100" dir="2700000" algn="tl">
                    <a:srgbClr val="000000">
                      <a:alpha val="43137"/>
                    </a:srgbClr>
                  </a:outerShdw>
                </a:effectLst>
                <a:latin typeface="Arial Narrow" panose="020B0606020202030204" pitchFamily="34" charset="0"/>
              </a:rPr>
              <a:t>Tools and Frameworks</a:t>
            </a:r>
            <a:endParaRPr lang="en-US" sz="3800" dirty="0">
              <a:solidFill>
                <a:srgbClr val="FFFFFF"/>
              </a:solidFill>
            </a:endParaRPr>
          </a:p>
        </p:txBody>
      </p:sp>
      <p:sp>
        <p:nvSpPr>
          <p:cNvPr id="3" name="Content Placeholder 2">
            <a:extLst>
              <a:ext uri="{FF2B5EF4-FFF2-40B4-BE49-F238E27FC236}">
                <a16:creationId xmlns:a16="http://schemas.microsoft.com/office/drawing/2014/main" id="{276C03AF-171B-74A4-9865-0BD43782E59E}"/>
              </a:ext>
            </a:extLst>
          </p:cNvPr>
          <p:cNvSpPr>
            <a:spLocks noGrp="1"/>
          </p:cNvSpPr>
          <p:nvPr>
            <p:ph idx="1"/>
          </p:nvPr>
        </p:nvSpPr>
        <p:spPr>
          <a:xfrm>
            <a:off x="838200" y="1924050"/>
            <a:ext cx="10515600" cy="4252913"/>
          </a:xfrm>
        </p:spPr>
        <p:txBody>
          <a:bodyPr>
            <a:normAutofit/>
          </a:bodyPr>
          <a:lstStyle/>
          <a:p>
            <a:pPr>
              <a:lnSpc>
                <a:spcPct val="150000"/>
              </a:lnSpc>
            </a:pPr>
            <a:r>
              <a:rPr lang="en-US" dirty="0"/>
              <a:t>Frontend</a:t>
            </a:r>
          </a:p>
          <a:p>
            <a:pPr lvl="1">
              <a:lnSpc>
                <a:spcPct val="150000"/>
              </a:lnSpc>
            </a:pPr>
            <a:r>
              <a:rPr lang="en-US" dirty="0"/>
              <a:t>HTML</a:t>
            </a:r>
          </a:p>
          <a:p>
            <a:pPr lvl="1">
              <a:lnSpc>
                <a:spcPct val="150000"/>
              </a:lnSpc>
            </a:pPr>
            <a:r>
              <a:rPr lang="en-US" dirty="0"/>
              <a:t>CSS (optional styling)</a:t>
            </a:r>
          </a:p>
          <a:p>
            <a:pPr lvl="1">
              <a:lnSpc>
                <a:spcPct val="150000"/>
              </a:lnSpc>
            </a:pPr>
            <a:r>
              <a:rPr lang="en-US" dirty="0" err="1"/>
              <a:t>Javascript</a:t>
            </a:r>
            <a:r>
              <a:rPr lang="en-US" dirty="0"/>
              <a:t> (ajax)</a:t>
            </a:r>
          </a:p>
        </p:txBody>
      </p:sp>
    </p:spTree>
    <p:extLst>
      <p:ext uri="{BB962C8B-B14F-4D97-AF65-F5344CB8AC3E}">
        <p14:creationId xmlns:p14="http://schemas.microsoft.com/office/powerpoint/2010/main" val="2007804088"/>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BD39CFD-4197-7DD4-2580-F7F43834D327}"/>
              </a:ext>
              <a:ext uri="{C183D7F6-B498-43B3-948B-1728B52AA6E4}">
                <adec:decorative xmlns:adec="http://schemas.microsoft.com/office/drawing/2017/decorative" val="1"/>
              </a:ext>
            </a:extLst>
          </p:cNvPr>
          <p:cNvPicPr>
            <a:picLocks noChangeAspect="1"/>
          </p:cNvPicPr>
          <p:nvPr/>
        </p:nvPicPr>
        <p:blipFill rotWithShape="1">
          <a:blip r:embed="rId2">
            <a:alphaModFix amt="20000"/>
            <a:extLst>
              <a:ext uri="{BEBA8EAE-BF5A-486C-A8C5-ECC9F3942E4B}">
                <a14:imgProps xmlns:a14="http://schemas.microsoft.com/office/drawing/2010/main">
                  <a14:imgLayer r:embed="rId3">
                    <a14:imgEffect>
                      <a14:artisticPaintStrokes/>
                    </a14:imgEffect>
                    <a14:imgEffect>
                      <a14:brightnessContrast contrast="-40000"/>
                    </a14:imgEffect>
                  </a14:imgLayer>
                </a14:imgProps>
              </a:ext>
              <a:ext uri="{28A0092B-C50C-407E-A947-70E740481C1C}">
                <a14:useLocalDpi xmlns:a14="http://schemas.microsoft.com/office/drawing/2010/main" val="0"/>
              </a:ext>
            </a:extLst>
          </a:blip>
          <a:srcRect b="4255"/>
          <a:stretch/>
        </p:blipFill>
        <p:spPr>
          <a:xfrm>
            <a:off x="20" y="1"/>
            <a:ext cx="12191980" cy="6857999"/>
          </a:xfrm>
          <a:prstGeom prst="rect">
            <a:avLst/>
          </a:prstGeom>
        </p:spPr>
      </p:pic>
      <p:sp>
        <p:nvSpPr>
          <p:cNvPr id="2" name="Title 1">
            <a:extLst>
              <a:ext uri="{FF2B5EF4-FFF2-40B4-BE49-F238E27FC236}">
                <a16:creationId xmlns:a16="http://schemas.microsoft.com/office/drawing/2014/main" id="{B4E58620-1E95-A879-F40A-7C7DFA9C0D97}"/>
              </a:ext>
            </a:extLst>
          </p:cNvPr>
          <p:cNvSpPr>
            <a:spLocks noGrp="1"/>
          </p:cNvSpPr>
          <p:nvPr>
            <p:ph type="title"/>
          </p:nvPr>
        </p:nvSpPr>
        <p:spPr>
          <a:xfrm>
            <a:off x="838200" y="995363"/>
            <a:ext cx="10515600" cy="695325"/>
          </a:xfrm>
        </p:spPr>
        <p:txBody>
          <a:bodyPr>
            <a:normAutofit/>
          </a:bodyPr>
          <a:lstStyle/>
          <a:p>
            <a:r>
              <a:rPr lang="en-US" sz="3800" b="1" dirty="0">
                <a:solidFill>
                  <a:srgbClr val="FFFFFF"/>
                </a:solidFill>
                <a:effectLst>
                  <a:outerShdw blurRad="38100" dist="38100" dir="2700000" algn="tl">
                    <a:srgbClr val="000000">
                      <a:alpha val="43137"/>
                    </a:srgbClr>
                  </a:outerShdw>
                </a:effectLst>
                <a:latin typeface="Arial Narrow" panose="020B0606020202030204" pitchFamily="34" charset="0"/>
              </a:rPr>
              <a:t>Backend tasks</a:t>
            </a:r>
            <a:endParaRPr lang="en-US" sz="3800" dirty="0">
              <a:solidFill>
                <a:srgbClr val="FFFFFF"/>
              </a:solidFill>
            </a:endParaRPr>
          </a:p>
        </p:txBody>
      </p:sp>
      <p:sp>
        <p:nvSpPr>
          <p:cNvPr id="3" name="Content Placeholder 2">
            <a:extLst>
              <a:ext uri="{FF2B5EF4-FFF2-40B4-BE49-F238E27FC236}">
                <a16:creationId xmlns:a16="http://schemas.microsoft.com/office/drawing/2014/main" id="{276C03AF-171B-74A4-9865-0BD43782E59E}"/>
              </a:ext>
            </a:extLst>
          </p:cNvPr>
          <p:cNvSpPr>
            <a:spLocks noGrp="1"/>
          </p:cNvSpPr>
          <p:nvPr>
            <p:ph idx="1"/>
          </p:nvPr>
        </p:nvSpPr>
        <p:spPr>
          <a:xfrm>
            <a:off x="838200" y="1924050"/>
            <a:ext cx="10515600" cy="4252913"/>
          </a:xfrm>
        </p:spPr>
        <p:txBody>
          <a:bodyPr>
            <a:normAutofit fontScale="62500" lnSpcReduction="20000"/>
          </a:bodyPr>
          <a:lstStyle/>
          <a:p>
            <a:pPr>
              <a:lnSpc>
                <a:spcPct val="150000"/>
              </a:lnSpc>
            </a:pPr>
            <a:r>
              <a:rPr lang="en-US" dirty="0"/>
              <a:t>API</a:t>
            </a:r>
          </a:p>
          <a:p>
            <a:pPr lvl="1">
              <a:lnSpc>
                <a:spcPct val="150000"/>
              </a:lnSpc>
            </a:pPr>
            <a:r>
              <a:rPr lang="en-US" dirty="0"/>
              <a:t>Verifies email ownership using a one-time passcode</a:t>
            </a:r>
          </a:p>
          <a:p>
            <a:pPr lvl="1">
              <a:lnSpc>
                <a:spcPct val="150000"/>
              </a:lnSpc>
            </a:pPr>
            <a:r>
              <a:rPr lang="en-US" dirty="0"/>
              <a:t>Adds an entry to the database</a:t>
            </a:r>
          </a:p>
          <a:p>
            <a:pPr>
              <a:lnSpc>
                <a:spcPct val="150000"/>
              </a:lnSpc>
            </a:pPr>
            <a:r>
              <a:rPr lang="en-US" dirty="0"/>
              <a:t>Database</a:t>
            </a:r>
          </a:p>
          <a:p>
            <a:pPr lvl="1">
              <a:lnSpc>
                <a:spcPct val="150000"/>
              </a:lnSpc>
            </a:pPr>
            <a:r>
              <a:rPr lang="en-US" dirty="0"/>
              <a:t>Acts as a data store for user information</a:t>
            </a:r>
          </a:p>
          <a:p>
            <a:pPr lvl="1">
              <a:lnSpc>
                <a:spcPct val="150000"/>
              </a:lnSpc>
            </a:pPr>
            <a:r>
              <a:rPr lang="en-US" dirty="0"/>
              <a:t>Keep track of dispatched emails, to prevent repetitions</a:t>
            </a:r>
          </a:p>
          <a:p>
            <a:pPr lvl="1">
              <a:lnSpc>
                <a:spcPct val="150000"/>
              </a:lnSpc>
            </a:pPr>
            <a:r>
              <a:rPr lang="en-US" dirty="0"/>
              <a:t>Delete user information upon request</a:t>
            </a:r>
          </a:p>
          <a:p>
            <a:pPr>
              <a:lnSpc>
                <a:spcPct val="150000"/>
              </a:lnSpc>
            </a:pPr>
            <a:r>
              <a:rPr lang="en-US" dirty="0"/>
              <a:t>Scheduler</a:t>
            </a:r>
          </a:p>
          <a:p>
            <a:pPr lvl="1">
              <a:lnSpc>
                <a:spcPct val="150000"/>
              </a:lnSpc>
            </a:pPr>
            <a:r>
              <a:rPr lang="en-US" dirty="0"/>
              <a:t>Triggers notifications for weather report at the chosen time</a:t>
            </a:r>
          </a:p>
          <a:p>
            <a:pPr lvl="1">
              <a:lnSpc>
                <a:spcPct val="150000"/>
              </a:lnSpc>
            </a:pPr>
            <a:r>
              <a:rPr lang="en-US" dirty="0"/>
              <a:t>Gathers weather report every hour to look for weather alerts</a:t>
            </a:r>
          </a:p>
          <a:p>
            <a:pPr lvl="1">
              <a:lnSpc>
                <a:spcPct val="150000"/>
              </a:lnSpc>
            </a:pPr>
            <a:endParaRPr lang="en-US" dirty="0"/>
          </a:p>
          <a:p>
            <a:pPr lvl="1">
              <a:lnSpc>
                <a:spcPct val="150000"/>
              </a:lnSpc>
            </a:pPr>
            <a:endParaRPr lang="en-US" dirty="0"/>
          </a:p>
          <a:p>
            <a:pPr lvl="1">
              <a:lnSpc>
                <a:spcPct val="150000"/>
              </a:lnSpc>
            </a:pPr>
            <a:endParaRPr lang="en-US" dirty="0"/>
          </a:p>
          <a:p>
            <a:pPr lvl="1">
              <a:lnSpc>
                <a:spcPct val="150000"/>
              </a:lnSpc>
            </a:pPr>
            <a:endParaRPr lang="en-US" dirty="0"/>
          </a:p>
          <a:p>
            <a:pPr lvl="1">
              <a:lnSpc>
                <a:spcPct val="150000"/>
              </a:lnSpc>
            </a:pPr>
            <a:endParaRPr lang="en-US" dirty="0"/>
          </a:p>
          <a:p>
            <a:pPr lvl="1">
              <a:lnSpc>
                <a:spcPct val="150000"/>
              </a:lnSpc>
            </a:pPr>
            <a:endParaRPr lang="en-US" dirty="0"/>
          </a:p>
          <a:p>
            <a:pPr lvl="1">
              <a:lnSpc>
                <a:spcPct val="150000"/>
              </a:lnSpc>
            </a:pPr>
            <a:endParaRPr lang="en-US" dirty="0"/>
          </a:p>
          <a:p>
            <a:pPr marL="457200" lvl="1" indent="0">
              <a:lnSpc>
                <a:spcPct val="150000"/>
              </a:lnSpc>
              <a:buNone/>
            </a:pPr>
            <a:endParaRPr lang="en-US" dirty="0"/>
          </a:p>
        </p:txBody>
      </p:sp>
    </p:spTree>
    <p:extLst>
      <p:ext uri="{BB962C8B-B14F-4D97-AF65-F5344CB8AC3E}">
        <p14:creationId xmlns:p14="http://schemas.microsoft.com/office/powerpoint/2010/main" val="173758016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BD39CFD-4197-7DD4-2580-F7F43834D327}"/>
              </a:ext>
              <a:ext uri="{C183D7F6-B498-43B3-948B-1728B52AA6E4}">
                <adec:decorative xmlns:adec="http://schemas.microsoft.com/office/drawing/2017/decorative" val="1"/>
              </a:ext>
            </a:extLst>
          </p:cNvPr>
          <p:cNvPicPr>
            <a:picLocks noChangeAspect="1"/>
          </p:cNvPicPr>
          <p:nvPr/>
        </p:nvPicPr>
        <p:blipFill rotWithShape="1">
          <a:blip r:embed="rId2">
            <a:alphaModFix amt="20000"/>
            <a:extLst>
              <a:ext uri="{BEBA8EAE-BF5A-486C-A8C5-ECC9F3942E4B}">
                <a14:imgProps xmlns:a14="http://schemas.microsoft.com/office/drawing/2010/main">
                  <a14:imgLayer r:embed="rId3">
                    <a14:imgEffect>
                      <a14:artisticPaintStrokes/>
                    </a14:imgEffect>
                    <a14:imgEffect>
                      <a14:brightnessContrast contrast="-40000"/>
                    </a14:imgEffect>
                  </a14:imgLayer>
                </a14:imgProps>
              </a:ext>
              <a:ext uri="{28A0092B-C50C-407E-A947-70E740481C1C}">
                <a14:useLocalDpi xmlns:a14="http://schemas.microsoft.com/office/drawing/2010/main" val="0"/>
              </a:ext>
            </a:extLst>
          </a:blip>
          <a:srcRect b="4255"/>
          <a:stretch/>
        </p:blipFill>
        <p:spPr>
          <a:xfrm>
            <a:off x="20" y="1"/>
            <a:ext cx="12191980" cy="6857999"/>
          </a:xfrm>
          <a:prstGeom prst="rect">
            <a:avLst/>
          </a:prstGeom>
        </p:spPr>
      </p:pic>
      <p:sp>
        <p:nvSpPr>
          <p:cNvPr id="2" name="Title 1">
            <a:extLst>
              <a:ext uri="{FF2B5EF4-FFF2-40B4-BE49-F238E27FC236}">
                <a16:creationId xmlns:a16="http://schemas.microsoft.com/office/drawing/2014/main" id="{B4E58620-1E95-A879-F40A-7C7DFA9C0D97}"/>
              </a:ext>
            </a:extLst>
          </p:cNvPr>
          <p:cNvSpPr>
            <a:spLocks noGrp="1"/>
          </p:cNvSpPr>
          <p:nvPr>
            <p:ph type="title"/>
          </p:nvPr>
        </p:nvSpPr>
        <p:spPr>
          <a:xfrm>
            <a:off x="838200" y="995363"/>
            <a:ext cx="10515600" cy="695325"/>
          </a:xfrm>
        </p:spPr>
        <p:txBody>
          <a:bodyPr>
            <a:normAutofit/>
          </a:bodyPr>
          <a:lstStyle/>
          <a:p>
            <a:r>
              <a:rPr lang="en-US" sz="3800" b="1" dirty="0">
                <a:solidFill>
                  <a:srgbClr val="FFFFFF"/>
                </a:solidFill>
                <a:effectLst>
                  <a:outerShdw blurRad="38100" dist="38100" dir="2700000" algn="tl">
                    <a:srgbClr val="000000">
                      <a:alpha val="43137"/>
                    </a:srgbClr>
                  </a:outerShdw>
                </a:effectLst>
                <a:latin typeface="Arial Narrow" panose="020B0606020202030204" pitchFamily="34" charset="0"/>
              </a:rPr>
              <a:t>Frontend tasks</a:t>
            </a:r>
            <a:endParaRPr lang="en-US" sz="3800" dirty="0">
              <a:solidFill>
                <a:srgbClr val="FFFFFF"/>
              </a:solidFill>
            </a:endParaRPr>
          </a:p>
        </p:txBody>
      </p:sp>
      <p:sp>
        <p:nvSpPr>
          <p:cNvPr id="3" name="Content Placeholder 2">
            <a:extLst>
              <a:ext uri="{FF2B5EF4-FFF2-40B4-BE49-F238E27FC236}">
                <a16:creationId xmlns:a16="http://schemas.microsoft.com/office/drawing/2014/main" id="{276C03AF-171B-74A4-9865-0BD43782E59E}"/>
              </a:ext>
            </a:extLst>
          </p:cNvPr>
          <p:cNvSpPr>
            <a:spLocks noGrp="1"/>
          </p:cNvSpPr>
          <p:nvPr>
            <p:ph idx="1"/>
          </p:nvPr>
        </p:nvSpPr>
        <p:spPr>
          <a:xfrm>
            <a:off x="838200" y="1932842"/>
            <a:ext cx="10515600" cy="4252913"/>
          </a:xfrm>
        </p:spPr>
        <p:txBody>
          <a:bodyPr>
            <a:normAutofit lnSpcReduction="10000"/>
          </a:bodyPr>
          <a:lstStyle/>
          <a:p>
            <a:pPr>
              <a:lnSpc>
                <a:spcPct val="150000"/>
              </a:lnSpc>
            </a:pPr>
            <a:r>
              <a:rPr lang="en-US" dirty="0"/>
              <a:t>Web application</a:t>
            </a:r>
          </a:p>
          <a:p>
            <a:pPr lvl="1">
              <a:lnSpc>
                <a:spcPct val="150000"/>
              </a:lnSpc>
            </a:pPr>
            <a:r>
              <a:rPr lang="en-US" dirty="0"/>
              <a:t>Takes user input from a web UI and makes API calls accordingly.</a:t>
            </a:r>
          </a:p>
          <a:p>
            <a:pPr lvl="1">
              <a:lnSpc>
                <a:spcPct val="150000"/>
              </a:lnSpc>
            </a:pPr>
            <a:r>
              <a:rPr lang="en-US" dirty="0"/>
              <a:t>Receives response from the API and notifies the user.</a:t>
            </a:r>
          </a:p>
          <a:p>
            <a:pPr lvl="1">
              <a:lnSpc>
                <a:spcPct val="150000"/>
              </a:lnSpc>
            </a:pPr>
            <a:r>
              <a:rPr lang="en-US" dirty="0"/>
              <a:t>Notifies subscribed users with daily weather info via emails. </a:t>
            </a:r>
          </a:p>
          <a:p>
            <a:pPr lvl="1">
              <a:lnSpc>
                <a:spcPct val="150000"/>
              </a:lnSpc>
            </a:pPr>
            <a:r>
              <a:rPr lang="en-US" dirty="0"/>
              <a:t>Severe weather alerts are monitored and notified accordingly.</a:t>
            </a:r>
          </a:p>
          <a:p>
            <a:pPr lvl="1">
              <a:lnSpc>
                <a:spcPct val="150000"/>
              </a:lnSpc>
            </a:pPr>
            <a:r>
              <a:rPr lang="en-US" dirty="0"/>
              <a:t>Allows user to either turn the weather alert system on or off.</a:t>
            </a:r>
          </a:p>
          <a:p>
            <a:pPr lvl="1">
              <a:lnSpc>
                <a:spcPct val="150000"/>
              </a:lnSpc>
            </a:pPr>
            <a:r>
              <a:rPr lang="en-US" dirty="0"/>
              <a:t>Allows user to set a custom location where the weather should be monitored.</a:t>
            </a:r>
          </a:p>
          <a:p>
            <a:pPr lvl="1">
              <a:lnSpc>
                <a:spcPct val="150000"/>
              </a:lnSpc>
            </a:pPr>
            <a:endParaRPr lang="en-US" dirty="0"/>
          </a:p>
        </p:txBody>
      </p:sp>
    </p:spTree>
    <p:extLst>
      <p:ext uri="{BB962C8B-B14F-4D97-AF65-F5344CB8AC3E}">
        <p14:creationId xmlns:p14="http://schemas.microsoft.com/office/powerpoint/2010/main" val="409458106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2BD39CFD-4197-7DD4-2580-F7F43834D327}"/>
              </a:ext>
              <a:ext uri="{C183D7F6-B498-43B3-948B-1728B52AA6E4}">
                <adec:decorative xmlns:adec="http://schemas.microsoft.com/office/drawing/2017/decorative" val="1"/>
              </a:ext>
            </a:extLst>
          </p:cNvPr>
          <p:cNvPicPr>
            <a:picLocks noChangeAspect="1"/>
          </p:cNvPicPr>
          <p:nvPr/>
        </p:nvPicPr>
        <p:blipFill rotWithShape="1">
          <a:blip r:embed="rId2">
            <a:alphaModFix amt="35000"/>
            <a:extLst>
              <a:ext uri="{BEBA8EAE-BF5A-486C-A8C5-ECC9F3942E4B}">
                <a14:imgProps xmlns:a14="http://schemas.microsoft.com/office/drawing/2010/main">
                  <a14:imgLayer r:embed="rId3">
                    <a14:imgEffect>
                      <a14:artisticPaintStrokes/>
                    </a14:imgEffect>
                    <a14:imgEffect>
                      <a14:brightnessContrast contrast="-40000"/>
                    </a14:imgEffect>
                  </a14:imgLayer>
                </a14:imgProps>
              </a:ext>
              <a:ext uri="{28A0092B-C50C-407E-A947-70E740481C1C}">
                <a14:useLocalDpi xmlns:a14="http://schemas.microsoft.com/office/drawing/2010/main" val="0"/>
              </a:ext>
            </a:extLst>
          </a:blip>
          <a:srcRect b="4255"/>
          <a:stretch/>
        </p:blipFill>
        <p:spPr>
          <a:xfrm>
            <a:off x="0" y="8792"/>
            <a:ext cx="12191980" cy="6857999"/>
          </a:xfrm>
          <a:prstGeom prst="rect">
            <a:avLst/>
          </a:prstGeom>
        </p:spPr>
      </p:pic>
      <p:sp>
        <p:nvSpPr>
          <p:cNvPr id="2" name="Title 1">
            <a:extLst>
              <a:ext uri="{FF2B5EF4-FFF2-40B4-BE49-F238E27FC236}">
                <a16:creationId xmlns:a16="http://schemas.microsoft.com/office/drawing/2014/main" id="{B4E58620-1E95-A879-F40A-7C7DFA9C0D97}"/>
              </a:ext>
            </a:extLst>
          </p:cNvPr>
          <p:cNvSpPr>
            <a:spLocks noGrp="1"/>
          </p:cNvSpPr>
          <p:nvPr>
            <p:ph type="title"/>
          </p:nvPr>
        </p:nvSpPr>
        <p:spPr>
          <a:xfrm>
            <a:off x="838200" y="1023938"/>
            <a:ext cx="10515600" cy="666750"/>
          </a:xfrm>
        </p:spPr>
        <p:txBody>
          <a:bodyPr>
            <a:normAutofit/>
          </a:bodyPr>
          <a:lstStyle/>
          <a:p>
            <a:r>
              <a:rPr lang="en-US" sz="3800" b="1" dirty="0">
                <a:solidFill>
                  <a:srgbClr val="FFFFFF"/>
                </a:solidFill>
                <a:effectLst>
                  <a:outerShdw blurRad="38100" dist="38100" dir="2700000" algn="tl">
                    <a:srgbClr val="000000">
                      <a:alpha val="43137"/>
                    </a:srgbClr>
                  </a:outerShdw>
                </a:effectLst>
                <a:latin typeface="Arial Narrow" panose="020B0606020202030204" pitchFamily="34" charset="0"/>
              </a:rPr>
              <a:t>Why do we need one?</a:t>
            </a:r>
            <a:endParaRPr lang="en-US" sz="3800" dirty="0">
              <a:solidFill>
                <a:srgbClr val="FFFFFF"/>
              </a:solidFill>
            </a:endParaRPr>
          </a:p>
        </p:txBody>
      </p:sp>
      <p:sp>
        <p:nvSpPr>
          <p:cNvPr id="3" name="Content Placeholder 2">
            <a:extLst>
              <a:ext uri="{FF2B5EF4-FFF2-40B4-BE49-F238E27FC236}">
                <a16:creationId xmlns:a16="http://schemas.microsoft.com/office/drawing/2014/main" id="{276C03AF-171B-74A4-9865-0BD43782E59E}"/>
              </a:ext>
            </a:extLst>
          </p:cNvPr>
          <p:cNvSpPr>
            <a:spLocks noGrp="1"/>
          </p:cNvSpPr>
          <p:nvPr>
            <p:ph idx="1"/>
          </p:nvPr>
        </p:nvSpPr>
        <p:spPr>
          <a:xfrm>
            <a:off x="838200" y="1928813"/>
            <a:ext cx="10515600" cy="4248150"/>
          </a:xfrm>
        </p:spPr>
        <p:txBody>
          <a:bodyPr>
            <a:normAutofit fontScale="92500" lnSpcReduction="10000"/>
          </a:bodyPr>
          <a:lstStyle/>
          <a:p>
            <a:pPr>
              <a:lnSpc>
                <a:spcPct val="150000"/>
              </a:lnSpc>
            </a:pPr>
            <a:r>
              <a:rPr lang="en-US" sz="2600" dirty="0">
                <a:solidFill>
                  <a:srgbClr val="FFFFFF"/>
                </a:solidFill>
              </a:rPr>
              <a:t>Scheduled weather reports and timely weather alerts can help people prepare in advance.</a:t>
            </a:r>
          </a:p>
          <a:p>
            <a:pPr>
              <a:lnSpc>
                <a:spcPct val="150000"/>
              </a:lnSpc>
            </a:pPr>
            <a:r>
              <a:rPr lang="en-US" sz="2600" dirty="0">
                <a:solidFill>
                  <a:srgbClr val="FFFFFF"/>
                </a:solidFill>
              </a:rPr>
              <a:t>Crowd casting will be helpful to know real time road conditions and detours.</a:t>
            </a:r>
          </a:p>
          <a:p>
            <a:pPr>
              <a:lnSpc>
                <a:spcPct val="150000"/>
              </a:lnSpc>
            </a:pPr>
            <a:r>
              <a:rPr lang="en-US" sz="2600" dirty="0">
                <a:solidFill>
                  <a:srgbClr val="FFFFFF"/>
                </a:solidFill>
              </a:rPr>
              <a:t>Combination of custom weather location and crowd sourcing will help users to plan their travel ahead of time.</a:t>
            </a:r>
          </a:p>
          <a:p>
            <a:pPr>
              <a:lnSpc>
                <a:spcPct val="150000"/>
              </a:lnSpc>
            </a:pPr>
            <a:r>
              <a:rPr lang="en-US" sz="2600" dirty="0">
                <a:solidFill>
                  <a:srgbClr val="FFFFFF"/>
                </a:solidFill>
              </a:rPr>
              <a:t>Crowd sourcing will let people share updates in their current location which will be broadcasted to the subscribed users.</a:t>
            </a:r>
          </a:p>
        </p:txBody>
      </p:sp>
    </p:spTree>
    <p:extLst>
      <p:ext uri="{BB962C8B-B14F-4D97-AF65-F5344CB8AC3E}">
        <p14:creationId xmlns:p14="http://schemas.microsoft.com/office/powerpoint/2010/main" val="123826819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1961</TotalTime>
  <Words>418</Words>
  <Application>Microsoft Office PowerPoint</Application>
  <PresentationFormat>Widescreen</PresentationFormat>
  <Paragraphs>60</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Agency FB</vt:lpstr>
      <vt:lpstr>Arial</vt:lpstr>
      <vt:lpstr>Arial Narrow</vt:lpstr>
      <vt:lpstr>Bahnschrift SemiBold SemiConden</vt:lpstr>
      <vt:lpstr>Calibri</vt:lpstr>
      <vt:lpstr>Calibri Light</vt:lpstr>
      <vt:lpstr>Courier New</vt:lpstr>
      <vt:lpstr>Office Theme</vt:lpstr>
      <vt:lpstr>CSC 450: Intro to Software Engineering </vt:lpstr>
      <vt:lpstr>Team 07</vt:lpstr>
      <vt:lpstr>Crowd Cast Supported Weather Alert System</vt:lpstr>
      <vt:lpstr>Project Description</vt:lpstr>
      <vt:lpstr>Tools and Frameworks</vt:lpstr>
      <vt:lpstr>Tools and Frameworks</vt:lpstr>
      <vt:lpstr>Backend tasks</vt:lpstr>
      <vt:lpstr>Frontend tasks</vt:lpstr>
      <vt:lpstr>Why do we need one?</vt:lpstr>
      <vt:lpstr>What sets our application apart from others? </vt:lpstr>
      <vt:lpstr>WeatherTogether</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450: Intro to Software Engineering </dc:title>
  <dc:creator>Kesi Reddy, Tejaswini</dc:creator>
  <cp:lastModifiedBy>Kesi Reddy, Tejaswini</cp:lastModifiedBy>
  <cp:revision>17</cp:revision>
  <dcterms:created xsi:type="dcterms:W3CDTF">2023-02-16T20:17:05Z</dcterms:created>
  <dcterms:modified xsi:type="dcterms:W3CDTF">2023-02-22T03:22:55Z</dcterms:modified>
</cp:coreProperties>
</file>