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77F28-FF34-49D7-B807-A69C560152F7}" v="2" dt="2024-10-14T17:21:42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5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2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1"/>
            <a:ext cx="82221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/>
              <a:t>Mini Project - Synopsis on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 dirty="0"/>
              <a:t>         “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QR Code-Based Digital Food Ordering RESPONSIVE WEBSITE </a:t>
            </a:r>
            <a:r>
              <a:rPr lang="en-GB" sz="2880" dirty="0"/>
              <a:t>“</a:t>
            </a:r>
            <a:endParaRPr sz="288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614151"/>
            <a:ext cx="4271266" cy="169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Presented By,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Chandana C M (4AI22CD011)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Bhagya Sree     (4AI22CD022)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Pratibha B M    (4AI22CD040)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Tejaswini M      (4AI22CD058)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							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223" y="-96163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Roboto"/>
                <a:ea typeface="Roboto"/>
                <a:cs typeface="Roboto"/>
                <a:sym typeface="Roboto"/>
              </a:rPr>
              <a:t>Dept. of CS&amp;E ( DATA SCIENCE)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latin typeface="Roboto"/>
                <a:ea typeface="Roboto"/>
                <a:cs typeface="Roboto"/>
                <a:sym typeface="Roboto"/>
              </a:rPr>
              <a:t>Adichunchanagiri</a:t>
            </a:r>
            <a:r>
              <a:rPr lang="en-GB" sz="1800" b="1" dirty="0">
                <a:latin typeface="Roboto"/>
                <a:ea typeface="Roboto"/>
                <a:cs typeface="Roboto"/>
                <a:sym typeface="Roboto"/>
              </a:rPr>
              <a:t> Institute of Technology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Roboto"/>
                <a:ea typeface="Roboto"/>
                <a:cs typeface="Roboto"/>
                <a:sym typeface="Roboto"/>
              </a:rPr>
              <a:t>Chikkamagaluru - 577102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4AC00-1A5F-3688-2FDF-45D076D175C1}"/>
              </a:ext>
            </a:extLst>
          </p:cNvPr>
          <p:cNvSpPr txBox="1"/>
          <p:nvPr/>
        </p:nvSpPr>
        <p:spPr>
          <a:xfrm>
            <a:off x="5635083" y="3841888"/>
            <a:ext cx="2572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   </a:t>
            </a:r>
          </a:p>
          <a:p>
            <a:r>
              <a:rPr lang="en-IN" dirty="0">
                <a:solidFill>
                  <a:schemeClr val="bg1"/>
                </a:solidFill>
              </a:rPr>
              <a:t>         Under the Guidance of </a:t>
            </a:r>
          </a:p>
          <a:p>
            <a:r>
              <a:rPr lang="en-IN" dirty="0">
                <a:solidFill>
                  <a:schemeClr val="bg1"/>
                </a:solidFill>
              </a:rPr>
              <a:t>         </a:t>
            </a:r>
            <a:r>
              <a:rPr lang="en-IN" dirty="0" err="1">
                <a:solidFill>
                  <a:schemeClr val="bg1"/>
                </a:solidFill>
              </a:rPr>
              <a:t>Prof.Gagana</a:t>
            </a:r>
            <a:r>
              <a:rPr lang="en-IN" dirty="0">
                <a:solidFill>
                  <a:schemeClr val="bg1"/>
                </a:solidFill>
              </a:rPr>
              <a:t> Deepa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About The Project (Description)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31219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This project aims to develop a </a:t>
            </a:r>
            <a:r>
              <a:rPr lang="en-US" dirty="0">
                <a:solidFill>
                  <a:srgbClr val="FF0000"/>
                </a:solidFill>
              </a:rPr>
              <a:t>contactless food ordering system </a:t>
            </a:r>
            <a:r>
              <a:rPr lang="en-US" dirty="0"/>
              <a:t>that allows customers to order directly from their tables by scanning a QR code.</a:t>
            </a:r>
          </a:p>
          <a:p>
            <a:pPr marL="285750" indent="-28575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Upon scanning, customers are directed to a web-based menu to view items, select dishes, and place </a:t>
            </a:r>
            <a:r>
              <a:rPr lang="en-US" dirty="0">
                <a:solidFill>
                  <a:srgbClr val="FF0000"/>
                </a:solidFill>
              </a:rPr>
              <a:t>orders digitally</a:t>
            </a:r>
            <a:r>
              <a:rPr lang="en-US" dirty="0"/>
              <a:t>. </a:t>
            </a:r>
          </a:p>
          <a:p>
            <a:pPr marL="285750" indent="-28575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system automates the ordering process, </a:t>
            </a:r>
            <a:r>
              <a:rPr lang="en-US" dirty="0">
                <a:solidFill>
                  <a:srgbClr val="FF0000"/>
                </a:solidFill>
              </a:rPr>
              <a:t>reducing errors and improving restaurant efficiency </a:t>
            </a:r>
            <a:r>
              <a:rPr lang="en-US" dirty="0"/>
              <a:t>while offering customers a modern, seamless dining experience.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FB8E01-2B59-4647-C43A-3EB85D46F8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(Reasons for Choosing the Topic)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/>
            <a:r>
              <a:rPr lang="en-US" dirty="0"/>
              <a:t>Traditional methods of ordering food are often </a:t>
            </a:r>
            <a:r>
              <a:rPr lang="en-US" dirty="0">
                <a:solidFill>
                  <a:srgbClr val="FF0000"/>
                </a:solidFill>
              </a:rPr>
              <a:t>time-consuming, prone to human error, and involve direct contact with staff for ordering food </a:t>
            </a:r>
            <a:r>
              <a:rPr lang="en-US" dirty="0"/>
              <a:t>especially in a post-pandemic world.</a:t>
            </a:r>
          </a:p>
          <a:p>
            <a:pPr algn="just"/>
            <a:r>
              <a:rPr lang="en-US" dirty="0"/>
              <a:t>The idea of developing a </a:t>
            </a:r>
            <a:r>
              <a:rPr lang="en-US" b="1" dirty="0"/>
              <a:t>QR Code-Based Digital Food Ordering System</a:t>
            </a:r>
            <a:r>
              <a:rPr lang="en-US" dirty="0"/>
              <a:t> emerged  by allowing customers to simply scan a QR code and access a digital menu on their smartphones, the system offers a modern, contactless, and more engaging way to order food. </a:t>
            </a:r>
          </a:p>
          <a:p>
            <a:pPr algn="just"/>
            <a:r>
              <a:rPr lang="en-US" dirty="0"/>
              <a:t>The motivation behind this project is to embrace technology for solving real-world problems, enhancing user experience, and optimizing restaurant operations through a flexible, scalable solution.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F37135-39DA-0532-D1E7-78BC15632E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551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US" dirty="0"/>
              <a:t>Traditional food ordering methods in restaurants are inefficient and lead to several issues: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Time Delays</a:t>
            </a:r>
            <a:r>
              <a:rPr lang="en-US" dirty="0"/>
              <a:t>: Customers often wait for staff to take orders, resulting in longer wait times, especially during busy hours.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Human Errors</a:t>
            </a:r>
            <a:r>
              <a:rPr lang="en-US" dirty="0"/>
              <a:t>: Manual order taking can lead to mistakes, causing customer dissatisfaction and wasted resources.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Operational Inefficiencies</a:t>
            </a:r>
            <a:r>
              <a:rPr lang="en-US" dirty="0"/>
              <a:t>: Manual processes create bottlenecks in order management, affecting overall efficiency.</a:t>
            </a:r>
          </a:p>
          <a:p>
            <a:pPr marL="114300" indent="0" algn="just">
              <a:buNone/>
            </a:pPr>
            <a:r>
              <a:rPr lang="en-US" dirty="0"/>
              <a:t>To address these challenges, a </a:t>
            </a:r>
            <a:r>
              <a:rPr lang="en-US" b="1" dirty="0"/>
              <a:t>QR Code-Based Digital Food Ordering System</a:t>
            </a:r>
            <a:r>
              <a:rPr lang="en-US" dirty="0"/>
              <a:t> is needed to streamline the ordering process, enhance customer experience, and improve restaurant operations.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22C8A-E7CE-5F15-01E9-8F52F83EDE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and Technology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900" b="1" dirty="0"/>
              <a:t>HTML/CSS</a:t>
            </a:r>
            <a:r>
              <a:rPr lang="en-US" sz="1900" dirty="0"/>
              <a:t>:</a:t>
            </a:r>
          </a:p>
          <a:p>
            <a:pPr marL="114300" indent="0" algn="just">
              <a:buNone/>
            </a:pPr>
            <a:r>
              <a:rPr lang="en-US" sz="1900" dirty="0"/>
              <a:t>Used for building a responsive and user-friendly interface for the digital menu, ensuring compatibility across devices like smartphones and tablets.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b="1" dirty="0"/>
              <a:t>JAVASCRIPT</a:t>
            </a:r>
            <a:r>
              <a:rPr lang="en-US" sz="1900" dirty="0"/>
              <a:t>:</a:t>
            </a:r>
          </a:p>
          <a:p>
            <a:pPr marL="114300" indent="0" algn="just">
              <a:buNone/>
            </a:pPr>
            <a:r>
              <a:rPr lang="en-US" sz="1900" dirty="0"/>
              <a:t>Serves as the backend server-side language to handle order processing, manage communication with the database, and generate dynamic web content.</a:t>
            </a:r>
          </a:p>
          <a:p>
            <a:pPr marL="114300" indent="0" algn="just">
              <a:buNone/>
            </a:pPr>
            <a:r>
              <a:rPr lang="en-US" sz="1900" dirty="0"/>
              <a:t>Utilized for generating QR code and handling some backend tasks such as server-side logic and automation.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b="1" dirty="0"/>
              <a:t>SQL</a:t>
            </a:r>
            <a:r>
              <a:rPr lang="en-US" sz="1900" dirty="0"/>
              <a:t>:</a:t>
            </a:r>
          </a:p>
          <a:p>
            <a:pPr marL="114300" indent="0" algn="just">
              <a:buNone/>
            </a:pPr>
            <a:r>
              <a:rPr lang="en-US" sz="1900" dirty="0"/>
              <a:t>A relational database system stores and manages restaurant data, including menu items, customer orders, and transaction details.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6B73BC-4B16-EC7B-8710-57841E44C3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3731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900" b="1" dirty="0"/>
              <a:t>Contactless Ordering</a:t>
            </a:r>
            <a:r>
              <a:rPr lang="en-US" sz="1900" dirty="0"/>
              <a:t>: Customers can scan a QR code to order food directly from their smartphones, eliminating the need for physical menus and reducing contact with staff.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900" b="1" dirty="0"/>
              <a:t>Faster and Easier Ordering</a:t>
            </a:r>
            <a:r>
              <a:rPr lang="en-US" sz="1900" dirty="0"/>
              <a:t>: The system will reduce wait times and make ordering quicker, improving the overall dining experience.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900" b="1" dirty="0"/>
              <a:t>Better Restaurant Operations</a:t>
            </a:r>
            <a:r>
              <a:rPr lang="en-US" sz="1900" dirty="0"/>
              <a:t>: Restaurants will manage orders more efficiently with real-time updates, reducing the need for manual processes.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900" b="1" dirty="0"/>
              <a:t>Fewer Order Mistakes</a:t>
            </a:r>
            <a:r>
              <a:rPr lang="en-US" sz="1900" dirty="0"/>
              <a:t>: Automating the order process will minimize errors, ensuring customers get the correct orders.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900" b="1" dirty="0"/>
              <a:t>Scalable System</a:t>
            </a:r>
            <a:r>
              <a:rPr lang="en-US" sz="1900" dirty="0"/>
              <a:t>: The system can grow with the restaurant, handling more customers and orders as needed.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E96308-EC3F-3676-8987-DCED79922A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575</Words>
  <Application>Microsoft Office PowerPoint</Application>
  <PresentationFormat>On-screen Show 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</vt:lpstr>
      <vt:lpstr>Wingdings</vt:lpstr>
      <vt:lpstr>Arial</vt:lpstr>
      <vt:lpstr>Geometric</vt:lpstr>
      <vt:lpstr>Mini Project - Synopsis on           “QR Code-Based Digital Food Ordering RESPONSIVE WEBSITE “</vt:lpstr>
      <vt:lpstr>About The Project (Description)</vt:lpstr>
      <vt:lpstr>Motivation (Reasons for Choosing the Topic)</vt:lpstr>
      <vt:lpstr>Problem Definition</vt:lpstr>
      <vt:lpstr>Tools and Technology</vt:lpstr>
      <vt:lpstr>Expected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Tejaswini M</dc:creator>
  <cp:lastModifiedBy>Tejaswini M</cp:lastModifiedBy>
  <cp:revision>9</cp:revision>
  <dcterms:modified xsi:type="dcterms:W3CDTF">2024-12-21T07:39:27Z</dcterms:modified>
</cp:coreProperties>
</file>