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Sol: </a:t>
            </a:r>
            <a:r>
              <a:rPr lang="en-US" sz="2400" dirty="0"/>
              <a:t>P Value=0.47223.</a:t>
            </a:r>
          </a:p>
          <a:p>
            <a:pPr>
              <a:buNone/>
            </a:pPr>
            <a:r>
              <a:rPr lang="en-US" sz="2400" dirty="0"/>
              <a:t>As P Value is greater than 0.05, we will go with H0 which is </a:t>
            </a:r>
          </a:p>
          <a:p>
            <a:pPr>
              <a:buNone/>
            </a:pPr>
            <a:r>
              <a:rPr lang="en-US" sz="2400" dirty="0"/>
              <a:t>Unit A=Unit B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17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1700" dirty="0"/>
              <a:t>   </a:t>
            </a:r>
          </a:p>
          <a:p>
            <a:pPr algn="just">
              <a:buNone/>
            </a:pPr>
            <a:r>
              <a:rPr lang="en-US" sz="17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1700" dirty="0"/>
              <a:t> </a:t>
            </a:r>
          </a:p>
          <a:p>
            <a:pPr>
              <a:buNone/>
            </a:pPr>
            <a:r>
              <a:rPr lang="en-US" sz="1700" dirty="0"/>
              <a:t>    Minitab File: </a:t>
            </a:r>
            <a:r>
              <a:rPr lang="en-US" sz="1700" b="1" dirty="0" err="1"/>
              <a:t>LabTAT.mtw</a:t>
            </a:r>
            <a:endParaRPr lang="en-US" sz="1700" b="1" dirty="0"/>
          </a:p>
          <a:p>
            <a:pPr>
              <a:buNone/>
            </a:pPr>
            <a:r>
              <a:rPr lang="en-US" sz="1700" b="1" dirty="0"/>
              <a:t>Sol: P Value=2.11</a:t>
            </a:r>
          </a:p>
          <a:p>
            <a:pPr>
              <a:buNone/>
            </a:pPr>
            <a:r>
              <a:rPr lang="en-US" sz="1700" b="1" dirty="0"/>
              <a:t>As we can see that P value is very less than 0.05</a:t>
            </a:r>
          </a:p>
          <a:p>
            <a:pPr>
              <a:buNone/>
            </a:pPr>
            <a:r>
              <a:rPr lang="en-US" sz="1700" b="1" dirty="0"/>
              <a:t>We can say that there is difference in average TAT among the different laboratories.</a:t>
            </a:r>
            <a:endParaRPr lang="en-US" sz="17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41E3F-0C40-4B88-B939-3BAC2F114E46}"/>
              </a:ext>
            </a:extLst>
          </p:cNvPr>
          <p:cNvSpPr txBox="1"/>
          <p:nvPr/>
        </p:nvSpPr>
        <p:spPr>
          <a:xfrm>
            <a:off x="629920" y="1534160"/>
            <a:ext cx="7833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Sol:</a:t>
            </a:r>
          </a:p>
          <a:p>
            <a:r>
              <a:rPr lang="en-IN" dirty="0"/>
              <a:t>We need to perform Chi Square test </a:t>
            </a:r>
          </a:p>
          <a:p>
            <a:endParaRPr lang="en-IN" dirty="0"/>
          </a:p>
          <a:p>
            <a:r>
              <a:rPr lang="en-IN" dirty="0"/>
              <a:t>As we can see P value is more than 0.05, we will reject the H0</a:t>
            </a:r>
          </a:p>
          <a:p>
            <a:endParaRPr lang="en-IN" dirty="0"/>
          </a:p>
          <a:p>
            <a:r>
              <a:rPr lang="en-IN" dirty="0"/>
              <a:t>Means all proportions are not equal.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14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sz="1700" dirty="0" err="1"/>
              <a:t>TeleCall</a:t>
            </a:r>
            <a:r>
              <a:rPr lang="en-US" sz="17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1700" i="1" dirty="0"/>
              <a:t>5% </a:t>
            </a:r>
            <a:r>
              <a:rPr lang="en-US" sz="1700" dirty="0"/>
              <a:t>significance level and help the manager draw appropriate inferences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r>
              <a:rPr lang="en-US" sz="1700" dirty="0"/>
              <a:t>Minitab File: </a:t>
            </a:r>
            <a:r>
              <a:rPr lang="en-US" sz="1700" b="1" dirty="0" err="1"/>
              <a:t>CustomerOrderForm.mtw</a:t>
            </a:r>
            <a:endParaRPr lang="en-US" sz="1700" b="1" dirty="0"/>
          </a:p>
          <a:p>
            <a:pPr>
              <a:buNone/>
            </a:pPr>
            <a:endParaRPr lang="en-US" sz="1700" b="1" dirty="0"/>
          </a:p>
          <a:p>
            <a:pPr>
              <a:buNone/>
            </a:pPr>
            <a:r>
              <a:rPr lang="en-US" sz="1700" b="1" dirty="0"/>
              <a:t>Sol: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Independent reject H1 Significance: 0.050,P-value: 0.277 Independent reject H1</a:t>
            </a:r>
          </a:p>
          <a:p>
            <a:pPr>
              <a:buNone/>
            </a:pPr>
            <a:r>
              <a:rPr lang="en-US" sz="1800" b="1" i="0" dirty="0">
                <a:solidFill>
                  <a:srgbClr val="212121"/>
                </a:solidFill>
                <a:effectLst/>
              </a:rPr>
              <a:t>As per our observation, We rejected alternative hypothesis it means that defective % not various with telecom center.</a:t>
            </a:r>
          </a:p>
          <a:p>
            <a:pPr>
              <a:buNone/>
            </a:pPr>
            <a:endParaRPr lang="en-US" sz="1800" b="1" i="0" dirty="0">
              <a:solidFill>
                <a:srgbClr val="212121"/>
              </a:solidFill>
              <a:effectLst/>
            </a:endParaRPr>
          </a:p>
          <a:p>
            <a:pPr>
              <a:buNone/>
            </a:pPr>
            <a:endParaRPr lang="en-US" sz="1700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450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Hypothesis Testing Exercise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Sathish M</cp:lastModifiedBy>
  <cp:revision>7</cp:revision>
  <dcterms:created xsi:type="dcterms:W3CDTF">2015-11-14T12:07:48Z</dcterms:created>
  <dcterms:modified xsi:type="dcterms:W3CDTF">2024-01-28T11:35:29Z</dcterms:modified>
</cp:coreProperties>
</file>