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9"/>
  </p:notesMasterIdLst>
  <p:handoutMasterIdLst>
    <p:handoutMasterId r:id="rId20"/>
  </p:handoutMasterIdLst>
  <p:sldIdLst>
    <p:sldId id="259" r:id="rId5"/>
    <p:sldId id="280" r:id="rId6"/>
    <p:sldId id="281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>
        <p:scale>
          <a:sx n="81" d="100"/>
          <a:sy n="81" d="100"/>
        </p:scale>
        <p:origin x="-1026" y="-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LOAN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ClrTx/>
              <a:buNone/>
            </a:pPr>
            <a:endParaRPr lang="en-US" altLang="en-US" sz="2800" b="1" dirty="0" smtClean="0"/>
          </a:p>
          <a:p>
            <a:pPr algn="ctr">
              <a:spcBef>
                <a:spcPct val="0"/>
              </a:spcBef>
              <a:buClrTx/>
              <a:buNone/>
            </a:pPr>
            <a:endParaRPr lang="en-US" altLang="en-US" sz="2800" b="1" dirty="0"/>
          </a:p>
          <a:p>
            <a:pPr algn="ctr">
              <a:spcBef>
                <a:spcPct val="0"/>
              </a:spcBef>
              <a:buClrTx/>
              <a:buNone/>
            </a:pPr>
            <a:endParaRPr lang="en-US" altLang="en-US" sz="2800" b="1" dirty="0" smtClean="0"/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en-US" sz="2800" b="1" dirty="0" smtClean="0"/>
              <a:t>Group Number 6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en-US" sz="2400" u="sng" dirty="0" smtClean="0"/>
              <a:t>Mentor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en-US" dirty="0" smtClean="0"/>
              <a:t>Rahul </a:t>
            </a:r>
            <a:r>
              <a:rPr lang="en-US" altLang="en-US" dirty="0" err="1"/>
              <a:t>Vikash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Modules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9431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b="1" u="sng" dirty="0"/>
              <a:t>Loan Application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 visitor wants apply for the loan he/she will be asked to fill the </a:t>
            </a:r>
            <a:r>
              <a:rPr lang="en-US" dirty="0" smtClean="0"/>
              <a:t>form </a:t>
            </a:r>
            <a:r>
              <a:rPr lang="en-US" dirty="0"/>
              <a:t>of loan application.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Visitor will be asked to enter the following details: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Loan </a:t>
            </a:r>
            <a:r>
              <a:rPr lang="en-US" dirty="0" smtClean="0"/>
              <a:t>program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Amount of Loan(In Lakhs</a:t>
            </a:r>
            <a:r>
              <a:rPr lang="en-US" dirty="0" smtClean="0"/>
              <a:t>)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Annual Family </a:t>
            </a:r>
            <a:r>
              <a:rPr lang="en-US" dirty="0" smtClean="0"/>
              <a:t>Income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Address of </a:t>
            </a:r>
            <a:r>
              <a:rPr lang="en-US" dirty="0" smtClean="0"/>
              <a:t>Property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Document Proof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</a:t>
            </a:r>
            <a:r>
              <a:rPr lang="nl-N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b="1" u="sng" dirty="0"/>
              <a:t>Loan Programs Offered</a:t>
            </a:r>
          </a:p>
          <a:p>
            <a:pPr marL="0" indent="0">
              <a:buNone/>
            </a:pPr>
            <a:endParaRPr lang="nl-NL" u="sng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This contains details of all the loan programmes that are offered by the Finance Minister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This can be viewed by a customer who applied for the loan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                   </a:t>
            </a:r>
            <a:r>
              <a:rPr lang="nl-N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u="sng" dirty="0"/>
              <a:t>View Loan Programs Offered Module:</a:t>
            </a:r>
            <a:endParaRPr lang="en-US" dirty="0"/>
          </a:p>
          <a:p>
            <a:pPr marL="258763" lvl="1" indent="0">
              <a:buNone/>
            </a:pPr>
            <a:r>
              <a:rPr lang="en-US" dirty="0"/>
              <a:t>Customer will view the following the loan programs offered by that particular bank. It will contain the following fields</a:t>
            </a:r>
            <a:r>
              <a:rPr lang="en-US" dirty="0" smtClean="0"/>
              <a:t>:</a:t>
            </a:r>
          </a:p>
          <a:p>
            <a:pPr marL="258763" lvl="1" indent="0">
              <a:buNone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Description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Interest Rate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Duration </a:t>
            </a:r>
            <a:r>
              <a:rPr lang="en-US" dirty="0"/>
              <a:t>in Years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Type of Loan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Minimum Loan Amount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Maximum Loan Amount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Proofs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TEAM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Subhojit</a:t>
            </a:r>
            <a:r>
              <a:rPr lang="en-US" dirty="0"/>
              <a:t> </a:t>
            </a:r>
            <a:r>
              <a:rPr lang="en-US" dirty="0" err="1"/>
              <a:t>Sil</a:t>
            </a:r>
            <a:endParaRPr lang="en-US" dirty="0"/>
          </a:p>
          <a:p>
            <a:r>
              <a:rPr lang="en-US" dirty="0" err="1"/>
              <a:t>Kushal</a:t>
            </a:r>
            <a:r>
              <a:rPr lang="en-US" dirty="0"/>
              <a:t> </a:t>
            </a:r>
            <a:r>
              <a:rPr lang="en-US" dirty="0" err="1"/>
              <a:t>Lahoti</a:t>
            </a:r>
            <a:endParaRPr lang="en-US" dirty="0"/>
          </a:p>
          <a:p>
            <a:r>
              <a:rPr lang="en-US" dirty="0" err="1"/>
              <a:t>Kunal</a:t>
            </a:r>
            <a:r>
              <a:rPr lang="en-US" dirty="0"/>
              <a:t> </a:t>
            </a:r>
            <a:r>
              <a:rPr lang="en-US" dirty="0" err="1"/>
              <a:t>Dulani</a:t>
            </a:r>
            <a:endParaRPr lang="en-US" dirty="0"/>
          </a:p>
          <a:p>
            <a:r>
              <a:rPr lang="en-US" dirty="0" err="1"/>
              <a:t>Sheetal</a:t>
            </a:r>
            <a:r>
              <a:rPr lang="en-US" dirty="0"/>
              <a:t> Mishra</a:t>
            </a:r>
          </a:p>
          <a:p>
            <a:r>
              <a:rPr lang="en-US" dirty="0" err="1"/>
              <a:t>Shilpa</a:t>
            </a:r>
            <a:r>
              <a:rPr lang="en-US" dirty="0"/>
              <a:t> Shree </a:t>
            </a:r>
          </a:p>
          <a:p>
            <a:r>
              <a:rPr lang="en-US" dirty="0" err="1"/>
              <a:t>Shivam</a:t>
            </a:r>
            <a:r>
              <a:rPr lang="en-US" dirty="0"/>
              <a:t> Singh</a:t>
            </a:r>
          </a:p>
          <a:p>
            <a:r>
              <a:rPr lang="en-US" dirty="0" err="1"/>
              <a:t>Bhavani</a:t>
            </a:r>
            <a:r>
              <a:rPr lang="en-US" dirty="0"/>
              <a:t> </a:t>
            </a:r>
            <a:r>
              <a:rPr lang="en-US" dirty="0" err="1"/>
              <a:t>Kasturi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TEAM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8000" dirty="0" smtClean="0">
                <a:solidFill>
                  <a:schemeClr val="accent2"/>
                </a:solidFill>
                <a:latin typeface="Algerian" pitchFamily="82" charset="0"/>
              </a:rPr>
              <a:t>THANK </a:t>
            </a:r>
            <a:r>
              <a:rPr lang="en-US" sz="8000" dirty="0">
                <a:solidFill>
                  <a:schemeClr val="accent2"/>
                </a:solidFill>
                <a:latin typeface="Algerian" pitchFamily="82" charset="0"/>
              </a:rPr>
              <a:t>YOU</a:t>
            </a:r>
            <a:endParaRPr lang="en-US" sz="8000" dirty="0">
              <a:solidFill>
                <a:schemeClr val="accent2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                  </a:t>
            </a:r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</a:t>
            </a:r>
            <a:r>
              <a:rPr lang="nl-NL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 are classified into three types;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Admin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Customer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Loan Approval Department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Admin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perform the following operations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maintain information on loan programs offered 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   update the loan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Customer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Can perform the </a:t>
            </a:r>
            <a:r>
              <a:rPr lang="en-US" dirty="0" smtClean="0"/>
              <a:t>following </a:t>
            </a:r>
            <a:r>
              <a:rPr lang="en-US" dirty="0"/>
              <a:t>operations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Apply For </a:t>
            </a:r>
            <a:r>
              <a:rPr lang="en-US" dirty="0" smtClean="0"/>
              <a:t>Loan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View Loan Programs </a:t>
            </a:r>
            <a:r>
              <a:rPr lang="en-US" dirty="0" smtClean="0"/>
              <a:t>Offered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View  Application </a:t>
            </a:r>
            <a:r>
              <a:rPr lang="en-US" dirty="0" smtClean="0"/>
              <a:t>Status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View Loan By </a:t>
            </a:r>
            <a:r>
              <a:rPr lang="en-US" dirty="0" smtClean="0"/>
              <a:t>ID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Loan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 Department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31883" y="1509993"/>
            <a:ext cx="8466639" cy="4715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Can perform the following operations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Accept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Reject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Modules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8619038" cy="471550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dirty="0"/>
              <a:t>Approved Loans</a:t>
            </a:r>
          </a:p>
          <a:p>
            <a:pPr>
              <a:buFont typeface="Wingdings" pitchFamily="2" charset="2"/>
              <a:buChar char="v"/>
            </a:pPr>
            <a:endParaRPr lang="nl-NL" dirty="0"/>
          </a:p>
          <a:p>
            <a:pPr>
              <a:buFont typeface="Wingdings" pitchFamily="2" charset="2"/>
              <a:buChar char="v"/>
            </a:pPr>
            <a:endParaRPr lang="nl-NL" dirty="0"/>
          </a:p>
          <a:p>
            <a:pPr>
              <a:buFont typeface="Wingdings" pitchFamily="2" charset="2"/>
              <a:buChar char="v"/>
            </a:pPr>
            <a:r>
              <a:rPr lang="nl-NL" dirty="0"/>
              <a:t>Customer Details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Wingdings" pitchFamily="2" charset="2"/>
              <a:buChar char="v"/>
            </a:pPr>
            <a:r>
              <a:rPr lang="nl-NL" dirty="0"/>
              <a:t>Loan Application</a:t>
            </a:r>
          </a:p>
          <a:p>
            <a:pPr>
              <a:buFont typeface="Wingdings" pitchFamily="2" charset="2"/>
              <a:buChar char="v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Wingdings" pitchFamily="2" charset="2"/>
              <a:buChar char="v"/>
            </a:pPr>
            <a:r>
              <a:rPr lang="nl-NL" dirty="0"/>
              <a:t>Loan Programs Offered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Modules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1692" y="1418491"/>
            <a:ext cx="84640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u="sng" dirty="0" err="1"/>
              <a:t>ApprovedLoans</a:t>
            </a:r>
            <a:r>
              <a:rPr lang="nl-NL" i="1" u="sng" dirty="0"/>
              <a:t> Module:</a:t>
            </a:r>
          </a:p>
          <a:p>
            <a:r>
              <a:rPr lang="nl-NL" dirty="0"/>
              <a:t>   Contains the details of only the Approved Loans that are granted i.e</a:t>
            </a:r>
          </a:p>
          <a:p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Monthly Installments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Rates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Time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Period</a:t>
            </a:r>
          </a:p>
          <a:p>
            <a:r>
              <a:rPr lang="nl-NL" dirty="0"/>
              <a:t>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Modules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6862" y="1597730"/>
            <a:ext cx="8382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nl-NL" sz="2200" b="1" u="sng" dirty="0"/>
              <a:t>Customer Details Module</a:t>
            </a:r>
            <a:r>
              <a:rPr lang="nl-NL" b="1" u="sng" dirty="0"/>
              <a:t>:</a:t>
            </a:r>
          </a:p>
          <a:p>
            <a:r>
              <a:rPr lang="en-US" dirty="0" smtClean="0"/>
              <a:t>If </a:t>
            </a:r>
            <a:r>
              <a:rPr lang="en-US" dirty="0"/>
              <a:t>a visitor wants apply for the loan he/she will be asked to register </a:t>
            </a:r>
          </a:p>
          <a:p>
            <a:r>
              <a:rPr lang="nl-NL" dirty="0"/>
              <a:t>User will be asked to enter the following details: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First </a:t>
            </a:r>
            <a:r>
              <a:rPr lang="en-US" dirty="0" smtClean="0"/>
              <a:t>Name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Last </a:t>
            </a:r>
            <a:r>
              <a:rPr lang="en-US" dirty="0" smtClean="0"/>
              <a:t>Name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Date of </a:t>
            </a:r>
            <a:r>
              <a:rPr lang="en-US" dirty="0" smtClean="0"/>
              <a:t>Birth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Marital </a:t>
            </a:r>
            <a:r>
              <a:rPr lang="en-US" dirty="0" smtClean="0"/>
              <a:t>Status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Mobile </a:t>
            </a:r>
            <a:r>
              <a:rPr lang="en-US" dirty="0" smtClean="0"/>
              <a:t>Number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Landline </a:t>
            </a:r>
            <a:r>
              <a:rPr lang="en-US" dirty="0" smtClean="0"/>
              <a:t>Number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Count of </a:t>
            </a:r>
            <a:r>
              <a:rPr lang="en-US" dirty="0" smtClean="0"/>
              <a:t>Dependents</a:t>
            </a:r>
          </a:p>
          <a:p>
            <a:pPr marL="457200" lvl="0" indent="-457200">
              <a:buFont typeface="+mj-lt"/>
              <a:buAutoNum type="arabicPeriod"/>
            </a:pPr>
            <a:endParaRPr lang="en-US" sz="1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dirty="0"/>
              <a:t>Email Id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Modules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nl-NL" b="1" u="sng" dirty="0"/>
              <a:t>Loan ApplicationModule</a:t>
            </a:r>
          </a:p>
          <a:p>
            <a:pPr marL="0" indent="0">
              <a:buNone/>
            </a:pPr>
            <a:r>
              <a:rPr lang="nl-NL" dirty="0"/>
              <a:t>    It contains Loan related Details of the customer such as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Submitted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Status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Date of </a:t>
            </a:r>
            <a:r>
              <a:rPr lang="nl-NL" dirty="0" smtClean="0"/>
              <a:t>Interview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Application </a:t>
            </a:r>
            <a:r>
              <a:rPr lang="nl-NL" dirty="0" smtClean="0"/>
              <a:t>Date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Amount of Loan Granted</a:t>
            </a:r>
          </a:p>
          <a:p>
            <a:pPr>
              <a:buFont typeface="Arial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472</Words>
  <Application>Microsoft Office PowerPoint</Application>
  <PresentationFormat>On-screen Show (4:3)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2_Corporate Presentation Template (4x3 - Normal)</vt:lpstr>
      <vt:lpstr>think-cell Slide</vt:lpstr>
      <vt:lpstr>        LOAN MANAGEMENT SYSTEM</vt:lpstr>
      <vt:lpstr>                  Requirement Analysis</vt:lpstr>
      <vt:lpstr>                            Admin </vt:lpstr>
      <vt:lpstr>                          Customer</vt:lpstr>
      <vt:lpstr>            Loan Approval Department</vt:lpstr>
      <vt:lpstr>                           Modules</vt:lpstr>
      <vt:lpstr>                           Modules</vt:lpstr>
      <vt:lpstr>                             Modules</vt:lpstr>
      <vt:lpstr>                             Modules</vt:lpstr>
      <vt:lpstr>                            Modules</vt:lpstr>
      <vt:lpstr>                            Modules</vt:lpstr>
      <vt:lpstr>                                                                         Modules</vt:lpstr>
      <vt:lpstr>                           TEAM 5</vt:lpstr>
      <vt:lpstr>                           TEAM 5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Mishra, Sheetal</cp:lastModifiedBy>
  <cp:revision>152</cp:revision>
  <dcterms:created xsi:type="dcterms:W3CDTF">2012-05-18T02:59:15Z</dcterms:created>
  <dcterms:modified xsi:type="dcterms:W3CDTF">2018-01-04T04:22:28Z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