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4"/>
    <p:sldMasterId id="2147483850" r:id="rId5"/>
  </p:sldMasterIdLst>
  <p:notesMasterIdLst>
    <p:notesMasterId r:id="rId35"/>
  </p:notesMasterIdLst>
  <p:sldIdLst>
    <p:sldId id="401" r:id="rId6"/>
    <p:sldId id="402" r:id="rId7"/>
    <p:sldId id="403" r:id="rId8"/>
    <p:sldId id="406" r:id="rId9"/>
    <p:sldId id="410" r:id="rId10"/>
    <p:sldId id="411" r:id="rId11"/>
    <p:sldId id="421" r:id="rId12"/>
    <p:sldId id="277" r:id="rId13"/>
    <p:sldId id="422" r:id="rId14"/>
    <p:sldId id="288" r:id="rId15"/>
    <p:sldId id="413" r:id="rId16"/>
    <p:sldId id="281" r:id="rId17"/>
    <p:sldId id="408" r:id="rId18"/>
    <p:sldId id="409" r:id="rId19"/>
    <p:sldId id="412" r:id="rId20"/>
    <p:sldId id="414" r:id="rId21"/>
    <p:sldId id="419" r:id="rId22"/>
    <p:sldId id="260" r:id="rId23"/>
    <p:sldId id="261" r:id="rId24"/>
    <p:sldId id="262" r:id="rId25"/>
    <p:sldId id="263" r:id="rId26"/>
    <p:sldId id="264" r:id="rId27"/>
    <p:sldId id="270" r:id="rId28"/>
    <p:sldId id="266" r:id="rId29"/>
    <p:sldId id="272" r:id="rId30"/>
    <p:sldId id="273" r:id="rId31"/>
    <p:sldId id="275" r:id="rId32"/>
    <p:sldId id="423" r:id="rId33"/>
    <p:sldId id="424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72" userDrawn="1">
          <p15:clr>
            <a:srgbClr val="A4A3A4"/>
          </p15:clr>
        </p15:guide>
        <p15:guide id="3" pos="7008" userDrawn="1">
          <p15:clr>
            <a:srgbClr val="A4A3A4"/>
          </p15:clr>
        </p15:guide>
        <p15:guide id="4" orient="horz" pos="182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004" autoAdjust="0"/>
    <p:restoredTop sz="96208" autoAdjust="0"/>
  </p:normalViewPr>
  <p:slideViewPr>
    <p:cSldViewPr snapToGrid="0">
      <p:cViewPr>
        <p:scale>
          <a:sx n="62" d="100"/>
          <a:sy n="62" d="100"/>
        </p:scale>
        <p:origin x="332" y="44"/>
      </p:cViewPr>
      <p:guideLst>
        <p:guide orient="horz" pos="2160"/>
        <p:guide pos="672"/>
        <p:guide pos="7008"/>
        <p:guide orient="horz" pos="1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40" Type="http://schemas.microsoft.com/office/2018/10/relationships/authors" Target="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EFD2D8-FC6A-4102-83AE-3F76D030A509}" type="doc">
      <dgm:prSet loTypeId="urn:microsoft.com/office/officeart/2005/8/layout/process4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0AB5AE5-4C8D-43E4-8318-776DB05CED24}">
      <dgm:prSet/>
      <dgm:spPr/>
      <dgm:t>
        <a:bodyPr/>
        <a:lstStyle/>
        <a:p>
          <a:r>
            <a:rPr lang="en-US" dirty="0"/>
            <a:t>In highly populated countries food and clothes wastage are disturbing issues. </a:t>
          </a:r>
        </a:p>
      </dgm:t>
    </dgm:pt>
    <dgm:pt modelId="{2F2D6DD4-0087-467F-9BE9-BBA0ABD4738D}" type="parTrans" cxnId="{47912EA5-4791-4E47-BC70-FB1B12962554}">
      <dgm:prSet/>
      <dgm:spPr/>
      <dgm:t>
        <a:bodyPr/>
        <a:lstStyle/>
        <a:p>
          <a:endParaRPr lang="en-US"/>
        </a:p>
      </dgm:t>
    </dgm:pt>
    <dgm:pt modelId="{B32BD61A-62F0-45FB-B5AF-66DF2930673A}" type="sibTrans" cxnId="{47912EA5-4791-4E47-BC70-FB1B12962554}">
      <dgm:prSet/>
      <dgm:spPr/>
      <dgm:t>
        <a:bodyPr/>
        <a:lstStyle/>
        <a:p>
          <a:endParaRPr lang="en-US"/>
        </a:p>
      </dgm:t>
    </dgm:pt>
    <dgm:pt modelId="{F56D1DEE-A3B0-456A-B3EC-A035082DCACA}">
      <dgm:prSet/>
      <dgm:spPr/>
      <dgm:t>
        <a:bodyPr/>
        <a:lstStyle/>
        <a:p>
          <a:r>
            <a:rPr lang="en-US" dirty="0"/>
            <a:t>The streets, garbage bins and landfills have sample proof to prove it.</a:t>
          </a:r>
        </a:p>
      </dgm:t>
    </dgm:pt>
    <dgm:pt modelId="{189883CD-A770-43F4-B217-5E0BB9F745EA}" type="parTrans" cxnId="{6626EF33-A86A-47F7-AAC2-6ABC16088C80}">
      <dgm:prSet/>
      <dgm:spPr/>
      <dgm:t>
        <a:bodyPr/>
        <a:lstStyle/>
        <a:p>
          <a:endParaRPr lang="en-US"/>
        </a:p>
      </dgm:t>
    </dgm:pt>
    <dgm:pt modelId="{B556A9B7-792F-4D14-B705-628EE3C59102}" type="sibTrans" cxnId="{6626EF33-A86A-47F7-AAC2-6ABC16088C80}">
      <dgm:prSet/>
      <dgm:spPr/>
      <dgm:t>
        <a:bodyPr/>
        <a:lstStyle/>
        <a:p>
          <a:endParaRPr lang="en-US"/>
        </a:p>
      </dgm:t>
    </dgm:pt>
    <dgm:pt modelId="{02DE1DD7-36D0-404F-BEC3-4A953936A443}">
      <dgm:prSet/>
      <dgm:spPr/>
      <dgm:t>
        <a:bodyPr/>
        <a:lstStyle/>
        <a:p>
          <a:r>
            <a:rPr lang="en-US" b="1" dirty="0"/>
            <a:t>Marriages, restaurants</a:t>
          </a:r>
          <a:r>
            <a:rPr lang="en-US" dirty="0"/>
            <a:t>, and </a:t>
          </a:r>
          <a:r>
            <a:rPr lang="en-US" b="1" dirty="0"/>
            <a:t>family get-togethers</a:t>
          </a:r>
          <a:r>
            <a:rPr lang="en-US" dirty="0"/>
            <a:t> expel out so much food.</a:t>
          </a:r>
        </a:p>
      </dgm:t>
    </dgm:pt>
    <dgm:pt modelId="{15200348-E92D-48E7-B66A-6885AB6EF4A5}" type="parTrans" cxnId="{35F00B49-6AA1-480D-B5C5-3AE02AD05763}">
      <dgm:prSet/>
      <dgm:spPr/>
      <dgm:t>
        <a:bodyPr/>
        <a:lstStyle/>
        <a:p>
          <a:endParaRPr lang="en-US"/>
        </a:p>
      </dgm:t>
    </dgm:pt>
    <dgm:pt modelId="{8C3725CC-A799-4452-96F3-8695320C77D7}" type="sibTrans" cxnId="{35F00B49-6AA1-480D-B5C5-3AE02AD05763}">
      <dgm:prSet/>
      <dgm:spPr/>
      <dgm:t>
        <a:bodyPr/>
        <a:lstStyle/>
        <a:p>
          <a:endParaRPr lang="en-US"/>
        </a:p>
      </dgm:t>
    </dgm:pt>
    <dgm:pt modelId="{692A0AB5-DB0B-49CC-AFF0-A5F7CE940124}" type="pres">
      <dgm:prSet presAssocID="{A7EFD2D8-FC6A-4102-83AE-3F76D030A509}" presName="Name0" presStyleCnt="0">
        <dgm:presLayoutVars>
          <dgm:dir/>
          <dgm:animLvl val="lvl"/>
          <dgm:resizeHandles val="exact"/>
        </dgm:presLayoutVars>
      </dgm:prSet>
      <dgm:spPr/>
    </dgm:pt>
    <dgm:pt modelId="{5F0E422E-1010-41D0-A362-2296AA66CD2B}" type="pres">
      <dgm:prSet presAssocID="{02DE1DD7-36D0-404F-BEC3-4A953936A443}" presName="boxAndChildren" presStyleCnt="0"/>
      <dgm:spPr/>
    </dgm:pt>
    <dgm:pt modelId="{F2A86ED2-997B-4D6E-82C1-986BBD2C07CC}" type="pres">
      <dgm:prSet presAssocID="{02DE1DD7-36D0-404F-BEC3-4A953936A443}" presName="parentTextBox" presStyleLbl="node1" presStyleIdx="0" presStyleCnt="3"/>
      <dgm:spPr/>
    </dgm:pt>
    <dgm:pt modelId="{BCFD0253-1848-4425-B301-7E0BEF493F82}" type="pres">
      <dgm:prSet presAssocID="{B556A9B7-792F-4D14-B705-628EE3C59102}" presName="sp" presStyleCnt="0"/>
      <dgm:spPr/>
    </dgm:pt>
    <dgm:pt modelId="{4B17CD05-66EB-4BE7-A02F-B8905C1D60FA}" type="pres">
      <dgm:prSet presAssocID="{F56D1DEE-A3B0-456A-B3EC-A035082DCACA}" presName="arrowAndChildren" presStyleCnt="0"/>
      <dgm:spPr/>
    </dgm:pt>
    <dgm:pt modelId="{AB526137-4FCC-44EA-BFB2-5E530EFC75D3}" type="pres">
      <dgm:prSet presAssocID="{F56D1DEE-A3B0-456A-B3EC-A035082DCACA}" presName="parentTextArrow" presStyleLbl="node1" presStyleIdx="1" presStyleCnt="3"/>
      <dgm:spPr/>
    </dgm:pt>
    <dgm:pt modelId="{43866A1F-C952-4462-B8AE-DC17D353665A}" type="pres">
      <dgm:prSet presAssocID="{B32BD61A-62F0-45FB-B5AF-66DF2930673A}" presName="sp" presStyleCnt="0"/>
      <dgm:spPr/>
    </dgm:pt>
    <dgm:pt modelId="{13388E61-C5FD-4060-93F2-1291624279CD}" type="pres">
      <dgm:prSet presAssocID="{90AB5AE5-4C8D-43E4-8318-776DB05CED24}" presName="arrowAndChildren" presStyleCnt="0"/>
      <dgm:spPr/>
    </dgm:pt>
    <dgm:pt modelId="{CD7C0E8A-3FFF-4C22-BF2E-8CC8F849DF7A}" type="pres">
      <dgm:prSet presAssocID="{90AB5AE5-4C8D-43E4-8318-776DB05CED24}" presName="parentTextArrow" presStyleLbl="node1" presStyleIdx="2" presStyleCnt="3"/>
      <dgm:spPr/>
    </dgm:pt>
  </dgm:ptLst>
  <dgm:cxnLst>
    <dgm:cxn modelId="{11F1DC19-2DF6-41D4-A1F4-E1814D7814B6}" type="presOf" srcId="{90AB5AE5-4C8D-43E4-8318-776DB05CED24}" destId="{CD7C0E8A-3FFF-4C22-BF2E-8CC8F849DF7A}" srcOrd="0" destOrd="0" presId="urn:microsoft.com/office/officeart/2005/8/layout/process4"/>
    <dgm:cxn modelId="{C16E532A-41DA-4B91-9B4A-CE9F3FD14E03}" type="presOf" srcId="{02DE1DD7-36D0-404F-BEC3-4A953936A443}" destId="{F2A86ED2-997B-4D6E-82C1-986BBD2C07CC}" srcOrd="0" destOrd="0" presId="urn:microsoft.com/office/officeart/2005/8/layout/process4"/>
    <dgm:cxn modelId="{6626EF33-A86A-47F7-AAC2-6ABC16088C80}" srcId="{A7EFD2D8-FC6A-4102-83AE-3F76D030A509}" destId="{F56D1DEE-A3B0-456A-B3EC-A035082DCACA}" srcOrd="1" destOrd="0" parTransId="{189883CD-A770-43F4-B217-5E0BB9F745EA}" sibTransId="{B556A9B7-792F-4D14-B705-628EE3C59102}"/>
    <dgm:cxn modelId="{35F00B49-6AA1-480D-B5C5-3AE02AD05763}" srcId="{A7EFD2D8-FC6A-4102-83AE-3F76D030A509}" destId="{02DE1DD7-36D0-404F-BEC3-4A953936A443}" srcOrd="2" destOrd="0" parTransId="{15200348-E92D-48E7-B66A-6885AB6EF4A5}" sibTransId="{8C3725CC-A799-4452-96F3-8695320C77D7}"/>
    <dgm:cxn modelId="{47912EA5-4791-4E47-BC70-FB1B12962554}" srcId="{A7EFD2D8-FC6A-4102-83AE-3F76D030A509}" destId="{90AB5AE5-4C8D-43E4-8318-776DB05CED24}" srcOrd="0" destOrd="0" parTransId="{2F2D6DD4-0087-467F-9BE9-BBA0ABD4738D}" sibTransId="{B32BD61A-62F0-45FB-B5AF-66DF2930673A}"/>
    <dgm:cxn modelId="{329726E8-3254-44F8-ADE5-4B8CF2E10A28}" type="presOf" srcId="{F56D1DEE-A3B0-456A-B3EC-A035082DCACA}" destId="{AB526137-4FCC-44EA-BFB2-5E530EFC75D3}" srcOrd="0" destOrd="0" presId="urn:microsoft.com/office/officeart/2005/8/layout/process4"/>
    <dgm:cxn modelId="{93E27FEF-BE93-4542-8A6C-F59F20199AE2}" type="presOf" srcId="{A7EFD2D8-FC6A-4102-83AE-3F76D030A509}" destId="{692A0AB5-DB0B-49CC-AFF0-A5F7CE940124}" srcOrd="0" destOrd="0" presId="urn:microsoft.com/office/officeart/2005/8/layout/process4"/>
    <dgm:cxn modelId="{103A4966-DC01-443B-A233-4919CFC4DE20}" type="presParOf" srcId="{692A0AB5-DB0B-49CC-AFF0-A5F7CE940124}" destId="{5F0E422E-1010-41D0-A362-2296AA66CD2B}" srcOrd="0" destOrd="0" presId="urn:microsoft.com/office/officeart/2005/8/layout/process4"/>
    <dgm:cxn modelId="{9801E2D9-A81C-4972-BCAD-220A9A667716}" type="presParOf" srcId="{5F0E422E-1010-41D0-A362-2296AA66CD2B}" destId="{F2A86ED2-997B-4D6E-82C1-986BBD2C07CC}" srcOrd="0" destOrd="0" presId="urn:microsoft.com/office/officeart/2005/8/layout/process4"/>
    <dgm:cxn modelId="{41689494-FE67-4E2F-85DB-7426864C0872}" type="presParOf" srcId="{692A0AB5-DB0B-49CC-AFF0-A5F7CE940124}" destId="{BCFD0253-1848-4425-B301-7E0BEF493F82}" srcOrd="1" destOrd="0" presId="urn:microsoft.com/office/officeart/2005/8/layout/process4"/>
    <dgm:cxn modelId="{4D71AC3C-1742-4893-B10D-FD504F94692D}" type="presParOf" srcId="{692A0AB5-DB0B-49CC-AFF0-A5F7CE940124}" destId="{4B17CD05-66EB-4BE7-A02F-B8905C1D60FA}" srcOrd="2" destOrd="0" presId="urn:microsoft.com/office/officeart/2005/8/layout/process4"/>
    <dgm:cxn modelId="{AB1BA026-94FC-4FDC-B45D-39A66758A62E}" type="presParOf" srcId="{4B17CD05-66EB-4BE7-A02F-B8905C1D60FA}" destId="{AB526137-4FCC-44EA-BFB2-5E530EFC75D3}" srcOrd="0" destOrd="0" presId="urn:microsoft.com/office/officeart/2005/8/layout/process4"/>
    <dgm:cxn modelId="{3C6ED10A-78AD-48D0-B059-B530E21FC5C8}" type="presParOf" srcId="{692A0AB5-DB0B-49CC-AFF0-A5F7CE940124}" destId="{43866A1F-C952-4462-B8AE-DC17D353665A}" srcOrd="3" destOrd="0" presId="urn:microsoft.com/office/officeart/2005/8/layout/process4"/>
    <dgm:cxn modelId="{D531B636-7110-4FBA-BF5C-E8872FF31A87}" type="presParOf" srcId="{692A0AB5-DB0B-49CC-AFF0-A5F7CE940124}" destId="{13388E61-C5FD-4060-93F2-1291624279CD}" srcOrd="4" destOrd="0" presId="urn:microsoft.com/office/officeart/2005/8/layout/process4"/>
    <dgm:cxn modelId="{7773C1B1-BE4B-455D-92A3-2B9399B84F0E}" type="presParOf" srcId="{13388E61-C5FD-4060-93F2-1291624279CD}" destId="{CD7C0E8A-3FFF-4C22-BF2E-8CC8F849DF7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2D168C-DC8F-4FBB-B6B4-362C6499453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6EA7B8A-5512-4AA8-A9E0-C77B04F087D2}">
      <dgm:prSet/>
      <dgm:spPr/>
      <dgm:t>
        <a:bodyPr/>
        <a:lstStyle/>
        <a:p>
          <a:r>
            <a:rPr lang="en-US"/>
            <a:t>Instead of wasting these things we can put them in use by </a:t>
          </a:r>
          <a:r>
            <a:rPr lang="en-US" b="1"/>
            <a:t>Contribution management android application.</a:t>
          </a:r>
          <a:endParaRPr lang="en-US"/>
        </a:p>
      </dgm:t>
    </dgm:pt>
    <dgm:pt modelId="{369DC94E-ADE3-417D-9921-7E1196BA7FF5}" type="parTrans" cxnId="{9CC4DF0B-63D9-451F-B2E6-A7EF1B0BEF87}">
      <dgm:prSet/>
      <dgm:spPr/>
      <dgm:t>
        <a:bodyPr/>
        <a:lstStyle/>
        <a:p>
          <a:endParaRPr lang="en-US"/>
        </a:p>
      </dgm:t>
    </dgm:pt>
    <dgm:pt modelId="{1506CADE-C6EF-4807-8D81-392754A74973}" type="sibTrans" cxnId="{9CC4DF0B-63D9-451F-B2E6-A7EF1B0BEF87}">
      <dgm:prSet/>
      <dgm:spPr/>
      <dgm:t>
        <a:bodyPr/>
        <a:lstStyle/>
        <a:p>
          <a:endParaRPr lang="en-US"/>
        </a:p>
      </dgm:t>
    </dgm:pt>
    <dgm:pt modelId="{55E35B76-DE00-4CD9-B09B-03FC71CFA62B}">
      <dgm:prSet/>
      <dgm:spPr/>
      <dgm:t>
        <a:bodyPr/>
        <a:lstStyle/>
        <a:p>
          <a:r>
            <a:rPr lang="en-US" dirty="0"/>
            <a:t>The various organizations such as </a:t>
          </a:r>
          <a:r>
            <a:rPr lang="en-US" b="1" dirty="0"/>
            <a:t>orphanages</a:t>
          </a:r>
          <a:r>
            <a:rPr lang="en-US" dirty="0"/>
            <a:t>, </a:t>
          </a:r>
          <a:r>
            <a:rPr lang="en-US" b="1" dirty="0"/>
            <a:t>old age homes and Homeless people</a:t>
          </a:r>
          <a:r>
            <a:rPr lang="en-US" dirty="0"/>
            <a:t>, etc. </a:t>
          </a:r>
        </a:p>
      </dgm:t>
    </dgm:pt>
    <dgm:pt modelId="{C8AA7422-CF64-4114-8B24-2C4606706FB7}" type="parTrans" cxnId="{AA2B97C6-FC1A-478C-87E6-FF8B88136D0B}">
      <dgm:prSet/>
      <dgm:spPr/>
      <dgm:t>
        <a:bodyPr/>
        <a:lstStyle/>
        <a:p>
          <a:endParaRPr lang="en-US"/>
        </a:p>
      </dgm:t>
    </dgm:pt>
    <dgm:pt modelId="{7F798D48-F898-4638-B09A-A1C41979E76D}" type="sibTrans" cxnId="{AA2B97C6-FC1A-478C-87E6-FF8B88136D0B}">
      <dgm:prSet/>
      <dgm:spPr/>
      <dgm:t>
        <a:bodyPr/>
        <a:lstStyle/>
        <a:p>
          <a:endParaRPr lang="en-US"/>
        </a:p>
      </dgm:t>
    </dgm:pt>
    <dgm:pt modelId="{01C1AAF9-095B-40AB-ADFF-67B8B9AD6DD3}" type="pres">
      <dgm:prSet presAssocID="{EC2D168C-DC8F-4FBB-B6B4-362C64994532}" presName="root" presStyleCnt="0">
        <dgm:presLayoutVars>
          <dgm:dir/>
          <dgm:resizeHandles val="exact"/>
        </dgm:presLayoutVars>
      </dgm:prSet>
      <dgm:spPr/>
    </dgm:pt>
    <dgm:pt modelId="{23734BD3-0092-4E1D-9DE9-2F1CA17DBFDD}" type="pres">
      <dgm:prSet presAssocID="{66EA7B8A-5512-4AA8-A9E0-C77B04F087D2}" presName="compNode" presStyleCnt="0"/>
      <dgm:spPr/>
    </dgm:pt>
    <dgm:pt modelId="{569D014A-2252-4D0D-9F00-3B80B1219D2C}" type="pres">
      <dgm:prSet presAssocID="{66EA7B8A-5512-4AA8-A9E0-C77B04F087D2}" presName="bgRect" presStyleLbl="bgShp" presStyleIdx="0" presStyleCnt="2"/>
      <dgm:spPr/>
    </dgm:pt>
    <dgm:pt modelId="{6F19D155-00B1-4D39-AC11-B978F72DC635}" type="pres">
      <dgm:prSet presAssocID="{66EA7B8A-5512-4AA8-A9E0-C77B04F087D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89FD7419-6DE6-40BC-A4AA-BB91DD240E3E}" type="pres">
      <dgm:prSet presAssocID="{66EA7B8A-5512-4AA8-A9E0-C77B04F087D2}" presName="spaceRect" presStyleCnt="0"/>
      <dgm:spPr/>
    </dgm:pt>
    <dgm:pt modelId="{18CFC4FB-2DEC-477C-972D-CC137D257337}" type="pres">
      <dgm:prSet presAssocID="{66EA7B8A-5512-4AA8-A9E0-C77B04F087D2}" presName="parTx" presStyleLbl="revTx" presStyleIdx="0" presStyleCnt="2">
        <dgm:presLayoutVars>
          <dgm:chMax val="0"/>
          <dgm:chPref val="0"/>
        </dgm:presLayoutVars>
      </dgm:prSet>
      <dgm:spPr/>
    </dgm:pt>
    <dgm:pt modelId="{C71E96EB-711F-4652-8569-7F476531343A}" type="pres">
      <dgm:prSet presAssocID="{1506CADE-C6EF-4807-8D81-392754A74973}" presName="sibTrans" presStyleCnt="0"/>
      <dgm:spPr/>
    </dgm:pt>
    <dgm:pt modelId="{39297B0E-15FC-40B3-962A-DAA73B3AED90}" type="pres">
      <dgm:prSet presAssocID="{55E35B76-DE00-4CD9-B09B-03FC71CFA62B}" presName="compNode" presStyleCnt="0"/>
      <dgm:spPr/>
    </dgm:pt>
    <dgm:pt modelId="{A66C3DB0-A9AC-40F2-BB63-3A87879E2ED2}" type="pres">
      <dgm:prSet presAssocID="{55E35B76-DE00-4CD9-B09B-03FC71CFA62B}" presName="bgRect" presStyleLbl="bgShp" presStyleIdx="1" presStyleCnt="2"/>
      <dgm:spPr/>
    </dgm:pt>
    <dgm:pt modelId="{24EAC264-8640-4F87-9AFC-6B600211B119}" type="pres">
      <dgm:prSet presAssocID="{55E35B76-DE00-4CD9-B09B-03FC71CFA62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urban scene"/>
        </a:ext>
      </dgm:extLst>
    </dgm:pt>
    <dgm:pt modelId="{89E89B8B-EB76-4ECB-9545-07B91CF465EB}" type="pres">
      <dgm:prSet presAssocID="{55E35B76-DE00-4CD9-B09B-03FC71CFA62B}" presName="spaceRect" presStyleCnt="0"/>
      <dgm:spPr/>
    </dgm:pt>
    <dgm:pt modelId="{003E56B1-319F-49CD-80B6-78BAEB2CF7E1}" type="pres">
      <dgm:prSet presAssocID="{55E35B76-DE00-4CD9-B09B-03FC71CFA62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D077208-5F81-4132-B7A6-5B0BFFA69437}" type="presOf" srcId="{EC2D168C-DC8F-4FBB-B6B4-362C64994532}" destId="{01C1AAF9-095B-40AB-ADFF-67B8B9AD6DD3}" srcOrd="0" destOrd="0" presId="urn:microsoft.com/office/officeart/2018/2/layout/IconVerticalSolidList"/>
    <dgm:cxn modelId="{9CC4DF0B-63D9-451F-B2E6-A7EF1B0BEF87}" srcId="{EC2D168C-DC8F-4FBB-B6B4-362C64994532}" destId="{66EA7B8A-5512-4AA8-A9E0-C77B04F087D2}" srcOrd="0" destOrd="0" parTransId="{369DC94E-ADE3-417D-9921-7E1196BA7FF5}" sibTransId="{1506CADE-C6EF-4807-8D81-392754A74973}"/>
    <dgm:cxn modelId="{984A1888-BEF8-43B5-A585-FF38953E77E7}" type="presOf" srcId="{55E35B76-DE00-4CD9-B09B-03FC71CFA62B}" destId="{003E56B1-319F-49CD-80B6-78BAEB2CF7E1}" srcOrd="0" destOrd="0" presId="urn:microsoft.com/office/officeart/2018/2/layout/IconVerticalSolidList"/>
    <dgm:cxn modelId="{AA2B97C6-FC1A-478C-87E6-FF8B88136D0B}" srcId="{EC2D168C-DC8F-4FBB-B6B4-362C64994532}" destId="{55E35B76-DE00-4CD9-B09B-03FC71CFA62B}" srcOrd="1" destOrd="0" parTransId="{C8AA7422-CF64-4114-8B24-2C4606706FB7}" sibTransId="{7F798D48-F898-4638-B09A-A1C41979E76D}"/>
    <dgm:cxn modelId="{BE61CFEE-7C83-4A8A-9F02-10D56333A4BA}" type="presOf" srcId="{66EA7B8A-5512-4AA8-A9E0-C77B04F087D2}" destId="{18CFC4FB-2DEC-477C-972D-CC137D257337}" srcOrd="0" destOrd="0" presId="urn:microsoft.com/office/officeart/2018/2/layout/IconVerticalSolidList"/>
    <dgm:cxn modelId="{FA1E3C7D-5F01-4274-9CBD-EE009DFE6A15}" type="presParOf" srcId="{01C1AAF9-095B-40AB-ADFF-67B8B9AD6DD3}" destId="{23734BD3-0092-4E1D-9DE9-2F1CA17DBFDD}" srcOrd="0" destOrd="0" presId="urn:microsoft.com/office/officeart/2018/2/layout/IconVerticalSolidList"/>
    <dgm:cxn modelId="{5AE6FC1B-AE93-4A93-AB19-E18D5940ECCB}" type="presParOf" srcId="{23734BD3-0092-4E1D-9DE9-2F1CA17DBFDD}" destId="{569D014A-2252-4D0D-9F00-3B80B1219D2C}" srcOrd="0" destOrd="0" presId="urn:microsoft.com/office/officeart/2018/2/layout/IconVerticalSolidList"/>
    <dgm:cxn modelId="{07A06CC1-11B5-4B96-B33B-E1EEA7272F9D}" type="presParOf" srcId="{23734BD3-0092-4E1D-9DE9-2F1CA17DBFDD}" destId="{6F19D155-00B1-4D39-AC11-B978F72DC635}" srcOrd="1" destOrd="0" presId="urn:microsoft.com/office/officeart/2018/2/layout/IconVerticalSolidList"/>
    <dgm:cxn modelId="{55AB31AA-3710-4608-8649-37AEC6DC448D}" type="presParOf" srcId="{23734BD3-0092-4E1D-9DE9-2F1CA17DBFDD}" destId="{89FD7419-6DE6-40BC-A4AA-BB91DD240E3E}" srcOrd="2" destOrd="0" presId="urn:microsoft.com/office/officeart/2018/2/layout/IconVerticalSolidList"/>
    <dgm:cxn modelId="{F51787D4-F3F7-48B7-87DD-9334579AE719}" type="presParOf" srcId="{23734BD3-0092-4E1D-9DE9-2F1CA17DBFDD}" destId="{18CFC4FB-2DEC-477C-972D-CC137D257337}" srcOrd="3" destOrd="0" presId="urn:microsoft.com/office/officeart/2018/2/layout/IconVerticalSolidList"/>
    <dgm:cxn modelId="{A74E8B10-C944-4197-8439-B9BA5998B76D}" type="presParOf" srcId="{01C1AAF9-095B-40AB-ADFF-67B8B9AD6DD3}" destId="{C71E96EB-711F-4652-8569-7F476531343A}" srcOrd="1" destOrd="0" presId="urn:microsoft.com/office/officeart/2018/2/layout/IconVerticalSolidList"/>
    <dgm:cxn modelId="{0F1116C0-092B-4E65-B729-2E55C7F5B6F7}" type="presParOf" srcId="{01C1AAF9-095B-40AB-ADFF-67B8B9AD6DD3}" destId="{39297B0E-15FC-40B3-962A-DAA73B3AED90}" srcOrd="2" destOrd="0" presId="urn:microsoft.com/office/officeart/2018/2/layout/IconVerticalSolidList"/>
    <dgm:cxn modelId="{56EEF561-EE9B-49BD-B0CB-C5608816AF2B}" type="presParOf" srcId="{39297B0E-15FC-40B3-962A-DAA73B3AED90}" destId="{A66C3DB0-A9AC-40F2-BB63-3A87879E2ED2}" srcOrd="0" destOrd="0" presId="urn:microsoft.com/office/officeart/2018/2/layout/IconVerticalSolidList"/>
    <dgm:cxn modelId="{2A454993-6EDF-464D-95C1-4183E49ED154}" type="presParOf" srcId="{39297B0E-15FC-40B3-962A-DAA73B3AED90}" destId="{24EAC264-8640-4F87-9AFC-6B600211B119}" srcOrd="1" destOrd="0" presId="urn:microsoft.com/office/officeart/2018/2/layout/IconVerticalSolidList"/>
    <dgm:cxn modelId="{5497AB1C-96FA-446C-B916-A917169BBF6A}" type="presParOf" srcId="{39297B0E-15FC-40B3-962A-DAA73B3AED90}" destId="{89E89B8B-EB76-4ECB-9545-07B91CF465EB}" srcOrd="2" destOrd="0" presId="urn:microsoft.com/office/officeart/2018/2/layout/IconVerticalSolidList"/>
    <dgm:cxn modelId="{2BC86153-6ED6-4962-AE21-12207C932BBC}" type="presParOf" srcId="{39297B0E-15FC-40B3-962A-DAA73B3AED90}" destId="{003E56B1-319F-49CD-80B6-78BAEB2CF7E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3B9D5FC-4ADF-41E9-970D-2F537629624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F05337CA-96DB-4622-842D-D57044BCE5EA}">
      <dgm:prSet/>
      <dgm:spPr/>
      <dgm:t>
        <a:bodyPr/>
        <a:lstStyle/>
        <a:p>
          <a:r>
            <a:rPr lang="en-US" b="0" i="0"/>
            <a:t>Android Studio </a:t>
          </a:r>
          <a:r>
            <a:rPr lang="en-US" b="1" i="0"/>
            <a:t>provides a unified environment where you can build apps for Android phones, tablets, Android Wear, Android TV, and Android Auto.</a:t>
          </a:r>
          <a:endParaRPr lang="en-US"/>
        </a:p>
      </dgm:t>
    </dgm:pt>
    <dgm:pt modelId="{48CFBEDE-AE35-4BD7-AD07-2230999FF58A}" type="parTrans" cxnId="{2C71AE4E-163A-4FDB-AE50-AD07388B2E67}">
      <dgm:prSet/>
      <dgm:spPr/>
      <dgm:t>
        <a:bodyPr/>
        <a:lstStyle/>
        <a:p>
          <a:endParaRPr lang="en-US"/>
        </a:p>
      </dgm:t>
    </dgm:pt>
    <dgm:pt modelId="{8ABFE6A5-5691-4F90-9AAA-0D20BD6213F0}" type="sibTrans" cxnId="{2C71AE4E-163A-4FDB-AE50-AD07388B2E67}">
      <dgm:prSet/>
      <dgm:spPr/>
      <dgm:t>
        <a:bodyPr/>
        <a:lstStyle/>
        <a:p>
          <a:endParaRPr lang="en-US"/>
        </a:p>
      </dgm:t>
    </dgm:pt>
    <dgm:pt modelId="{E9F506EC-28C7-4847-B4CC-F101C949C403}">
      <dgm:prSet/>
      <dgm:spPr/>
      <dgm:t>
        <a:bodyPr/>
        <a:lstStyle/>
        <a:p>
          <a:r>
            <a:rPr lang="en-US" b="0" i="0"/>
            <a:t>The Android Studio comes with an </a:t>
          </a:r>
          <a:r>
            <a:rPr lang="en-US" b="1" i="0"/>
            <a:t>Emulator</a:t>
          </a:r>
          <a:r>
            <a:rPr lang="en-US" b="0" i="0"/>
            <a:t> that helps to start the entire </a:t>
          </a:r>
          <a:r>
            <a:rPr lang="en-US" b="1" i="0"/>
            <a:t>app faster </a:t>
          </a:r>
          <a:r>
            <a:rPr lang="en-US" b="0" i="0"/>
            <a:t>than the </a:t>
          </a:r>
          <a:r>
            <a:rPr lang="en-US" b="1" i="0"/>
            <a:t>actual device.</a:t>
          </a:r>
          <a:endParaRPr lang="en-US"/>
        </a:p>
      </dgm:t>
    </dgm:pt>
    <dgm:pt modelId="{9E82C392-F438-4C81-997C-1E9EE4DEFC59}" type="parTrans" cxnId="{10A82867-9033-49C7-A872-0F78B0ED3A34}">
      <dgm:prSet/>
      <dgm:spPr/>
      <dgm:t>
        <a:bodyPr/>
        <a:lstStyle/>
        <a:p>
          <a:endParaRPr lang="en-US"/>
        </a:p>
      </dgm:t>
    </dgm:pt>
    <dgm:pt modelId="{F6C1B4B8-26A2-4B5A-BE26-4C89DB54AD79}" type="sibTrans" cxnId="{10A82867-9033-49C7-A872-0F78B0ED3A34}">
      <dgm:prSet/>
      <dgm:spPr/>
      <dgm:t>
        <a:bodyPr/>
        <a:lstStyle/>
        <a:p>
          <a:endParaRPr lang="en-US"/>
        </a:p>
      </dgm:t>
    </dgm:pt>
    <dgm:pt modelId="{A1E73D85-D28F-4602-BAF7-1C2760CF4159}">
      <dgm:prSet/>
      <dgm:spPr/>
      <dgm:t>
        <a:bodyPr/>
        <a:lstStyle/>
        <a:p>
          <a:r>
            <a:rPr lang="en-US" b="0" i="0"/>
            <a:t>Android Studio provides a visual </a:t>
          </a:r>
          <a:r>
            <a:rPr lang="en-US" b="1" i="0"/>
            <a:t>drag and drops </a:t>
          </a:r>
          <a:r>
            <a:rPr lang="en-US" b="0" i="0"/>
            <a:t>editor tool for working with </a:t>
          </a:r>
          <a:r>
            <a:rPr lang="en-US" b="1" i="0"/>
            <a:t>XML</a:t>
          </a:r>
          <a:r>
            <a:rPr lang="en-US" b="0" i="0"/>
            <a:t> files. This helps to create an entirely new app </a:t>
          </a:r>
          <a:r>
            <a:rPr lang="en-US" b="1" i="0"/>
            <a:t>layout</a:t>
          </a:r>
          <a:r>
            <a:rPr lang="en-US" b="0" i="0"/>
            <a:t> it is easy to develop.</a:t>
          </a:r>
          <a:endParaRPr lang="en-US"/>
        </a:p>
      </dgm:t>
    </dgm:pt>
    <dgm:pt modelId="{0940CFBD-2D23-4370-BC1A-32239C43B8DA}" type="parTrans" cxnId="{BF836B03-6458-4891-8AB6-2418735ADBEA}">
      <dgm:prSet/>
      <dgm:spPr/>
      <dgm:t>
        <a:bodyPr/>
        <a:lstStyle/>
        <a:p>
          <a:endParaRPr lang="en-US"/>
        </a:p>
      </dgm:t>
    </dgm:pt>
    <dgm:pt modelId="{71C1048C-DA57-4954-8AF7-BBFD8A5E033F}" type="sibTrans" cxnId="{BF836B03-6458-4891-8AB6-2418735ADBEA}">
      <dgm:prSet/>
      <dgm:spPr/>
      <dgm:t>
        <a:bodyPr/>
        <a:lstStyle/>
        <a:p>
          <a:endParaRPr lang="en-US"/>
        </a:p>
      </dgm:t>
    </dgm:pt>
    <dgm:pt modelId="{9E478950-9C40-42AC-98F8-85139063EEC8}" type="pres">
      <dgm:prSet presAssocID="{03B9D5FC-4ADF-41E9-970D-2F5376296248}" presName="root" presStyleCnt="0">
        <dgm:presLayoutVars>
          <dgm:dir/>
          <dgm:resizeHandles val="exact"/>
        </dgm:presLayoutVars>
      </dgm:prSet>
      <dgm:spPr/>
    </dgm:pt>
    <dgm:pt modelId="{067B1A34-5FB8-4A9F-A742-CA579812F366}" type="pres">
      <dgm:prSet presAssocID="{F05337CA-96DB-4622-842D-D57044BCE5EA}" presName="compNode" presStyleCnt="0"/>
      <dgm:spPr/>
    </dgm:pt>
    <dgm:pt modelId="{E77A25DE-54B2-4E1C-A56C-6F13DF45F636}" type="pres">
      <dgm:prSet presAssocID="{F05337CA-96DB-4622-842D-D57044BCE5E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1FFCA5C4-1455-41A3-8C80-16E45EAB4206}" type="pres">
      <dgm:prSet presAssocID="{F05337CA-96DB-4622-842D-D57044BCE5EA}" presName="spaceRect" presStyleCnt="0"/>
      <dgm:spPr/>
    </dgm:pt>
    <dgm:pt modelId="{A42D264C-6C2E-450B-B203-214BB6D8848E}" type="pres">
      <dgm:prSet presAssocID="{F05337CA-96DB-4622-842D-D57044BCE5EA}" presName="textRect" presStyleLbl="revTx" presStyleIdx="0" presStyleCnt="3">
        <dgm:presLayoutVars>
          <dgm:chMax val="1"/>
          <dgm:chPref val="1"/>
        </dgm:presLayoutVars>
      </dgm:prSet>
      <dgm:spPr/>
    </dgm:pt>
    <dgm:pt modelId="{500702FC-1D34-407C-865D-52AFA9F56C34}" type="pres">
      <dgm:prSet presAssocID="{8ABFE6A5-5691-4F90-9AAA-0D20BD6213F0}" presName="sibTrans" presStyleCnt="0"/>
      <dgm:spPr/>
    </dgm:pt>
    <dgm:pt modelId="{2E2E4F85-6841-4499-9620-E8A818377560}" type="pres">
      <dgm:prSet presAssocID="{E9F506EC-28C7-4847-B4CC-F101C949C403}" presName="compNode" presStyleCnt="0"/>
      <dgm:spPr/>
    </dgm:pt>
    <dgm:pt modelId="{001FD342-6ECA-43D6-94B5-E1207FCF7C18}" type="pres">
      <dgm:prSet presAssocID="{E9F506EC-28C7-4847-B4CC-F101C949C40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B"/>
        </a:ext>
      </dgm:extLst>
    </dgm:pt>
    <dgm:pt modelId="{1C592009-8EF8-40EE-9C10-AEEA755548D4}" type="pres">
      <dgm:prSet presAssocID="{E9F506EC-28C7-4847-B4CC-F101C949C403}" presName="spaceRect" presStyleCnt="0"/>
      <dgm:spPr/>
    </dgm:pt>
    <dgm:pt modelId="{B79AA08A-17D1-4045-B3F9-BB49C6F2C2ED}" type="pres">
      <dgm:prSet presAssocID="{E9F506EC-28C7-4847-B4CC-F101C949C403}" presName="textRect" presStyleLbl="revTx" presStyleIdx="1" presStyleCnt="3">
        <dgm:presLayoutVars>
          <dgm:chMax val="1"/>
          <dgm:chPref val="1"/>
        </dgm:presLayoutVars>
      </dgm:prSet>
      <dgm:spPr/>
    </dgm:pt>
    <dgm:pt modelId="{BE7B96F4-E8A5-43CB-A2D2-3CDE1A7B7884}" type="pres">
      <dgm:prSet presAssocID="{F6C1B4B8-26A2-4B5A-BE26-4C89DB54AD79}" presName="sibTrans" presStyleCnt="0"/>
      <dgm:spPr/>
    </dgm:pt>
    <dgm:pt modelId="{0A497577-828A-4DBB-8699-3CD48117761A}" type="pres">
      <dgm:prSet presAssocID="{A1E73D85-D28F-4602-BAF7-1C2760CF4159}" presName="compNode" presStyleCnt="0"/>
      <dgm:spPr/>
    </dgm:pt>
    <dgm:pt modelId="{D55C3A26-0348-4789-8F6A-FBA22A05C236}" type="pres">
      <dgm:prSet presAssocID="{A1E73D85-D28F-4602-BAF7-1C2760CF415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1B5D0077-04BB-4639-AA28-15036C95F0D4}" type="pres">
      <dgm:prSet presAssocID="{A1E73D85-D28F-4602-BAF7-1C2760CF4159}" presName="spaceRect" presStyleCnt="0"/>
      <dgm:spPr/>
    </dgm:pt>
    <dgm:pt modelId="{1B8E93C5-7F50-440C-822C-B56B719F0FEA}" type="pres">
      <dgm:prSet presAssocID="{A1E73D85-D28F-4602-BAF7-1C2760CF415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F836B03-6458-4891-8AB6-2418735ADBEA}" srcId="{03B9D5FC-4ADF-41E9-970D-2F5376296248}" destId="{A1E73D85-D28F-4602-BAF7-1C2760CF4159}" srcOrd="2" destOrd="0" parTransId="{0940CFBD-2D23-4370-BC1A-32239C43B8DA}" sibTransId="{71C1048C-DA57-4954-8AF7-BBFD8A5E033F}"/>
    <dgm:cxn modelId="{64405120-5E6C-4D9B-9FA2-B065485BBB96}" type="presOf" srcId="{F05337CA-96DB-4622-842D-D57044BCE5EA}" destId="{A42D264C-6C2E-450B-B203-214BB6D8848E}" srcOrd="0" destOrd="0" presId="urn:microsoft.com/office/officeart/2018/2/layout/IconLabelList"/>
    <dgm:cxn modelId="{10A82867-9033-49C7-A872-0F78B0ED3A34}" srcId="{03B9D5FC-4ADF-41E9-970D-2F5376296248}" destId="{E9F506EC-28C7-4847-B4CC-F101C949C403}" srcOrd="1" destOrd="0" parTransId="{9E82C392-F438-4C81-997C-1E9EE4DEFC59}" sibTransId="{F6C1B4B8-26A2-4B5A-BE26-4C89DB54AD79}"/>
    <dgm:cxn modelId="{2C71AE4E-163A-4FDB-AE50-AD07388B2E67}" srcId="{03B9D5FC-4ADF-41E9-970D-2F5376296248}" destId="{F05337CA-96DB-4622-842D-D57044BCE5EA}" srcOrd="0" destOrd="0" parTransId="{48CFBEDE-AE35-4BD7-AD07-2230999FF58A}" sibTransId="{8ABFE6A5-5691-4F90-9AAA-0D20BD6213F0}"/>
    <dgm:cxn modelId="{133AFE7D-F9F9-49CC-9E38-2ADE9413AA5C}" type="presOf" srcId="{E9F506EC-28C7-4847-B4CC-F101C949C403}" destId="{B79AA08A-17D1-4045-B3F9-BB49C6F2C2ED}" srcOrd="0" destOrd="0" presId="urn:microsoft.com/office/officeart/2018/2/layout/IconLabelList"/>
    <dgm:cxn modelId="{39F8F1BD-2713-43D0-A34D-B50ABB7EECEE}" type="presOf" srcId="{A1E73D85-D28F-4602-BAF7-1C2760CF4159}" destId="{1B8E93C5-7F50-440C-822C-B56B719F0FEA}" srcOrd="0" destOrd="0" presId="urn:microsoft.com/office/officeart/2018/2/layout/IconLabelList"/>
    <dgm:cxn modelId="{CE7584C1-2B0F-44FB-BFEB-406EBDE0FB2F}" type="presOf" srcId="{03B9D5FC-4ADF-41E9-970D-2F5376296248}" destId="{9E478950-9C40-42AC-98F8-85139063EEC8}" srcOrd="0" destOrd="0" presId="urn:microsoft.com/office/officeart/2018/2/layout/IconLabelList"/>
    <dgm:cxn modelId="{21811023-36D4-46B7-B73D-972E38C4DAE4}" type="presParOf" srcId="{9E478950-9C40-42AC-98F8-85139063EEC8}" destId="{067B1A34-5FB8-4A9F-A742-CA579812F366}" srcOrd="0" destOrd="0" presId="urn:microsoft.com/office/officeart/2018/2/layout/IconLabelList"/>
    <dgm:cxn modelId="{2219172F-2F6A-4AC0-91EC-9B1E5D9041FB}" type="presParOf" srcId="{067B1A34-5FB8-4A9F-A742-CA579812F366}" destId="{E77A25DE-54B2-4E1C-A56C-6F13DF45F636}" srcOrd="0" destOrd="0" presId="urn:microsoft.com/office/officeart/2018/2/layout/IconLabelList"/>
    <dgm:cxn modelId="{D5E59C9A-B9B8-4697-A6D5-55AFE52091B8}" type="presParOf" srcId="{067B1A34-5FB8-4A9F-A742-CA579812F366}" destId="{1FFCA5C4-1455-41A3-8C80-16E45EAB4206}" srcOrd="1" destOrd="0" presId="urn:microsoft.com/office/officeart/2018/2/layout/IconLabelList"/>
    <dgm:cxn modelId="{0CAC92A6-D3FC-4D0A-BE64-91D84801771F}" type="presParOf" srcId="{067B1A34-5FB8-4A9F-A742-CA579812F366}" destId="{A42D264C-6C2E-450B-B203-214BB6D8848E}" srcOrd="2" destOrd="0" presId="urn:microsoft.com/office/officeart/2018/2/layout/IconLabelList"/>
    <dgm:cxn modelId="{1525F8D5-190A-4158-B897-49A480ED6448}" type="presParOf" srcId="{9E478950-9C40-42AC-98F8-85139063EEC8}" destId="{500702FC-1D34-407C-865D-52AFA9F56C34}" srcOrd="1" destOrd="0" presId="urn:microsoft.com/office/officeart/2018/2/layout/IconLabelList"/>
    <dgm:cxn modelId="{FB525F04-15F2-4DA2-BFAC-078B836EB81A}" type="presParOf" srcId="{9E478950-9C40-42AC-98F8-85139063EEC8}" destId="{2E2E4F85-6841-4499-9620-E8A818377560}" srcOrd="2" destOrd="0" presId="urn:microsoft.com/office/officeart/2018/2/layout/IconLabelList"/>
    <dgm:cxn modelId="{0EE81627-9DD5-49FC-A620-72E4A72196D5}" type="presParOf" srcId="{2E2E4F85-6841-4499-9620-E8A818377560}" destId="{001FD342-6ECA-43D6-94B5-E1207FCF7C18}" srcOrd="0" destOrd="0" presId="urn:microsoft.com/office/officeart/2018/2/layout/IconLabelList"/>
    <dgm:cxn modelId="{0CC18F4E-3E80-45F2-A4E4-7921D0AEE44E}" type="presParOf" srcId="{2E2E4F85-6841-4499-9620-E8A818377560}" destId="{1C592009-8EF8-40EE-9C10-AEEA755548D4}" srcOrd="1" destOrd="0" presId="urn:microsoft.com/office/officeart/2018/2/layout/IconLabelList"/>
    <dgm:cxn modelId="{8285B438-D71C-471C-96AF-E4067DB8DB96}" type="presParOf" srcId="{2E2E4F85-6841-4499-9620-E8A818377560}" destId="{B79AA08A-17D1-4045-B3F9-BB49C6F2C2ED}" srcOrd="2" destOrd="0" presId="urn:microsoft.com/office/officeart/2018/2/layout/IconLabelList"/>
    <dgm:cxn modelId="{1D4EB3D6-9081-4942-8B84-0775542F2788}" type="presParOf" srcId="{9E478950-9C40-42AC-98F8-85139063EEC8}" destId="{BE7B96F4-E8A5-43CB-A2D2-3CDE1A7B7884}" srcOrd="3" destOrd="0" presId="urn:microsoft.com/office/officeart/2018/2/layout/IconLabelList"/>
    <dgm:cxn modelId="{21ED3EA6-491D-4301-91CF-187E7564BFF1}" type="presParOf" srcId="{9E478950-9C40-42AC-98F8-85139063EEC8}" destId="{0A497577-828A-4DBB-8699-3CD48117761A}" srcOrd="4" destOrd="0" presId="urn:microsoft.com/office/officeart/2018/2/layout/IconLabelList"/>
    <dgm:cxn modelId="{8DBD8021-8E72-4A32-AADD-93CCC5ABEF85}" type="presParOf" srcId="{0A497577-828A-4DBB-8699-3CD48117761A}" destId="{D55C3A26-0348-4789-8F6A-FBA22A05C236}" srcOrd="0" destOrd="0" presId="urn:microsoft.com/office/officeart/2018/2/layout/IconLabelList"/>
    <dgm:cxn modelId="{DD818660-05A6-42E1-820C-26E869CA08E6}" type="presParOf" srcId="{0A497577-828A-4DBB-8699-3CD48117761A}" destId="{1B5D0077-04BB-4639-AA28-15036C95F0D4}" srcOrd="1" destOrd="0" presId="urn:microsoft.com/office/officeart/2018/2/layout/IconLabelList"/>
    <dgm:cxn modelId="{F0D31D25-E14C-4591-85C4-E787F346AB12}" type="presParOf" srcId="{0A497577-828A-4DBB-8699-3CD48117761A}" destId="{1B8E93C5-7F50-440C-822C-B56B719F0FE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ECFA5D9-56A7-49B4-AAA8-7F9BCF16C8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19AE39C-8345-42B3-8390-B32A60AA26C6}">
      <dgm:prSet/>
      <dgm:spPr/>
      <dgm:t>
        <a:bodyPr/>
        <a:lstStyle/>
        <a:p>
          <a:r>
            <a:rPr lang="en-US" baseline="0"/>
            <a:t>Splash Screen is most commonly the first startup screen which appears when App is opened</a:t>
          </a:r>
          <a:endParaRPr lang="en-US"/>
        </a:p>
      </dgm:t>
    </dgm:pt>
    <dgm:pt modelId="{AD5A5672-E9F3-449A-B66C-B8372E73DDB0}" type="parTrans" cxnId="{FA11DC5D-1EC9-4E6A-93FA-82568A057554}">
      <dgm:prSet/>
      <dgm:spPr/>
      <dgm:t>
        <a:bodyPr/>
        <a:lstStyle/>
        <a:p>
          <a:endParaRPr lang="en-US"/>
        </a:p>
      </dgm:t>
    </dgm:pt>
    <dgm:pt modelId="{917F8A57-4405-4EF0-8382-343D3A74249A}" type="sibTrans" cxnId="{FA11DC5D-1EC9-4E6A-93FA-82568A057554}">
      <dgm:prSet/>
      <dgm:spPr/>
      <dgm:t>
        <a:bodyPr/>
        <a:lstStyle/>
        <a:p>
          <a:endParaRPr lang="en-US"/>
        </a:p>
      </dgm:t>
    </dgm:pt>
    <dgm:pt modelId="{3D07FB42-4804-42C1-95D0-FC796AA33ACD}">
      <dgm:prSet/>
      <dgm:spPr/>
      <dgm:t>
        <a:bodyPr/>
        <a:lstStyle/>
        <a:p>
          <a:r>
            <a:rPr lang="en-US" baseline="0"/>
            <a:t>Here we can see the two buttons as shown in fig.</a:t>
          </a:r>
          <a:endParaRPr lang="en-US"/>
        </a:p>
      </dgm:t>
    </dgm:pt>
    <dgm:pt modelId="{005EC246-0BB1-4A69-A633-E71F54D3C3CF}" type="parTrans" cxnId="{CF26B3F7-3289-4428-A192-0C889F7BD2F7}">
      <dgm:prSet/>
      <dgm:spPr/>
      <dgm:t>
        <a:bodyPr/>
        <a:lstStyle/>
        <a:p>
          <a:endParaRPr lang="en-US"/>
        </a:p>
      </dgm:t>
    </dgm:pt>
    <dgm:pt modelId="{860555E8-EE60-4098-BB2C-A63DB999ED2F}" type="sibTrans" cxnId="{CF26B3F7-3289-4428-A192-0C889F7BD2F7}">
      <dgm:prSet/>
      <dgm:spPr/>
      <dgm:t>
        <a:bodyPr/>
        <a:lstStyle/>
        <a:p>
          <a:endParaRPr lang="en-US"/>
        </a:p>
      </dgm:t>
    </dgm:pt>
    <dgm:pt modelId="{5D989BA3-A415-462F-9F17-4DD9F5F8D05F}">
      <dgm:prSet/>
      <dgm:spPr/>
      <dgm:t>
        <a:bodyPr/>
        <a:lstStyle/>
        <a:p>
          <a:r>
            <a:rPr lang="en-US" baseline="0"/>
            <a:t>USER</a:t>
          </a:r>
          <a:endParaRPr lang="en-US"/>
        </a:p>
      </dgm:t>
    </dgm:pt>
    <dgm:pt modelId="{5847C4FB-16F3-4495-A4BA-721E0D7D2C84}" type="parTrans" cxnId="{FA06960C-A2B7-4EDD-9DEA-738C3D629176}">
      <dgm:prSet/>
      <dgm:spPr/>
      <dgm:t>
        <a:bodyPr/>
        <a:lstStyle/>
        <a:p>
          <a:endParaRPr lang="en-US"/>
        </a:p>
      </dgm:t>
    </dgm:pt>
    <dgm:pt modelId="{0C29DF5F-B537-4A3E-B6C5-F29CABD3CD3B}" type="sibTrans" cxnId="{FA06960C-A2B7-4EDD-9DEA-738C3D629176}">
      <dgm:prSet/>
      <dgm:spPr/>
      <dgm:t>
        <a:bodyPr/>
        <a:lstStyle/>
        <a:p>
          <a:endParaRPr lang="en-US"/>
        </a:p>
      </dgm:t>
    </dgm:pt>
    <dgm:pt modelId="{8C5D404C-BD4B-4690-8708-2A9B2E71650A}">
      <dgm:prSet/>
      <dgm:spPr/>
      <dgm:t>
        <a:bodyPr/>
        <a:lstStyle/>
        <a:p>
          <a:r>
            <a:rPr lang="en-US" baseline="0"/>
            <a:t>GOODWILL</a:t>
          </a:r>
          <a:endParaRPr lang="en-US"/>
        </a:p>
      </dgm:t>
    </dgm:pt>
    <dgm:pt modelId="{EF3B6EEB-8F26-4225-8582-4C8C8D22F73A}" type="parTrans" cxnId="{31CB6603-807E-4F06-A201-83769C5712D9}">
      <dgm:prSet/>
      <dgm:spPr/>
      <dgm:t>
        <a:bodyPr/>
        <a:lstStyle/>
        <a:p>
          <a:endParaRPr lang="en-US"/>
        </a:p>
      </dgm:t>
    </dgm:pt>
    <dgm:pt modelId="{62E21A1C-CCC7-420B-A1C6-FA5118685A02}" type="sibTrans" cxnId="{31CB6603-807E-4F06-A201-83769C5712D9}">
      <dgm:prSet/>
      <dgm:spPr/>
      <dgm:t>
        <a:bodyPr/>
        <a:lstStyle/>
        <a:p>
          <a:endParaRPr lang="en-US"/>
        </a:p>
      </dgm:t>
    </dgm:pt>
    <dgm:pt modelId="{07F6BDD9-4FAB-4E45-907D-69D665AD7208}" type="pres">
      <dgm:prSet presAssocID="{1ECFA5D9-56A7-49B4-AAA8-7F9BCF16C80E}" presName="linear" presStyleCnt="0">
        <dgm:presLayoutVars>
          <dgm:animLvl val="lvl"/>
          <dgm:resizeHandles val="exact"/>
        </dgm:presLayoutVars>
      </dgm:prSet>
      <dgm:spPr/>
    </dgm:pt>
    <dgm:pt modelId="{B6277C29-8B2F-4C43-B1A0-16DB289CF73D}" type="pres">
      <dgm:prSet presAssocID="{C19AE39C-8345-42B3-8390-B32A60AA26C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A8D0AC3-36F4-4D90-B71A-FEAE1A508AF1}" type="pres">
      <dgm:prSet presAssocID="{917F8A57-4405-4EF0-8382-343D3A74249A}" presName="spacer" presStyleCnt="0"/>
      <dgm:spPr/>
    </dgm:pt>
    <dgm:pt modelId="{9473A7AE-8BB4-486E-B655-2C1E729A54CE}" type="pres">
      <dgm:prSet presAssocID="{3D07FB42-4804-42C1-95D0-FC796AA33AC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ED55EF2-8F23-4DF8-ADAD-DB4EC4D5C736}" type="pres">
      <dgm:prSet presAssocID="{860555E8-EE60-4098-BB2C-A63DB999ED2F}" presName="spacer" presStyleCnt="0"/>
      <dgm:spPr/>
    </dgm:pt>
    <dgm:pt modelId="{446CE224-5529-42BF-9CE1-13FE4F0C1338}" type="pres">
      <dgm:prSet presAssocID="{5D989BA3-A415-462F-9F17-4DD9F5F8D05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38CE3EC-69A3-436D-8E89-E044B34B629F}" type="pres">
      <dgm:prSet presAssocID="{0C29DF5F-B537-4A3E-B6C5-F29CABD3CD3B}" presName="spacer" presStyleCnt="0"/>
      <dgm:spPr/>
    </dgm:pt>
    <dgm:pt modelId="{745F8FDA-8F76-426A-A5FC-C3261E39F1A7}" type="pres">
      <dgm:prSet presAssocID="{8C5D404C-BD4B-4690-8708-2A9B2E71650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1CB6603-807E-4F06-A201-83769C5712D9}" srcId="{1ECFA5D9-56A7-49B4-AAA8-7F9BCF16C80E}" destId="{8C5D404C-BD4B-4690-8708-2A9B2E71650A}" srcOrd="3" destOrd="0" parTransId="{EF3B6EEB-8F26-4225-8582-4C8C8D22F73A}" sibTransId="{62E21A1C-CCC7-420B-A1C6-FA5118685A02}"/>
    <dgm:cxn modelId="{FA06960C-A2B7-4EDD-9DEA-738C3D629176}" srcId="{1ECFA5D9-56A7-49B4-AAA8-7F9BCF16C80E}" destId="{5D989BA3-A415-462F-9F17-4DD9F5F8D05F}" srcOrd="2" destOrd="0" parTransId="{5847C4FB-16F3-4495-A4BA-721E0D7D2C84}" sibTransId="{0C29DF5F-B537-4A3E-B6C5-F29CABD3CD3B}"/>
    <dgm:cxn modelId="{FA11DC5D-1EC9-4E6A-93FA-82568A057554}" srcId="{1ECFA5D9-56A7-49B4-AAA8-7F9BCF16C80E}" destId="{C19AE39C-8345-42B3-8390-B32A60AA26C6}" srcOrd="0" destOrd="0" parTransId="{AD5A5672-E9F3-449A-B66C-B8372E73DDB0}" sibTransId="{917F8A57-4405-4EF0-8382-343D3A74249A}"/>
    <dgm:cxn modelId="{25E1684F-7668-498E-8801-8FC6A87FA079}" type="presOf" srcId="{8C5D404C-BD4B-4690-8708-2A9B2E71650A}" destId="{745F8FDA-8F76-426A-A5FC-C3261E39F1A7}" srcOrd="0" destOrd="0" presId="urn:microsoft.com/office/officeart/2005/8/layout/vList2"/>
    <dgm:cxn modelId="{43BD0194-5319-456A-8009-7CF3430B8C6D}" type="presOf" srcId="{C19AE39C-8345-42B3-8390-B32A60AA26C6}" destId="{B6277C29-8B2F-4C43-B1A0-16DB289CF73D}" srcOrd="0" destOrd="0" presId="urn:microsoft.com/office/officeart/2005/8/layout/vList2"/>
    <dgm:cxn modelId="{13384D96-416B-461D-B57A-0623B7A5E7D8}" type="presOf" srcId="{3D07FB42-4804-42C1-95D0-FC796AA33ACD}" destId="{9473A7AE-8BB4-486E-B655-2C1E729A54CE}" srcOrd="0" destOrd="0" presId="urn:microsoft.com/office/officeart/2005/8/layout/vList2"/>
    <dgm:cxn modelId="{FC8BA5D5-1332-4EAA-93D7-D3C3C0AB08D9}" type="presOf" srcId="{1ECFA5D9-56A7-49B4-AAA8-7F9BCF16C80E}" destId="{07F6BDD9-4FAB-4E45-907D-69D665AD7208}" srcOrd="0" destOrd="0" presId="urn:microsoft.com/office/officeart/2005/8/layout/vList2"/>
    <dgm:cxn modelId="{6057C2F4-31D8-47AC-B8A4-691F8950977F}" type="presOf" srcId="{5D989BA3-A415-462F-9F17-4DD9F5F8D05F}" destId="{446CE224-5529-42BF-9CE1-13FE4F0C1338}" srcOrd="0" destOrd="0" presId="urn:microsoft.com/office/officeart/2005/8/layout/vList2"/>
    <dgm:cxn modelId="{CF26B3F7-3289-4428-A192-0C889F7BD2F7}" srcId="{1ECFA5D9-56A7-49B4-AAA8-7F9BCF16C80E}" destId="{3D07FB42-4804-42C1-95D0-FC796AA33ACD}" srcOrd="1" destOrd="0" parTransId="{005EC246-0BB1-4A69-A633-E71F54D3C3CF}" sibTransId="{860555E8-EE60-4098-BB2C-A63DB999ED2F}"/>
    <dgm:cxn modelId="{7FCD74C1-600F-4F03-A45A-8A0E15950C06}" type="presParOf" srcId="{07F6BDD9-4FAB-4E45-907D-69D665AD7208}" destId="{B6277C29-8B2F-4C43-B1A0-16DB289CF73D}" srcOrd="0" destOrd="0" presId="urn:microsoft.com/office/officeart/2005/8/layout/vList2"/>
    <dgm:cxn modelId="{6E3FA071-5BD1-4D36-9BC0-13C244299596}" type="presParOf" srcId="{07F6BDD9-4FAB-4E45-907D-69D665AD7208}" destId="{0A8D0AC3-36F4-4D90-B71A-FEAE1A508AF1}" srcOrd="1" destOrd="0" presId="urn:microsoft.com/office/officeart/2005/8/layout/vList2"/>
    <dgm:cxn modelId="{3D72DD93-3BA2-461A-BCA1-D7EE26A240EB}" type="presParOf" srcId="{07F6BDD9-4FAB-4E45-907D-69D665AD7208}" destId="{9473A7AE-8BB4-486E-B655-2C1E729A54CE}" srcOrd="2" destOrd="0" presId="urn:microsoft.com/office/officeart/2005/8/layout/vList2"/>
    <dgm:cxn modelId="{2A898456-8181-40FB-BE4D-FF087C12268E}" type="presParOf" srcId="{07F6BDD9-4FAB-4E45-907D-69D665AD7208}" destId="{CED55EF2-8F23-4DF8-ADAD-DB4EC4D5C736}" srcOrd="3" destOrd="0" presId="urn:microsoft.com/office/officeart/2005/8/layout/vList2"/>
    <dgm:cxn modelId="{6BA9DAE0-0A85-4CC8-9C2D-697D6D01A533}" type="presParOf" srcId="{07F6BDD9-4FAB-4E45-907D-69D665AD7208}" destId="{446CE224-5529-42BF-9CE1-13FE4F0C1338}" srcOrd="4" destOrd="0" presId="urn:microsoft.com/office/officeart/2005/8/layout/vList2"/>
    <dgm:cxn modelId="{756BE9B3-A57C-4FCD-962C-AB6F0CD65CD7}" type="presParOf" srcId="{07F6BDD9-4FAB-4E45-907D-69D665AD7208}" destId="{D38CE3EC-69A3-436D-8E89-E044B34B629F}" srcOrd="5" destOrd="0" presId="urn:microsoft.com/office/officeart/2005/8/layout/vList2"/>
    <dgm:cxn modelId="{D0D6E9C5-DB0A-4EF9-90B1-63A6575416AF}" type="presParOf" srcId="{07F6BDD9-4FAB-4E45-907D-69D665AD7208}" destId="{745F8FDA-8F76-426A-A5FC-C3261E39F1A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D9E7D72-569B-4CA4-947D-5BC39552C26B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168F05D-522B-4A7B-B37E-A2D9FDC4497F}">
      <dgm:prSet/>
      <dgm:spPr/>
      <dgm:t>
        <a:bodyPr/>
        <a:lstStyle/>
        <a:p>
          <a:r>
            <a:rPr lang="en-US"/>
            <a:t>User is provided with ways of interacting with the application.</a:t>
          </a:r>
        </a:p>
      </dgm:t>
    </dgm:pt>
    <dgm:pt modelId="{0EAD8BD9-7379-40C8-AA63-3BC52F422C87}" type="parTrans" cxnId="{3ED41E58-3BD6-4A72-84B5-3DA7D7907552}">
      <dgm:prSet/>
      <dgm:spPr/>
      <dgm:t>
        <a:bodyPr/>
        <a:lstStyle/>
        <a:p>
          <a:endParaRPr lang="en-US"/>
        </a:p>
      </dgm:t>
    </dgm:pt>
    <dgm:pt modelId="{DC2B45DA-A324-4729-9DF7-F858AD05F765}" type="sibTrans" cxnId="{3ED41E58-3BD6-4A72-84B5-3DA7D7907552}">
      <dgm:prSet/>
      <dgm:spPr/>
      <dgm:t>
        <a:bodyPr/>
        <a:lstStyle/>
        <a:p>
          <a:endParaRPr lang="en-US"/>
        </a:p>
      </dgm:t>
    </dgm:pt>
    <dgm:pt modelId="{CB381CF1-7C20-48F8-B1B7-FB069C2F085E}">
      <dgm:prSet/>
      <dgm:spPr/>
      <dgm:t>
        <a:bodyPr/>
        <a:lstStyle/>
        <a:p>
          <a:r>
            <a:rPr lang="en-US"/>
            <a:t>If user is relatively new, he needs to complete the Registration.</a:t>
          </a:r>
        </a:p>
      </dgm:t>
    </dgm:pt>
    <dgm:pt modelId="{C195A410-2601-4C43-8933-C137C5E17D73}" type="parTrans" cxnId="{01E43386-04F2-4B5B-9D21-B69BBF89CE2A}">
      <dgm:prSet/>
      <dgm:spPr/>
      <dgm:t>
        <a:bodyPr/>
        <a:lstStyle/>
        <a:p>
          <a:endParaRPr lang="en-US"/>
        </a:p>
      </dgm:t>
    </dgm:pt>
    <dgm:pt modelId="{D045DBA4-73F0-4A04-95F0-FCE39353FBB5}" type="sibTrans" cxnId="{01E43386-04F2-4B5B-9D21-B69BBF89CE2A}">
      <dgm:prSet/>
      <dgm:spPr/>
      <dgm:t>
        <a:bodyPr/>
        <a:lstStyle/>
        <a:p>
          <a:endParaRPr lang="en-US"/>
        </a:p>
      </dgm:t>
    </dgm:pt>
    <dgm:pt modelId="{A6A2CA48-7C90-4AE2-853A-26F9ABE4C248}">
      <dgm:prSet/>
      <dgm:spPr/>
      <dgm:t>
        <a:bodyPr/>
        <a:lstStyle/>
        <a:p>
          <a:r>
            <a:rPr lang="en-US"/>
            <a:t>Register</a:t>
          </a:r>
        </a:p>
      </dgm:t>
    </dgm:pt>
    <dgm:pt modelId="{F0D4527F-562A-43D9-97F9-2CA586775606}" type="parTrans" cxnId="{BF15C4AB-7750-453A-9482-19E0E2AF1214}">
      <dgm:prSet/>
      <dgm:spPr/>
      <dgm:t>
        <a:bodyPr/>
        <a:lstStyle/>
        <a:p>
          <a:endParaRPr lang="en-US"/>
        </a:p>
      </dgm:t>
    </dgm:pt>
    <dgm:pt modelId="{42E76B0A-6178-43E2-9D83-05285E4C930A}" type="sibTrans" cxnId="{BF15C4AB-7750-453A-9482-19E0E2AF1214}">
      <dgm:prSet/>
      <dgm:spPr/>
      <dgm:t>
        <a:bodyPr/>
        <a:lstStyle/>
        <a:p>
          <a:endParaRPr lang="en-US"/>
        </a:p>
      </dgm:t>
    </dgm:pt>
    <dgm:pt modelId="{B381DD41-24F5-4F9A-8A89-5D52E9C3F5B0}">
      <dgm:prSet/>
      <dgm:spPr/>
      <dgm:t>
        <a:bodyPr/>
        <a:lstStyle/>
        <a:p>
          <a:r>
            <a:rPr lang="en-US"/>
            <a:t>Login</a:t>
          </a:r>
        </a:p>
      </dgm:t>
    </dgm:pt>
    <dgm:pt modelId="{9ABB1EF3-6BF3-4DB8-B3A6-781C4D332FDD}" type="parTrans" cxnId="{90105673-B3FF-48BB-AE84-A7ABECB92731}">
      <dgm:prSet/>
      <dgm:spPr/>
      <dgm:t>
        <a:bodyPr/>
        <a:lstStyle/>
        <a:p>
          <a:endParaRPr lang="en-US"/>
        </a:p>
      </dgm:t>
    </dgm:pt>
    <dgm:pt modelId="{65377864-EEBD-4094-8715-04AB23983F18}" type="sibTrans" cxnId="{90105673-B3FF-48BB-AE84-A7ABECB92731}">
      <dgm:prSet/>
      <dgm:spPr/>
      <dgm:t>
        <a:bodyPr/>
        <a:lstStyle/>
        <a:p>
          <a:endParaRPr lang="en-US"/>
        </a:p>
      </dgm:t>
    </dgm:pt>
    <dgm:pt modelId="{64B16EE6-2442-4D07-B781-C32BD9D3E559}">
      <dgm:prSet/>
      <dgm:spPr/>
      <dgm:t>
        <a:bodyPr/>
        <a:lstStyle/>
        <a:p>
          <a:r>
            <a:rPr lang="en-US"/>
            <a:t>About Us</a:t>
          </a:r>
        </a:p>
      </dgm:t>
    </dgm:pt>
    <dgm:pt modelId="{2E09390D-A9C1-461D-B601-04EE319FC09B}" type="parTrans" cxnId="{38CA9E75-81C5-41C5-BE56-2272A737B16A}">
      <dgm:prSet/>
      <dgm:spPr/>
      <dgm:t>
        <a:bodyPr/>
        <a:lstStyle/>
        <a:p>
          <a:endParaRPr lang="en-US"/>
        </a:p>
      </dgm:t>
    </dgm:pt>
    <dgm:pt modelId="{D2697974-45D8-415E-9688-1D368D49A989}" type="sibTrans" cxnId="{38CA9E75-81C5-41C5-BE56-2272A737B16A}">
      <dgm:prSet/>
      <dgm:spPr/>
      <dgm:t>
        <a:bodyPr/>
        <a:lstStyle/>
        <a:p>
          <a:endParaRPr lang="en-US"/>
        </a:p>
      </dgm:t>
    </dgm:pt>
    <dgm:pt modelId="{ED53CF7C-BAED-43AA-9F23-7586034446B5}" type="pres">
      <dgm:prSet presAssocID="{3D9E7D72-569B-4CA4-947D-5BC39552C26B}" presName="diagram" presStyleCnt="0">
        <dgm:presLayoutVars>
          <dgm:dir/>
          <dgm:resizeHandles val="exact"/>
        </dgm:presLayoutVars>
      </dgm:prSet>
      <dgm:spPr/>
    </dgm:pt>
    <dgm:pt modelId="{0D6C1334-041A-446D-AA8E-D00328B48CD3}" type="pres">
      <dgm:prSet presAssocID="{9168F05D-522B-4A7B-B37E-A2D9FDC4497F}" presName="arrow" presStyleLbl="node1" presStyleIdx="0" presStyleCnt="5">
        <dgm:presLayoutVars>
          <dgm:bulletEnabled val="1"/>
        </dgm:presLayoutVars>
      </dgm:prSet>
      <dgm:spPr/>
    </dgm:pt>
    <dgm:pt modelId="{CBAC5A36-6241-4505-846F-7ED6683F514A}" type="pres">
      <dgm:prSet presAssocID="{CB381CF1-7C20-48F8-B1B7-FB069C2F085E}" presName="arrow" presStyleLbl="node1" presStyleIdx="1" presStyleCnt="5">
        <dgm:presLayoutVars>
          <dgm:bulletEnabled val="1"/>
        </dgm:presLayoutVars>
      </dgm:prSet>
      <dgm:spPr/>
    </dgm:pt>
    <dgm:pt modelId="{6A5AC4E2-AAA5-4C18-A59F-471C712B5888}" type="pres">
      <dgm:prSet presAssocID="{A6A2CA48-7C90-4AE2-853A-26F9ABE4C248}" presName="arrow" presStyleLbl="node1" presStyleIdx="2" presStyleCnt="5">
        <dgm:presLayoutVars>
          <dgm:bulletEnabled val="1"/>
        </dgm:presLayoutVars>
      </dgm:prSet>
      <dgm:spPr/>
    </dgm:pt>
    <dgm:pt modelId="{B8A26DB2-DCC7-4D04-997D-502F3D41766E}" type="pres">
      <dgm:prSet presAssocID="{B381DD41-24F5-4F9A-8A89-5D52E9C3F5B0}" presName="arrow" presStyleLbl="node1" presStyleIdx="3" presStyleCnt="5">
        <dgm:presLayoutVars>
          <dgm:bulletEnabled val="1"/>
        </dgm:presLayoutVars>
      </dgm:prSet>
      <dgm:spPr/>
    </dgm:pt>
    <dgm:pt modelId="{20A59DDD-4882-4F7A-A966-1F73F1440DD2}" type="pres">
      <dgm:prSet presAssocID="{64B16EE6-2442-4D07-B781-C32BD9D3E559}" presName="arrow" presStyleLbl="node1" presStyleIdx="4" presStyleCnt="5">
        <dgm:presLayoutVars>
          <dgm:bulletEnabled val="1"/>
        </dgm:presLayoutVars>
      </dgm:prSet>
      <dgm:spPr/>
    </dgm:pt>
  </dgm:ptLst>
  <dgm:cxnLst>
    <dgm:cxn modelId="{E12EA146-E1E0-4C4E-A69E-94B584814989}" type="presOf" srcId="{A6A2CA48-7C90-4AE2-853A-26F9ABE4C248}" destId="{6A5AC4E2-AAA5-4C18-A59F-471C712B5888}" srcOrd="0" destOrd="0" presId="urn:microsoft.com/office/officeart/2005/8/layout/arrow5"/>
    <dgm:cxn modelId="{EB5BE668-0807-4066-A86B-C86B8CF62F66}" type="presOf" srcId="{64B16EE6-2442-4D07-B781-C32BD9D3E559}" destId="{20A59DDD-4882-4F7A-A966-1F73F1440DD2}" srcOrd="0" destOrd="0" presId="urn:microsoft.com/office/officeart/2005/8/layout/arrow5"/>
    <dgm:cxn modelId="{90105673-B3FF-48BB-AE84-A7ABECB92731}" srcId="{3D9E7D72-569B-4CA4-947D-5BC39552C26B}" destId="{B381DD41-24F5-4F9A-8A89-5D52E9C3F5B0}" srcOrd="3" destOrd="0" parTransId="{9ABB1EF3-6BF3-4DB8-B3A6-781C4D332FDD}" sibTransId="{65377864-EEBD-4094-8715-04AB23983F18}"/>
    <dgm:cxn modelId="{38CA9E75-81C5-41C5-BE56-2272A737B16A}" srcId="{3D9E7D72-569B-4CA4-947D-5BC39552C26B}" destId="{64B16EE6-2442-4D07-B781-C32BD9D3E559}" srcOrd="4" destOrd="0" parTransId="{2E09390D-A9C1-461D-B601-04EE319FC09B}" sibTransId="{D2697974-45D8-415E-9688-1D368D49A989}"/>
    <dgm:cxn modelId="{3ED41E58-3BD6-4A72-84B5-3DA7D7907552}" srcId="{3D9E7D72-569B-4CA4-947D-5BC39552C26B}" destId="{9168F05D-522B-4A7B-B37E-A2D9FDC4497F}" srcOrd="0" destOrd="0" parTransId="{0EAD8BD9-7379-40C8-AA63-3BC52F422C87}" sibTransId="{DC2B45DA-A324-4729-9DF7-F858AD05F765}"/>
    <dgm:cxn modelId="{351A057B-A29F-4C28-985F-BD4BEA06B09E}" type="presOf" srcId="{3D9E7D72-569B-4CA4-947D-5BC39552C26B}" destId="{ED53CF7C-BAED-43AA-9F23-7586034446B5}" srcOrd="0" destOrd="0" presId="urn:microsoft.com/office/officeart/2005/8/layout/arrow5"/>
    <dgm:cxn modelId="{01E43386-04F2-4B5B-9D21-B69BBF89CE2A}" srcId="{3D9E7D72-569B-4CA4-947D-5BC39552C26B}" destId="{CB381CF1-7C20-48F8-B1B7-FB069C2F085E}" srcOrd="1" destOrd="0" parTransId="{C195A410-2601-4C43-8933-C137C5E17D73}" sibTransId="{D045DBA4-73F0-4A04-95F0-FCE39353FBB5}"/>
    <dgm:cxn modelId="{BF15C4AB-7750-453A-9482-19E0E2AF1214}" srcId="{3D9E7D72-569B-4CA4-947D-5BC39552C26B}" destId="{A6A2CA48-7C90-4AE2-853A-26F9ABE4C248}" srcOrd="2" destOrd="0" parTransId="{F0D4527F-562A-43D9-97F9-2CA586775606}" sibTransId="{42E76B0A-6178-43E2-9D83-05285E4C930A}"/>
    <dgm:cxn modelId="{D03ADFB4-36CE-4E5E-85D3-43C74946E8C9}" type="presOf" srcId="{9168F05D-522B-4A7B-B37E-A2D9FDC4497F}" destId="{0D6C1334-041A-446D-AA8E-D00328B48CD3}" srcOrd="0" destOrd="0" presId="urn:microsoft.com/office/officeart/2005/8/layout/arrow5"/>
    <dgm:cxn modelId="{5108DED0-0C02-45F1-BC01-08AEC70EA58A}" type="presOf" srcId="{B381DD41-24F5-4F9A-8A89-5D52E9C3F5B0}" destId="{B8A26DB2-DCC7-4D04-997D-502F3D41766E}" srcOrd="0" destOrd="0" presId="urn:microsoft.com/office/officeart/2005/8/layout/arrow5"/>
    <dgm:cxn modelId="{B49C01F7-AC34-4839-ADD4-609F8A9FC8D1}" type="presOf" srcId="{CB381CF1-7C20-48F8-B1B7-FB069C2F085E}" destId="{CBAC5A36-6241-4505-846F-7ED6683F514A}" srcOrd="0" destOrd="0" presId="urn:microsoft.com/office/officeart/2005/8/layout/arrow5"/>
    <dgm:cxn modelId="{5AC48471-D2E7-4C22-A693-90E3912D3EEB}" type="presParOf" srcId="{ED53CF7C-BAED-43AA-9F23-7586034446B5}" destId="{0D6C1334-041A-446D-AA8E-D00328B48CD3}" srcOrd="0" destOrd="0" presId="urn:microsoft.com/office/officeart/2005/8/layout/arrow5"/>
    <dgm:cxn modelId="{1C0F70F2-568C-4EC3-9D3C-041B46C37D61}" type="presParOf" srcId="{ED53CF7C-BAED-43AA-9F23-7586034446B5}" destId="{CBAC5A36-6241-4505-846F-7ED6683F514A}" srcOrd="1" destOrd="0" presId="urn:microsoft.com/office/officeart/2005/8/layout/arrow5"/>
    <dgm:cxn modelId="{72383F61-20BF-48A9-BBA0-9BFB60F6D1AD}" type="presParOf" srcId="{ED53CF7C-BAED-43AA-9F23-7586034446B5}" destId="{6A5AC4E2-AAA5-4C18-A59F-471C712B5888}" srcOrd="2" destOrd="0" presId="urn:microsoft.com/office/officeart/2005/8/layout/arrow5"/>
    <dgm:cxn modelId="{6734B839-8A87-4F0C-A17D-03A8A1CCB320}" type="presParOf" srcId="{ED53CF7C-BAED-43AA-9F23-7586034446B5}" destId="{B8A26DB2-DCC7-4D04-997D-502F3D41766E}" srcOrd="3" destOrd="0" presId="urn:microsoft.com/office/officeart/2005/8/layout/arrow5"/>
    <dgm:cxn modelId="{3CA18C03-B51D-45A4-96F1-015C928E97E7}" type="presParOf" srcId="{ED53CF7C-BAED-43AA-9F23-7586034446B5}" destId="{20A59DDD-4882-4F7A-A966-1F73F1440DD2}" srcOrd="4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41471C9-537A-4A9F-AB97-A5AD792BF8DB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2CDA671-6E92-400E-AEF2-92F163ED44FA}">
      <dgm:prSet/>
      <dgm:spPr/>
      <dgm:t>
        <a:bodyPr/>
        <a:lstStyle/>
        <a:p>
          <a:r>
            <a:rPr lang="en-US"/>
            <a:t>Here is the data to store the information in firebase.</a:t>
          </a:r>
        </a:p>
      </dgm:t>
    </dgm:pt>
    <dgm:pt modelId="{D07168FF-47D2-4E23-9BC6-3816174741F5}" type="parTrans" cxnId="{E0B66826-8527-4286-A5B2-ACDF3565B55D}">
      <dgm:prSet/>
      <dgm:spPr/>
      <dgm:t>
        <a:bodyPr/>
        <a:lstStyle/>
        <a:p>
          <a:endParaRPr lang="en-US"/>
        </a:p>
      </dgm:t>
    </dgm:pt>
    <dgm:pt modelId="{83F8E901-6F07-42CC-B943-8BAF1FD89321}" type="sibTrans" cxnId="{E0B66826-8527-4286-A5B2-ACDF3565B55D}">
      <dgm:prSet/>
      <dgm:spPr/>
      <dgm:t>
        <a:bodyPr/>
        <a:lstStyle/>
        <a:p>
          <a:endParaRPr lang="en-US"/>
        </a:p>
      </dgm:t>
    </dgm:pt>
    <dgm:pt modelId="{331E66E5-BAAC-4A46-B9DE-9F4131845792}">
      <dgm:prSet/>
      <dgm:spPr/>
      <dgm:t>
        <a:bodyPr/>
        <a:lstStyle/>
        <a:p>
          <a:r>
            <a:rPr lang="en-US"/>
            <a:t>In the above fig shows </a:t>
          </a:r>
          <a:r>
            <a:rPr lang="en-US" b="1"/>
            <a:t>USERS </a:t>
          </a:r>
          <a:r>
            <a:rPr lang="en-US"/>
            <a:t>who are login.</a:t>
          </a:r>
        </a:p>
      </dgm:t>
    </dgm:pt>
    <dgm:pt modelId="{E8A7B91C-76FD-4CDD-86F3-D08AFFA45558}" type="parTrans" cxnId="{938B9EB3-4C51-4567-90D7-E934B95500C0}">
      <dgm:prSet/>
      <dgm:spPr/>
      <dgm:t>
        <a:bodyPr/>
        <a:lstStyle/>
        <a:p>
          <a:endParaRPr lang="en-US"/>
        </a:p>
      </dgm:t>
    </dgm:pt>
    <dgm:pt modelId="{D351BF12-1977-4D20-B522-D192A461053D}" type="sibTrans" cxnId="{938B9EB3-4C51-4567-90D7-E934B95500C0}">
      <dgm:prSet/>
      <dgm:spPr/>
      <dgm:t>
        <a:bodyPr/>
        <a:lstStyle/>
        <a:p>
          <a:endParaRPr lang="en-US"/>
        </a:p>
      </dgm:t>
    </dgm:pt>
    <dgm:pt modelId="{7548EE4F-9052-4DC2-BF40-5C971BB2ADAB}">
      <dgm:prSet/>
      <dgm:spPr/>
      <dgm:t>
        <a:bodyPr/>
        <a:lstStyle/>
        <a:p>
          <a:r>
            <a:rPr lang="en-US"/>
            <a:t>In the below fig shows to store the information who entered whether if the </a:t>
          </a:r>
          <a:r>
            <a:rPr lang="en-US" b="1"/>
            <a:t>donor</a:t>
          </a:r>
          <a:r>
            <a:rPr lang="en-US"/>
            <a:t> or </a:t>
          </a:r>
          <a:r>
            <a:rPr lang="en-US" b="1"/>
            <a:t>receiver.</a:t>
          </a:r>
          <a:r>
            <a:rPr lang="en-US"/>
            <a:t> </a:t>
          </a:r>
        </a:p>
      </dgm:t>
    </dgm:pt>
    <dgm:pt modelId="{F2A0351A-F999-40FB-B479-D07C2335B487}" type="parTrans" cxnId="{191A475C-F571-492F-AF63-CDA1EA167715}">
      <dgm:prSet/>
      <dgm:spPr/>
      <dgm:t>
        <a:bodyPr/>
        <a:lstStyle/>
        <a:p>
          <a:endParaRPr lang="en-US"/>
        </a:p>
      </dgm:t>
    </dgm:pt>
    <dgm:pt modelId="{F1FD6F6C-C92E-4A11-9A92-8945D5B826EC}" type="sibTrans" cxnId="{191A475C-F571-492F-AF63-CDA1EA167715}">
      <dgm:prSet/>
      <dgm:spPr/>
      <dgm:t>
        <a:bodyPr/>
        <a:lstStyle/>
        <a:p>
          <a:endParaRPr lang="en-US"/>
        </a:p>
      </dgm:t>
    </dgm:pt>
    <dgm:pt modelId="{BC7D7166-5455-477E-B1ED-BBE916012D2D}" type="pres">
      <dgm:prSet presAssocID="{D41471C9-537A-4A9F-AB97-A5AD792BF8DB}" presName="outerComposite" presStyleCnt="0">
        <dgm:presLayoutVars>
          <dgm:chMax val="5"/>
          <dgm:dir/>
          <dgm:resizeHandles val="exact"/>
        </dgm:presLayoutVars>
      </dgm:prSet>
      <dgm:spPr/>
    </dgm:pt>
    <dgm:pt modelId="{6E5E6229-1B20-4384-AE81-55BEEF0DDE67}" type="pres">
      <dgm:prSet presAssocID="{D41471C9-537A-4A9F-AB97-A5AD792BF8DB}" presName="dummyMaxCanvas" presStyleCnt="0">
        <dgm:presLayoutVars/>
      </dgm:prSet>
      <dgm:spPr/>
    </dgm:pt>
    <dgm:pt modelId="{897C79F8-0531-4C2B-86A0-DCBE0A1BDA4F}" type="pres">
      <dgm:prSet presAssocID="{D41471C9-537A-4A9F-AB97-A5AD792BF8DB}" presName="ThreeNodes_1" presStyleLbl="node1" presStyleIdx="0" presStyleCnt="3">
        <dgm:presLayoutVars>
          <dgm:bulletEnabled val="1"/>
        </dgm:presLayoutVars>
      </dgm:prSet>
      <dgm:spPr/>
    </dgm:pt>
    <dgm:pt modelId="{51080518-4DA4-4A2E-98C6-D2C2EC7AEE4F}" type="pres">
      <dgm:prSet presAssocID="{D41471C9-537A-4A9F-AB97-A5AD792BF8DB}" presName="ThreeNodes_2" presStyleLbl="node1" presStyleIdx="1" presStyleCnt="3">
        <dgm:presLayoutVars>
          <dgm:bulletEnabled val="1"/>
        </dgm:presLayoutVars>
      </dgm:prSet>
      <dgm:spPr/>
    </dgm:pt>
    <dgm:pt modelId="{946F47A5-288B-450D-A891-03B58794240B}" type="pres">
      <dgm:prSet presAssocID="{D41471C9-537A-4A9F-AB97-A5AD792BF8DB}" presName="ThreeNodes_3" presStyleLbl="node1" presStyleIdx="2" presStyleCnt="3">
        <dgm:presLayoutVars>
          <dgm:bulletEnabled val="1"/>
        </dgm:presLayoutVars>
      </dgm:prSet>
      <dgm:spPr/>
    </dgm:pt>
    <dgm:pt modelId="{92DF476C-FA65-46B3-8CB1-19BD74113CD4}" type="pres">
      <dgm:prSet presAssocID="{D41471C9-537A-4A9F-AB97-A5AD792BF8DB}" presName="ThreeConn_1-2" presStyleLbl="fgAccFollowNode1" presStyleIdx="0" presStyleCnt="2">
        <dgm:presLayoutVars>
          <dgm:bulletEnabled val="1"/>
        </dgm:presLayoutVars>
      </dgm:prSet>
      <dgm:spPr/>
    </dgm:pt>
    <dgm:pt modelId="{8E9D2B3F-94B0-4DCD-ACB9-4C2E8DABCE30}" type="pres">
      <dgm:prSet presAssocID="{D41471C9-537A-4A9F-AB97-A5AD792BF8DB}" presName="ThreeConn_2-3" presStyleLbl="fgAccFollowNode1" presStyleIdx="1" presStyleCnt="2">
        <dgm:presLayoutVars>
          <dgm:bulletEnabled val="1"/>
        </dgm:presLayoutVars>
      </dgm:prSet>
      <dgm:spPr/>
    </dgm:pt>
    <dgm:pt modelId="{EEDAB139-0573-4599-BB68-2B54A61E85FB}" type="pres">
      <dgm:prSet presAssocID="{D41471C9-537A-4A9F-AB97-A5AD792BF8DB}" presName="ThreeNodes_1_text" presStyleLbl="node1" presStyleIdx="2" presStyleCnt="3">
        <dgm:presLayoutVars>
          <dgm:bulletEnabled val="1"/>
        </dgm:presLayoutVars>
      </dgm:prSet>
      <dgm:spPr/>
    </dgm:pt>
    <dgm:pt modelId="{DD162092-81DD-4A3A-B02A-8E7AF1428143}" type="pres">
      <dgm:prSet presAssocID="{D41471C9-537A-4A9F-AB97-A5AD792BF8DB}" presName="ThreeNodes_2_text" presStyleLbl="node1" presStyleIdx="2" presStyleCnt="3">
        <dgm:presLayoutVars>
          <dgm:bulletEnabled val="1"/>
        </dgm:presLayoutVars>
      </dgm:prSet>
      <dgm:spPr/>
    </dgm:pt>
    <dgm:pt modelId="{FCB2E0BB-5CC6-4C04-A50F-95698EE5D334}" type="pres">
      <dgm:prSet presAssocID="{D41471C9-537A-4A9F-AB97-A5AD792BF8DB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0D188B07-76B9-4EC6-AABC-2AF5F4089389}" type="presOf" srcId="{331E66E5-BAAC-4A46-B9DE-9F4131845792}" destId="{DD162092-81DD-4A3A-B02A-8E7AF1428143}" srcOrd="1" destOrd="0" presId="urn:microsoft.com/office/officeart/2005/8/layout/vProcess5"/>
    <dgm:cxn modelId="{A1777A1C-F689-493B-9605-7A46C46455CF}" type="presOf" srcId="{7548EE4F-9052-4DC2-BF40-5C971BB2ADAB}" destId="{946F47A5-288B-450D-A891-03B58794240B}" srcOrd="0" destOrd="0" presId="urn:microsoft.com/office/officeart/2005/8/layout/vProcess5"/>
    <dgm:cxn modelId="{E0B66826-8527-4286-A5B2-ACDF3565B55D}" srcId="{D41471C9-537A-4A9F-AB97-A5AD792BF8DB}" destId="{32CDA671-6E92-400E-AEF2-92F163ED44FA}" srcOrd="0" destOrd="0" parTransId="{D07168FF-47D2-4E23-9BC6-3816174741F5}" sibTransId="{83F8E901-6F07-42CC-B943-8BAF1FD89321}"/>
    <dgm:cxn modelId="{8D74433C-00E3-4E72-A921-B239B5D4FD1E}" type="presOf" srcId="{83F8E901-6F07-42CC-B943-8BAF1FD89321}" destId="{92DF476C-FA65-46B3-8CB1-19BD74113CD4}" srcOrd="0" destOrd="0" presId="urn:microsoft.com/office/officeart/2005/8/layout/vProcess5"/>
    <dgm:cxn modelId="{191A475C-F571-492F-AF63-CDA1EA167715}" srcId="{D41471C9-537A-4A9F-AB97-A5AD792BF8DB}" destId="{7548EE4F-9052-4DC2-BF40-5C971BB2ADAB}" srcOrd="2" destOrd="0" parTransId="{F2A0351A-F999-40FB-B479-D07C2335B487}" sibTransId="{F1FD6F6C-C92E-4A11-9A92-8945D5B826EC}"/>
    <dgm:cxn modelId="{2045C567-C39C-4E72-B22D-5B48B05E4EE9}" type="presOf" srcId="{32CDA671-6E92-400E-AEF2-92F163ED44FA}" destId="{EEDAB139-0573-4599-BB68-2B54A61E85FB}" srcOrd="1" destOrd="0" presId="urn:microsoft.com/office/officeart/2005/8/layout/vProcess5"/>
    <dgm:cxn modelId="{CF382E82-7ED6-4EC4-8434-FC0C4CAFB4CB}" type="presOf" srcId="{331E66E5-BAAC-4A46-B9DE-9F4131845792}" destId="{51080518-4DA4-4A2E-98C6-D2C2EC7AEE4F}" srcOrd="0" destOrd="0" presId="urn:microsoft.com/office/officeart/2005/8/layout/vProcess5"/>
    <dgm:cxn modelId="{C615D2A0-D93E-4051-B221-1804D40230FD}" type="presOf" srcId="{7548EE4F-9052-4DC2-BF40-5C971BB2ADAB}" destId="{FCB2E0BB-5CC6-4C04-A50F-95698EE5D334}" srcOrd="1" destOrd="0" presId="urn:microsoft.com/office/officeart/2005/8/layout/vProcess5"/>
    <dgm:cxn modelId="{24709AA8-AA4F-4E51-BAE5-60ACAD3A36C8}" type="presOf" srcId="{D351BF12-1977-4D20-B522-D192A461053D}" destId="{8E9D2B3F-94B0-4DCD-ACB9-4C2E8DABCE30}" srcOrd="0" destOrd="0" presId="urn:microsoft.com/office/officeart/2005/8/layout/vProcess5"/>
    <dgm:cxn modelId="{0B0D1AA9-FA88-45CF-9C2E-54588F3332A1}" type="presOf" srcId="{D41471C9-537A-4A9F-AB97-A5AD792BF8DB}" destId="{BC7D7166-5455-477E-B1ED-BBE916012D2D}" srcOrd="0" destOrd="0" presId="urn:microsoft.com/office/officeart/2005/8/layout/vProcess5"/>
    <dgm:cxn modelId="{938B9EB3-4C51-4567-90D7-E934B95500C0}" srcId="{D41471C9-537A-4A9F-AB97-A5AD792BF8DB}" destId="{331E66E5-BAAC-4A46-B9DE-9F4131845792}" srcOrd="1" destOrd="0" parTransId="{E8A7B91C-76FD-4CDD-86F3-D08AFFA45558}" sibTransId="{D351BF12-1977-4D20-B522-D192A461053D}"/>
    <dgm:cxn modelId="{6B2EE0EB-CEB1-4112-8473-123645CF8C22}" type="presOf" srcId="{32CDA671-6E92-400E-AEF2-92F163ED44FA}" destId="{897C79F8-0531-4C2B-86A0-DCBE0A1BDA4F}" srcOrd="0" destOrd="0" presId="urn:microsoft.com/office/officeart/2005/8/layout/vProcess5"/>
    <dgm:cxn modelId="{530E4023-55A2-46F4-8AA8-04511419687B}" type="presParOf" srcId="{BC7D7166-5455-477E-B1ED-BBE916012D2D}" destId="{6E5E6229-1B20-4384-AE81-55BEEF0DDE67}" srcOrd="0" destOrd="0" presId="urn:microsoft.com/office/officeart/2005/8/layout/vProcess5"/>
    <dgm:cxn modelId="{592EE5A0-EB90-46F7-99DF-D066092AFD24}" type="presParOf" srcId="{BC7D7166-5455-477E-B1ED-BBE916012D2D}" destId="{897C79F8-0531-4C2B-86A0-DCBE0A1BDA4F}" srcOrd="1" destOrd="0" presId="urn:microsoft.com/office/officeart/2005/8/layout/vProcess5"/>
    <dgm:cxn modelId="{1621D326-B06F-47CA-8502-DCF4B887CA7A}" type="presParOf" srcId="{BC7D7166-5455-477E-B1ED-BBE916012D2D}" destId="{51080518-4DA4-4A2E-98C6-D2C2EC7AEE4F}" srcOrd="2" destOrd="0" presId="urn:microsoft.com/office/officeart/2005/8/layout/vProcess5"/>
    <dgm:cxn modelId="{C896461E-D9DA-4475-B77D-82194CF93F90}" type="presParOf" srcId="{BC7D7166-5455-477E-B1ED-BBE916012D2D}" destId="{946F47A5-288B-450D-A891-03B58794240B}" srcOrd="3" destOrd="0" presId="urn:microsoft.com/office/officeart/2005/8/layout/vProcess5"/>
    <dgm:cxn modelId="{20047EBF-B4D9-4D02-B5B8-446BF7F8618A}" type="presParOf" srcId="{BC7D7166-5455-477E-B1ED-BBE916012D2D}" destId="{92DF476C-FA65-46B3-8CB1-19BD74113CD4}" srcOrd="4" destOrd="0" presId="urn:microsoft.com/office/officeart/2005/8/layout/vProcess5"/>
    <dgm:cxn modelId="{DE1AF175-2E0F-4FD3-9FC7-5835A9329F39}" type="presParOf" srcId="{BC7D7166-5455-477E-B1ED-BBE916012D2D}" destId="{8E9D2B3F-94B0-4DCD-ACB9-4C2E8DABCE30}" srcOrd="5" destOrd="0" presId="urn:microsoft.com/office/officeart/2005/8/layout/vProcess5"/>
    <dgm:cxn modelId="{E85E9960-AA98-4BB4-88EF-BA05DDC11870}" type="presParOf" srcId="{BC7D7166-5455-477E-B1ED-BBE916012D2D}" destId="{EEDAB139-0573-4599-BB68-2B54A61E85FB}" srcOrd="6" destOrd="0" presId="urn:microsoft.com/office/officeart/2005/8/layout/vProcess5"/>
    <dgm:cxn modelId="{E7D8F7D3-E0B0-4723-AE36-1FEB3EB5C124}" type="presParOf" srcId="{BC7D7166-5455-477E-B1ED-BBE916012D2D}" destId="{DD162092-81DD-4A3A-B02A-8E7AF1428143}" srcOrd="7" destOrd="0" presId="urn:microsoft.com/office/officeart/2005/8/layout/vProcess5"/>
    <dgm:cxn modelId="{5C839542-EBCA-482F-B2FE-9848B50150F3}" type="presParOf" srcId="{BC7D7166-5455-477E-B1ED-BBE916012D2D}" destId="{FCB2E0BB-5CC6-4C04-A50F-95698EE5D334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D2E70A4-FA3A-4641-B94B-D462C810ECF0}" type="doc">
      <dgm:prSet loTypeId="urn:microsoft.com/office/officeart/2005/8/layout/vProcess5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BBF5AC9-1BEB-4A5E-9988-17332C9DC008}">
      <dgm:prSet custT="1"/>
      <dgm:spPr/>
      <dgm:t>
        <a:bodyPr/>
        <a:lstStyle/>
        <a:p>
          <a:r>
            <a:rPr lang="en-US" sz="2600" dirty="0"/>
            <a:t>Traffic congestion</a:t>
          </a:r>
        </a:p>
      </dgm:t>
    </dgm:pt>
    <dgm:pt modelId="{A0104563-0F37-41EC-B374-AC2110706505}" type="parTrans" cxnId="{7E95942D-1466-4D60-BA25-052C7ACC2619}">
      <dgm:prSet/>
      <dgm:spPr/>
      <dgm:t>
        <a:bodyPr/>
        <a:lstStyle/>
        <a:p>
          <a:endParaRPr lang="en-US" sz="2600"/>
        </a:p>
      </dgm:t>
    </dgm:pt>
    <dgm:pt modelId="{A8A61703-1B02-414E-A0A2-7B95A9445506}" type="sibTrans" cxnId="{7E95942D-1466-4D60-BA25-052C7ACC2619}">
      <dgm:prSet custT="1"/>
      <dgm:spPr/>
      <dgm:t>
        <a:bodyPr/>
        <a:lstStyle/>
        <a:p>
          <a:endParaRPr lang="en-US" sz="2600"/>
        </a:p>
      </dgm:t>
    </dgm:pt>
    <dgm:pt modelId="{D3B6488A-D32D-468B-8B24-A9F666593DBF}">
      <dgm:prSet custT="1"/>
      <dgm:spPr/>
      <dgm:t>
        <a:bodyPr/>
        <a:lstStyle/>
        <a:p>
          <a:r>
            <a:rPr lang="en-US" sz="2600" dirty="0"/>
            <a:t>Accidents</a:t>
          </a:r>
        </a:p>
      </dgm:t>
    </dgm:pt>
    <dgm:pt modelId="{49E973E6-EC63-4C05-B42A-7E0EBA1901DD}" type="parTrans" cxnId="{1438C2A3-2031-4E5F-912E-F1C9C537131F}">
      <dgm:prSet/>
      <dgm:spPr/>
      <dgm:t>
        <a:bodyPr/>
        <a:lstStyle/>
        <a:p>
          <a:endParaRPr lang="en-US" sz="2600"/>
        </a:p>
      </dgm:t>
    </dgm:pt>
    <dgm:pt modelId="{71183AF0-2232-4893-BC4B-624FE464D4B3}" type="sibTrans" cxnId="{1438C2A3-2031-4E5F-912E-F1C9C537131F}">
      <dgm:prSet custT="1"/>
      <dgm:spPr/>
      <dgm:t>
        <a:bodyPr/>
        <a:lstStyle/>
        <a:p>
          <a:endParaRPr lang="en-US" sz="2600"/>
        </a:p>
      </dgm:t>
    </dgm:pt>
    <dgm:pt modelId="{501B9ABD-EF82-4C0F-BF93-C9AD307A6DC1}">
      <dgm:prSet custT="1"/>
      <dgm:spPr/>
      <dgm:t>
        <a:bodyPr/>
        <a:lstStyle/>
        <a:p>
          <a:r>
            <a:rPr lang="en-US" sz="2600" dirty="0"/>
            <a:t>Emergency</a:t>
          </a:r>
          <a:r>
            <a:rPr lang="en-US" sz="2600" baseline="0" dirty="0"/>
            <a:t> vehicles</a:t>
          </a:r>
          <a:endParaRPr lang="en-US" sz="2600" dirty="0"/>
        </a:p>
      </dgm:t>
    </dgm:pt>
    <dgm:pt modelId="{5B75FAC7-E7C2-4964-B835-A1B29ACF5E86}" type="parTrans" cxnId="{6B67B502-4BE1-4F12-9660-BB721493CB31}">
      <dgm:prSet/>
      <dgm:spPr/>
      <dgm:t>
        <a:bodyPr/>
        <a:lstStyle/>
        <a:p>
          <a:endParaRPr lang="en-US" sz="2600"/>
        </a:p>
      </dgm:t>
    </dgm:pt>
    <dgm:pt modelId="{07CE1EF6-FB8A-4E40-80AD-38BBF92167B5}" type="sibTrans" cxnId="{6B67B502-4BE1-4F12-9660-BB721493CB31}">
      <dgm:prSet/>
      <dgm:spPr/>
      <dgm:t>
        <a:bodyPr/>
        <a:lstStyle/>
        <a:p>
          <a:endParaRPr lang="en-US" sz="2600"/>
        </a:p>
      </dgm:t>
    </dgm:pt>
    <dgm:pt modelId="{D9DC2F8E-087C-467D-ABF4-06CFF2E48138}" type="pres">
      <dgm:prSet presAssocID="{FD2E70A4-FA3A-4641-B94B-D462C810ECF0}" presName="outerComposite" presStyleCnt="0">
        <dgm:presLayoutVars>
          <dgm:chMax val="5"/>
          <dgm:dir/>
          <dgm:resizeHandles val="exact"/>
        </dgm:presLayoutVars>
      </dgm:prSet>
      <dgm:spPr/>
    </dgm:pt>
    <dgm:pt modelId="{7754A1D8-866B-4536-ACEB-66CB431E4781}" type="pres">
      <dgm:prSet presAssocID="{FD2E70A4-FA3A-4641-B94B-D462C810ECF0}" presName="dummyMaxCanvas" presStyleCnt="0">
        <dgm:presLayoutVars/>
      </dgm:prSet>
      <dgm:spPr/>
    </dgm:pt>
    <dgm:pt modelId="{508BED4D-777D-4DCE-9A83-4CF85C9AE346}" type="pres">
      <dgm:prSet presAssocID="{FD2E70A4-FA3A-4641-B94B-D462C810ECF0}" presName="ThreeNodes_1" presStyleLbl="node1" presStyleIdx="0" presStyleCnt="3">
        <dgm:presLayoutVars>
          <dgm:bulletEnabled val="1"/>
        </dgm:presLayoutVars>
      </dgm:prSet>
      <dgm:spPr/>
    </dgm:pt>
    <dgm:pt modelId="{E4EC16B3-6330-4051-829C-7095B3750247}" type="pres">
      <dgm:prSet presAssocID="{FD2E70A4-FA3A-4641-B94B-D462C810ECF0}" presName="ThreeNodes_2" presStyleLbl="node1" presStyleIdx="1" presStyleCnt="3">
        <dgm:presLayoutVars>
          <dgm:bulletEnabled val="1"/>
        </dgm:presLayoutVars>
      </dgm:prSet>
      <dgm:spPr/>
    </dgm:pt>
    <dgm:pt modelId="{6BFEF064-C0FE-466F-8313-BA06491747FC}" type="pres">
      <dgm:prSet presAssocID="{FD2E70A4-FA3A-4641-B94B-D462C810ECF0}" presName="ThreeNodes_3" presStyleLbl="node1" presStyleIdx="2" presStyleCnt="3">
        <dgm:presLayoutVars>
          <dgm:bulletEnabled val="1"/>
        </dgm:presLayoutVars>
      </dgm:prSet>
      <dgm:spPr/>
    </dgm:pt>
    <dgm:pt modelId="{42400CDF-9840-419E-93D7-99DCCEC29081}" type="pres">
      <dgm:prSet presAssocID="{FD2E70A4-FA3A-4641-B94B-D462C810ECF0}" presName="ThreeConn_1-2" presStyleLbl="fgAccFollowNode1" presStyleIdx="0" presStyleCnt="2">
        <dgm:presLayoutVars>
          <dgm:bulletEnabled val="1"/>
        </dgm:presLayoutVars>
      </dgm:prSet>
      <dgm:spPr/>
    </dgm:pt>
    <dgm:pt modelId="{172C01B4-A30C-4E97-8AAC-F32A3B8959A2}" type="pres">
      <dgm:prSet presAssocID="{FD2E70A4-FA3A-4641-B94B-D462C810ECF0}" presName="ThreeConn_2-3" presStyleLbl="fgAccFollowNode1" presStyleIdx="1" presStyleCnt="2">
        <dgm:presLayoutVars>
          <dgm:bulletEnabled val="1"/>
        </dgm:presLayoutVars>
      </dgm:prSet>
      <dgm:spPr/>
    </dgm:pt>
    <dgm:pt modelId="{FB615CEF-8E19-4A35-B63B-81CA4463479F}" type="pres">
      <dgm:prSet presAssocID="{FD2E70A4-FA3A-4641-B94B-D462C810ECF0}" presName="ThreeNodes_1_text" presStyleLbl="node1" presStyleIdx="2" presStyleCnt="3">
        <dgm:presLayoutVars>
          <dgm:bulletEnabled val="1"/>
        </dgm:presLayoutVars>
      </dgm:prSet>
      <dgm:spPr/>
    </dgm:pt>
    <dgm:pt modelId="{776B1698-8865-43B2-8E9C-2FF9C08CDCA5}" type="pres">
      <dgm:prSet presAssocID="{FD2E70A4-FA3A-4641-B94B-D462C810ECF0}" presName="ThreeNodes_2_text" presStyleLbl="node1" presStyleIdx="2" presStyleCnt="3">
        <dgm:presLayoutVars>
          <dgm:bulletEnabled val="1"/>
        </dgm:presLayoutVars>
      </dgm:prSet>
      <dgm:spPr/>
    </dgm:pt>
    <dgm:pt modelId="{84ADB033-54A7-4F98-99C6-D718E61EB682}" type="pres">
      <dgm:prSet presAssocID="{FD2E70A4-FA3A-4641-B94B-D462C810ECF0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6B67B502-4BE1-4F12-9660-BB721493CB31}" srcId="{FD2E70A4-FA3A-4641-B94B-D462C810ECF0}" destId="{501B9ABD-EF82-4C0F-BF93-C9AD307A6DC1}" srcOrd="2" destOrd="0" parTransId="{5B75FAC7-E7C2-4964-B835-A1B29ACF5E86}" sibTransId="{07CE1EF6-FB8A-4E40-80AD-38BBF92167B5}"/>
    <dgm:cxn modelId="{8CA8B70F-6E99-4B19-9297-A7C496D2D14D}" type="presOf" srcId="{501B9ABD-EF82-4C0F-BF93-C9AD307A6DC1}" destId="{84ADB033-54A7-4F98-99C6-D718E61EB682}" srcOrd="1" destOrd="0" presId="urn:microsoft.com/office/officeart/2005/8/layout/vProcess5"/>
    <dgm:cxn modelId="{7E95942D-1466-4D60-BA25-052C7ACC2619}" srcId="{FD2E70A4-FA3A-4641-B94B-D462C810ECF0}" destId="{EBBF5AC9-1BEB-4A5E-9988-17332C9DC008}" srcOrd="0" destOrd="0" parTransId="{A0104563-0F37-41EC-B374-AC2110706505}" sibTransId="{A8A61703-1B02-414E-A0A2-7B95A9445506}"/>
    <dgm:cxn modelId="{AAC0643B-98E5-4978-90AB-95094809E4D3}" type="presOf" srcId="{D3B6488A-D32D-468B-8B24-A9F666593DBF}" destId="{E4EC16B3-6330-4051-829C-7095B3750247}" srcOrd="0" destOrd="0" presId="urn:microsoft.com/office/officeart/2005/8/layout/vProcess5"/>
    <dgm:cxn modelId="{F398945C-E3A2-4A22-900D-84258FE34D04}" type="presOf" srcId="{D3B6488A-D32D-468B-8B24-A9F666593DBF}" destId="{776B1698-8865-43B2-8E9C-2FF9C08CDCA5}" srcOrd="1" destOrd="0" presId="urn:microsoft.com/office/officeart/2005/8/layout/vProcess5"/>
    <dgm:cxn modelId="{F710806C-8187-48CF-87F9-A7BE99D9435B}" type="presOf" srcId="{A8A61703-1B02-414E-A0A2-7B95A9445506}" destId="{42400CDF-9840-419E-93D7-99DCCEC29081}" srcOrd="0" destOrd="0" presId="urn:microsoft.com/office/officeart/2005/8/layout/vProcess5"/>
    <dgm:cxn modelId="{C8C4C37C-6615-477B-BF41-47757E01F7C8}" type="presOf" srcId="{EBBF5AC9-1BEB-4A5E-9988-17332C9DC008}" destId="{FB615CEF-8E19-4A35-B63B-81CA4463479F}" srcOrd="1" destOrd="0" presId="urn:microsoft.com/office/officeart/2005/8/layout/vProcess5"/>
    <dgm:cxn modelId="{CFACC383-2594-40A2-81D4-631800740E8E}" type="presOf" srcId="{71183AF0-2232-4893-BC4B-624FE464D4B3}" destId="{172C01B4-A30C-4E97-8AAC-F32A3B8959A2}" srcOrd="0" destOrd="0" presId="urn:microsoft.com/office/officeart/2005/8/layout/vProcess5"/>
    <dgm:cxn modelId="{1438C2A3-2031-4E5F-912E-F1C9C537131F}" srcId="{FD2E70A4-FA3A-4641-B94B-D462C810ECF0}" destId="{D3B6488A-D32D-468B-8B24-A9F666593DBF}" srcOrd="1" destOrd="0" parTransId="{49E973E6-EC63-4C05-B42A-7E0EBA1901DD}" sibTransId="{71183AF0-2232-4893-BC4B-624FE464D4B3}"/>
    <dgm:cxn modelId="{5B3827C8-0269-4ACE-B7FB-000EDDBFA3B7}" type="presOf" srcId="{FD2E70A4-FA3A-4641-B94B-D462C810ECF0}" destId="{D9DC2F8E-087C-467D-ABF4-06CFF2E48138}" srcOrd="0" destOrd="0" presId="urn:microsoft.com/office/officeart/2005/8/layout/vProcess5"/>
    <dgm:cxn modelId="{D9C4A8D6-F73F-4B54-9CCE-72349F73242B}" type="presOf" srcId="{EBBF5AC9-1BEB-4A5E-9988-17332C9DC008}" destId="{508BED4D-777D-4DCE-9A83-4CF85C9AE346}" srcOrd="0" destOrd="0" presId="urn:microsoft.com/office/officeart/2005/8/layout/vProcess5"/>
    <dgm:cxn modelId="{4AC288DD-CF35-45FD-B844-AB1B7BA7365A}" type="presOf" srcId="{501B9ABD-EF82-4C0F-BF93-C9AD307A6DC1}" destId="{6BFEF064-C0FE-466F-8313-BA06491747FC}" srcOrd="0" destOrd="0" presId="urn:microsoft.com/office/officeart/2005/8/layout/vProcess5"/>
    <dgm:cxn modelId="{BB88CEDD-0E7A-457B-9DEA-EEB46A0ED78A}" type="presParOf" srcId="{D9DC2F8E-087C-467D-ABF4-06CFF2E48138}" destId="{7754A1D8-866B-4536-ACEB-66CB431E4781}" srcOrd="0" destOrd="0" presId="urn:microsoft.com/office/officeart/2005/8/layout/vProcess5"/>
    <dgm:cxn modelId="{C4E0D347-D5FF-4978-A8AA-8D9D4813D273}" type="presParOf" srcId="{D9DC2F8E-087C-467D-ABF4-06CFF2E48138}" destId="{508BED4D-777D-4DCE-9A83-4CF85C9AE346}" srcOrd="1" destOrd="0" presId="urn:microsoft.com/office/officeart/2005/8/layout/vProcess5"/>
    <dgm:cxn modelId="{7C03DE5B-7FCD-4BC3-B682-71425B9E4A7F}" type="presParOf" srcId="{D9DC2F8E-087C-467D-ABF4-06CFF2E48138}" destId="{E4EC16B3-6330-4051-829C-7095B3750247}" srcOrd="2" destOrd="0" presId="urn:microsoft.com/office/officeart/2005/8/layout/vProcess5"/>
    <dgm:cxn modelId="{C8D66759-169F-45D2-B608-895AADB1CC96}" type="presParOf" srcId="{D9DC2F8E-087C-467D-ABF4-06CFF2E48138}" destId="{6BFEF064-C0FE-466F-8313-BA06491747FC}" srcOrd="3" destOrd="0" presId="urn:microsoft.com/office/officeart/2005/8/layout/vProcess5"/>
    <dgm:cxn modelId="{F0A2AAF6-AEE6-4EC6-8E82-8ADB2C266FF6}" type="presParOf" srcId="{D9DC2F8E-087C-467D-ABF4-06CFF2E48138}" destId="{42400CDF-9840-419E-93D7-99DCCEC29081}" srcOrd="4" destOrd="0" presId="urn:microsoft.com/office/officeart/2005/8/layout/vProcess5"/>
    <dgm:cxn modelId="{5F9D93D0-5475-4548-861F-B8CF4CCB8712}" type="presParOf" srcId="{D9DC2F8E-087C-467D-ABF4-06CFF2E48138}" destId="{172C01B4-A30C-4E97-8AAC-F32A3B8959A2}" srcOrd="5" destOrd="0" presId="urn:microsoft.com/office/officeart/2005/8/layout/vProcess5"/>
    <dgm:cxn modelId="{BB47609E-FB44-4A52-A0E7-7770E3C32511}" type="presParOf" srcId="{D9DC2F8E-087C-467D-ABF4-06CFF2E48138}" destId="{FB615CEF-8E19-4A35-B63B-81CA4463479F}" srcOrd="6" destOrd="0" presId="urn:microsoft.com/office/officeart/2005/8/layout/vProcess5"/>
    <dgm:cxn modelId="{2EBA317E-9C17-47EE-8D0B-7A05451B097D}" type="presParOf" srcId="{D9DC2F8E-087C-467D-ABF4-06CFF2E48138}" destId="{776B1698-8865-43B2-8E9C-2FF9C08CDCA5}" srcOrd="7" destOrd="0" presId="urn:microsoft.com/office/officeart/2005/8/layout/vProcess5"/>
    <dgm:cxn modelId="{2D068A64-4433-4CED-A9DE-2DE7E30AD379}" type="presParOf" srcId="{D9DC2F8E-087C-467D-ABF4-06CFF2E48138}" destId="{84ADB033-54A7-4F98-99C6-D718E61EB68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A86ED2-997B-4D6E-82C1-986BBD2C07CC}">
      <dsp:nvSpPr>
        <dsp:cNvPr id="0" name=""/>
        <dsp:cNvSpPr/>
      </dsp:nvSpPr>
      <dsp:spPr>
        <a:xfrm>
          <a:off x="0" y="3162674"/>
          <a:ext cx="9858191" cy="10380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Marriages, restaurants</a:t>
          </a:r>
          <a:r>
            <a:rPr lang="en-US" sz="2400" kern="1200" dirty="0"/>
            <a:t>, and </a:t>
          </a:r>
          <a:r>
            <a:rPr lang="en-US" sz="2400" b="1" kern="1200" dirty="0"/>
            <a:t>family get-togethers</a:t>
          </a:r>
          <a:r>
            <a:rPr lang="en-US" sz="2400" kern="1200" dirty="0"/>
            <a:t> expel out so much food.</a:t>
          </a:r>
        </a:p>
      </dsp:txBody>
      <dsp:txXfrm>
        <a:off x="0" y="3162674"/>
        <a:ext cx="9858191" cy="1038060"/>
      </dsp:txXfrm>
    </dsp:sp>
    <dsp:sp modelId="{AB526137-4FCC-44EA-BFB2-5E530EFC75D3}">
      <dsp:nvSpPr>
        <dsp:cNvPr id="0" name=""/>
        <dsp:cNvSpPr/>
      </dsp:nvSpPr>
      <dsp:spPr>
        <a:xfrm rot="10800000">
          <a:off x="0" y="1581708"/>
          <a:ext cx="9858191" cy="1596537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 streets, garbage bins and landfills have sample proof to prove it.</a:t>
          </a:r>
        </a:p>
      </dsp:txBody>
      <dsp:txXfrm rot="10800000">
        <a:off x="0" y="1581708"/>
        <a:ext cx="9858191" cy="1037382"/>
      </dsp:txXfrm>
    </dsp:sp>
    <dsp:sp modelId="{CD7C0E8A-3FFF-4C22-BF2E-8CC8F849DF7A}">
      <dsp:nvSpPr>
        <dsp:cNvPr id="0" name=""/>
        <dsp:cNvSpPr/>
      </dsp:nvSpPr>
      <dsp:spPr>
        <a:xfrm rot="10800000">
          <a:off x="0" y="742"/>
          <a:ext cx="9858191" cy="1596537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 highly populated countries food and clothes wastage are disturbing issues. </a:t>
          </a:r>
        </a:p>
      </dsp:txBody>
      <dsp:txXfrm rot="10800000">
        <a:off x="0" y="742"/>
        <a:ext cx="9858191" cy="10373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9D014A-2252-4D0D-9F00-3B80B1219D2C}">
      <dsp:nvSpPr>
        <dsp:cNvPr id="0" name=""/>
        <dsp:cNvSpPr/>
      </dsp:nvSpPr>
      <dsp:spPr>
        <a:xfrm>
          <a:off x="0" y="682740"/>
          <a:ext cx="9858191" cy="126044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19D155-00B1-4D39-AC11-B978F72DC635}">
      <dsp:nvSpPr>
        <dsp:cNvPr id="0" name=""/>
        <dsp:cNvSpPr/>
      </dsp:nvSpPr>
      <dsp:spPr>
        <a:xfrm>
          <a:off x="381284" y="966339"/>
          <a:ext cx="693243" cy="6932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CFC4FB-2DEC-477C-972D-CC137D257337}">
      <dsp:nvSpPr>
        <dsp:cNvPr id="0" name=""/>
        <dsp:cNvSpPr/>
      </dsp:nvSpPr>
      <dsp:spPr>
        <a:xfrm>
          <a:off x="1455812" y="682740"/>
          <a:ext cx="8402378" cy="1260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97" tIns="133397" rIns="133397" bIns="13339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Instead of wasting these things we can put them in use by </a:t>
          </a:r>
          <a:r>
            <a:rPr lang="en-US" sz="2400" b="1" kern="1200"/>
            <a:t>Contribution management android application.</a:t>
          </a:r>
          <a:endParaRPr lang="en-US" sz="2400" kern="1200"/>
        </a:p>
      </dsp:txBody>
      <dsp:txXfrm>
        <a:off x="1455812" y="682740"/>
        <a:ext cx="8402378" cy="1260443"/>
      </dsp:txXfrm>
    </dsp:sp>
    <dsp:sp modelId="{A66C3DB0-A9AC-40F2-BB63-3A87879E2ED2}">
      <dsp:nvSpPr>
        <dsp:cNvPr id="0" name=""/>
        <dsp:cNvSpPr/>
      </dsp:nvSpPr>
      <dsp:spPr>
        <a:xfrm>
          <a:off x="0" y="2258294"/>
          <a:ext cx="9858191" cy="126044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EAC264-8640-4F87-9AFC-6B600211B119}">
      <dsp:nvSpPr>
        <dsp:cNvPr id="0" name=""/>
        <dsp:cNvSpPr/>
      </dsp:nvSpPr>
      <dsp:spPr>
        <a:xfrm>
          <a:off x="381284" y="2541894"/>
          <a:ext cx="693243" cy="6932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3E56B1-319F-49CD-80B6-78BAEB2CF7E1}">
      <dsp:nvSpPr>
        <dsp:cNvPr id="0" name=""/>
        <dsp:cNvSpPr/>
      </dsp:nvSpPr>
      <dsp:spPr>
        <a:xfrm>
          <a:off x="1455812" y="2258294"/>
          <a:ext cx="8402378" cy="1260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97" tIns="133397" rIns="133397" bIns="13339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 various organizations such as </a:t>
          </a:r>
          <a:r>
            <a:rPr lang="en-US" sz="2400" b="1" kern="1200" dirty="0"/>
            <a:t>orphanages</a:t>
          </a:r>
          <a:r>
            <a:rPr lang="en-US" sz="2400" kern="1200" dirty="0"/>
            <a:t>, </a:t>
          </a:r>
          <a:r>
            <a:rPr lang="en-US" sz="2400" b="1" kern="1200" dirty="0"/>
            <a:t>old age homes and Homeless people</a:t>
          </a:r>
          <a:r>
            <a:rPr lang="en-US" sz="2400" kern="1200" dirty="0"/>
            <a:t>, etc. </a:t>
          </a:r>
        </a:p>
      </dsp:txBody>
      <dsp:txXfrm>
        <a:off x="1455812" y="2258294"/>
        <a:ext cx="8402378" cy="12604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7A25DE-54B2-4E1C-A56C-6F13DF45F636}">
      <dsp:nvSpPr>
        <dsp:cNvPr id="0" name=""/>
        <dsp:cNvSpPr/>
      </dsp:nvSpPr>
      <dsp:spPr>
        <a:xfrm>
          <a:off x="998912" y="907629"/>
          <a:ext cx="1263273" cy="12632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2D264C-6C2E-450B-B203-214BB6D8848E}">
      <dsp:nvSpPr>
        <dsp:cNvPr id="0" name=""/>
        <dsp:cNvSpPr/>
      </dsp:nvSpPr>
      <dsp:spPr>
        <a:xfrm>
          <a:off x="226911" y="2528848"/>
          <a:ext cx="2807273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Android Studio </a:t>
          </a:r>
          <a:r>
            <a:rPr lang="en-US" sz="1100" b="1" i="0" kern="1200"/>
            <a:t>provides a unified environment where you can build apps for Android phones, tablets, Android Wear, Android TV, and Android Auto.</a:t>
          </a:r>
          <a:endParaRPr lang="en-US" sz="1100" kern="1200"/>
        </a:p>
      </dsp:txBody>
      <dsp:txXfrm>
        <a:off x="226911" y="2528848"/>
        <a:ext cx="2807273" cy="765000"/>
      </dsp:txXfrm>
    </dsp:sp>
    <dsp:sp modelId="{001FD342-6ECA-43D6-94B5-E1207FCF7C18}">
      <dsp:nvSpPr>
        <dsp:cNvPr id="0" name=""/>
        <dsp:cNvSpPr/>
      </dsp:nvSpPr>
      <dsp:spPr>
        <a:xfrm>
          <a:off x="4297458" y="907629"/>
          <a:ext cx="1263273" cy="12632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9AA08A-17D1-4045-B3F9-BB49C6F2C2ED}">
      <dsp:nvSpPr>
        <dsp:cNvPr id="0" name=""/>
        <dsp:cNvSpPr/>
      </dsp:nvSpPr>
      <dsp:spPr>
        <a:xfrm>
          <a:off x="3525458" y="2528848"/>
          <a:ext cx="2807273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The Android Studio comes with an </a:t>
          </a:r>
          <a:r>
            <a:rPr lang="en-US" sz="1100" b="1" i="0" kern="1200"/>
            <a:t>Emulator</a:t>
          </a:r>
          <a:r>
            <a:rPr lang="en-US" sz="1100" b="0" i="0" kern="1200"/>
            <a:t> that helps to start the entire </a:t>
          </a:r>
          <a:r>
            <a:rPr lang="en-US" sz="1100" b="1" i="0" kern="1200"/>
            <a:t>app faster </a:t>
          </a:r>
          <a:r>
            <a:rPr lang="en-US" sz="1100" b="0" i="0" kern="1200"/>
            <a:t>than the </a:t>
          </a:r>
          <a:r>
            <a:rPr lang="en-US" sz="1100" b="1" i="0" kern="1200"/>
            <a:t>actual device.</a:t>
          </a:r>
          <a:endParaRPr lang="en-US" sz="1100" kern="1200"/>
        </a:p>
      </dsp:txBody>
      <dsp:txXfrm>
        <a:off x="3525458" y="2528848"/>
        <a:ext cx="2807273" cy="765000"/>
      </dsp:txXfrm>
    </dsp:sp>
    <dsp:sp modelId="{D55C3A26-0348-4789-8F6A-FBA22A05C236}">
      <dsp:nvSpPr>
        <dsp:cNvPr id="0" name=""/>
        <dsp:cNvSpPr/>
      </dsp:nvSpPr>
      <dsp:spPr>
        <a:xfrm>
          <a:off x="7596005" y="907629"/>
          <a:ext cx="1263273" cy="126327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8E93C5-7F50-440C-822C-B56B719F0FEA}">
      <dsp:nvSpPr>
        <dsp:cNvPr id="0" name=""/>
        <dsp:cNvSpPr/>
      </dsp:nvSpPr>
      <dsp:spPr>
        <a:xfrm>
          <a:off x="6824005" y="2528848"/>
          <a:ext cx="2807273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Android Studio provides a visual </a:t>
          </a:r>
          <a:r>
            <a:rPr lang="en-US" sz="1100" b="1" i="0" kern="1200"/>
            <a:t>drag and drops </a:t>
          </a:r>
          <a:r>
            <a:rPr lang="en-US" sz="1100" b="0" i="0" kern="1200"/>
            <a:t>editor tool for working with </a:t>
          </a:r>
          <a:r>
            <a:rPr lang="en-US" sz="1100" b="1" i="0" kern="1200"/>
            <a:t>XML</a:t>
          </a:r>
          <a:r>
            <a:rPr lang="en-US" sz="1100" b="0" i="0" kern="1200"/>
            <a:t> files. This helps to create an entirely new app </a:t>
          </a:r>
          <a:r>
            <a:rPr lang="en-US" sz="1100" b="1" i="0" kern="1200"/>
            <a:t>layout</a:t>
          </a:r>
          <a:r>
            <a:rPr lang="en-US" sz="1100" b="0" i="0" kern="1200"/>
            <a:t> it is easy to develop.</a:t>
          </a:r>
          <a:endParaRPr lang="en-US" sz="1100" kern="1200"/>
        </a:p>
      </dsp:txBody>
      <dsp:txXfrm>
        <a:off x="6824005" y="2528848"/>
        <a:ext cx="2807273" cy="765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77C29-8B2F-4C43-B1A0-16DB289CF73D}">
      <dsp:nvSpPr>
        <dsp:cNvPr id="0" name=""/>
        <dsp:cNvSpPr/>
      </dsp:nvSpPr>
      <dsp:spPr>
        <a:xfrm>
          <a:off x="0" y="3968"/>
          <a:ext cx="4442690" cy="1044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Splash Screen is most commonly the first startup screen which appears when App is opened</a:t>
          </a:r>
          <a:endParaRPr lang="en-US" sz="1900" kern="1200"/>
        </a:p>
      </dsp:txBody>
      <dsp:txXfrm>
        <a:off x="51003" y="54971"/>
        <a:ext cx="4340684" cy="942803"/>
      </dsp:txXfrm>
    </dsp:sp>
    <dsp:sp modelId="{9473A7AE-8BB4-486E-B655-2C1E729A54CE}">
      <dsp:nvSpPr>
        <dsp:cNvPr id="0" name=""/>
        <dsp:cNvSpPr/>
      </dsp:nvSpPr>
      <dsp:spPr>
        <a:xfrm>
          <a:off x="0" y="1103498"/>
          <a:ext cx="4442690" cy="1044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Here we can see the two buttons as shown in fig.</a:t>
          </a:r>
          <a:endParaRPr lang="en-US" sz="1900" kern="1200"/>
        </a:p>
      </dsp:txBody>
      <dsp:txXfrm>
        <a:off x="51003" y="1154501"/>
        <a:ext cx="4340684" cy="942803"/>
      </dsp:txXfrm>
    </dsp:sp>
    <dsp:sp modelId="{446CE224-5529-42BF-9CE1-13FE4F0C1338}">
      <dsp:nvSpPr>
        <dsp:cNvPr id="0" name=""/>
        <dsp:cNvSpPr/>
      </dsp:nvSpPr>
      <dsp:spPr>
        <a:xfrm>
          <a:off x="0" y="2203028"/>
          <a:ext cx="4442690" cy="1044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USER</a:t>
          </a:r>
          <a:endParaRPr lang="en-US" sz="1900" kern="1200"/>
        </a:p>
      </dsp:txBody>
      <dsp:txXfrm>
        <a:off x="51003" y="2254031"/>
        <a:ext cx="4340684" cy="942803"/>
      </dsp:txXfrm>
    </dsp:sp>
    <dsp:sp modelId="{745F8FDA-8F76-426A-A5FC-C3261E39F1A7}">
      <dsp:nvSpPr>
        <dsp:cNvPr id="0" name=""/>
        <dsp:cNvSpPr/>
      </dsp:nvSpPr>
      <dsp:spPr>
        <a:xfrm>
          <a:off x="0" y="3302558"/>
          <a:ext cx="4442690" cy="1044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GOODWILL</a:t>
          </a:r>
          <a:endParaRPr lang="en-US" sz="1900" kern="1200"/>
        </a:p>
      </dsp:txBody>
      <dsp:txXfrm>
        <a:off x="51003" y="3353561"/>
        <a:ext cx="4340684" cy="9428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6C1334-041A-446D-AA8E-D00328B48CD3}">
      <dsp:nvSpPr>
        <dsp:cNvPr id="0" name=""/>
        <dsp:cNvSpPr/>
      </dsp:nvSpPr>
      <dsp:spPr>
        <a:xfrm>
          <a:off x="1673974" y="606"/>
          <a:ext cx="1731013" cy="1731013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User is provided with ways of interacting with the application.</a:t>
          </a:r>
        </a:p>
      </dsp:txBody>
      <dsp:txXfrm>
        <a:off x="2106727" y="606"/>
        <a:ext cx="865507" cy="1428086"/>
      </dsp:txXfrm>
    </dsp:sp>
    <dsp:sp modelId="{CBAC5A36-6241-4505-846F-7ED6683F514A}">
      <dsp:nvSpPr>
        <dsp:cNvPr id="0" name=""/>
        <dsp:cNvSpPr/>
      </dsp:nvSpPr>
      <dsp:spPr>
        <a:xfrm rot="4320000">
          <a:off x="3127384" y="1056570"/>
          <a:ext cx="1731013" cy="1731013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If user is relatively new, he needs to complete the Registration.</a:t>
          </a:r>
        </a:p>
      </dsp:txBody>
      <dsp:txXfrm rot="-5400000">
        <a:off x="3422898" y="1442518"/>
        <a:ext cx="1428086" cy="865507"/>
      </dsp:txXfrm>
    </dsp:sp>
    <dsp:sp modelId="{6A5AC4E2-AAA5-4C18-A59F-471C712B5888}">
      <dsp:nvSpPr>
        <dsp:cNvPr id="0" name=""/>
        <dsp:cNvSpPr/>
      </dsp:nvSpPr>
      <dsp:spPr>
        <a:xfrm rot="8640000">
          <a:off x="2572231" y="2765157"/>
          <a:ext cx="1731013" cy="1731013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Register</a:t>
          </a:r>
        </a:p>
      </dsp:txBody>
      <dsp:txXfrm rot="10800000">
        <a:off x="3094012" y="3039157"/>
        <a:ext cx="865507" cy="1428086"/>
      </dsp:txXfrm>
    </dsp:sp>
    <dsp:sp modelId="{B8A26DB2-DCC7-4D04-997D-502F3D41766E}">
      <dsp:nvSpPr>
        <dsp:cNvPr id="0" name=""/>
        <dsp:cNvSpPr/>
      </dsp:nvSpPr>
      <dsp:spPr>
        <a:xfrm rot="12960000">
          <a:off x="775717" y="2765157"/>
          <a:ext cx="1731013" cy="1731013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Login</a:t>
          </a:r>
        </a:p>
      </dsp:txBody>
      <dsp:txXfrm rot="10800000">
        <a:off x="1119442" y="3039157"/>
        <a:ext cx="865507" cy="1428086"/>
      </dsp:txXfrm>
    </dsp:sp>
    <dsp:sp modelId="{20A59DDD-4882-4F7A-A966-1F73F1440DD2}">
      <dsp:nvSpPr>
        <dsp:cNvPr id="0" name=""/>
        <dsp:cNvSpPr/>
      </dsp:nvSpPr>
      <dsp:spPr>
        <a:xfrm rot="17280000">
          <a:off x="220563" y="1056570"/>
          <a:ext cx="1731013" cy="1731013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About Us</a:t>
          </a:r>
        </a:p>
      </dsp:txBody>
      <dsp:txXfrm rot="5400000">
        <a:off x="227977" y="1442518"/>
        <a:ext cx="1428086" cy="86550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7C79F8-0531-4C2B-86A0-DCBE0A1BDA4F}">
      <dsp:nvSpPr>
        <dsp:cNvPr id="0" name=""/>
        <dsp:cNvSpPr/>
      </dsp:nvSpPr>
      <dsp:spPr>
        <a:xfrm>
          <a:off x="0" y="0"/>
          <a:ext cx="4197096" cy="1248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Here is the data to store the information in firebase.</a:t>
          </a:r>
        </a:p>
      </dsp:txBody>
      <dsp:txXfrm>
        <a:off x="36557" y="36557"/>
        <a:ext cx="2850238" cy="1175042"/>
      </dsp:txXfrm>
    </dsp:sp>
    <dsp:sp modelId="{51080518-4DA4-4A2E-98C6-D2C2EC7AEE4F}">
      <dsp:nvSpPr>
        <dsp:cNvPr id="0" name=""/>
        <dsp:cNvSpPr/>
      </dsp:nvSpPr>
      <dsp:spPr>
        <a:xfrm>
          <a:off x="370331" y="1456181"/>
          <a:ext cx="4197096" cy="1248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 the above fig shows </a:t>
          </a:r>
          <a:r>
            <a:rPr lang="en-US" sz="1800" b="1" kern="1200"/>
            <a:t>USERS </a:t>
          </a:r>
          <a:r>
            <a:rPr lang="en-US" sz="1800" kern="1200"/>
            <a:t>who are login.</a:t>
          </a:r>
        </a:p>
      </dsp:txBody>
      <dsp:txXfrm>
        <a:off x="406888" y="1492738"/>
        <a:ext cx="2942348" cy="1175042"/>
      </dsp:txXfrm>
    </dsp:sp>
    <dsp:sp modelId="{946F47A5-288B-450D-A891-03B58794240B}">
      <dsp:nvSpPr>
        <dsp:cNvPr id="0" name=""/>
        <dsp:cNvSpPr/>
      </dsp:nvSpPr>
      <dsp:spPr>
        <a:xfrm>
          <a:off x="740663" y="2912363"/>
          <a:ext cx="4197096" cy="1248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 the below fig shows to store the information who entered whether if the </a:t>
          </a:r>
          <a:r>
            <a:rPr lang="en-US" sz="1800" b="1" kern="1200"/>
            <a:t>donor</a:t>
          </a:r>
          <a:r>
            <a:rPr lang="en-US" sz="1800" kern="1200"/>
            <a:t> or </a:t>
          </a:r>
          <a:r>
            <a:rPr lang="en-US" sz="1800" b="1" kern="1200"/>
            <a:t>receiver.</a:t>
          </a:r>
          <a:r>
            <a:rPr lang="en-US" sz="1800" kern="1200"/>
            <a:t> </a:t>
          </a:r>
        </a:p>
      </dsp:txBody>
      <dsp:txXfrm>
        <a:off x="777220" y="2948920"/>
        <a:ext cx="2942348" cy="1175042"/>
      </dsp:txXfrm>
    </dsp:sp>
    <dsp:sp modelId="{92DF476C-FA65-46B3-8CB1-19BD74113CD4}">
      <dsp:nvSpPr>
        <dsp:cNvPr id="0" name=""/>
        <dsp:cNvSpPr/>
      </dsp:nvSpPr>
      <dsp:spPr>
        <a:xfrm>
          <a:off x="3385794" y="946518"/>
          <a:ext cx="811301" cy="81130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568337" y="946518"/>
        <a:ext cx="446215" cy="610504"/>
      </dsp:txXfrm>
    </dsp:sp>
    <dsp:sp modelId="{8E9D2B3F-94B0-4DCD-ACB9-4C2E8DABCE30}">
      <dsp:nvSpPr>
        <dsp:cNvPr id="0" name=""/>
        <dsp:cNvSpPr/>
      </dsp:nvSpPr>
      <dsp:spPr>
        <a:xfrm>
          <a:off x="3756126" y="2394379"/>
          <a:ext cx="811301" cy="81130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938669" y="2394379"/>
        <a:ext cx="446215" cy="61050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8BED4D-777D-4DCE-9A83-4CF85C9AE346}">
      <dsp:nvSpPr>
        <dsp:cNvPr id="0" name=""/>
        <dsp:cNvSpPr/>
      </dsp:nvSpPr>
      <dsp:spPr>
        <a:xfrm>
          <a:off x="0" y="0"/>
          <a:ext cx="8379462" cy="126044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Traffic congestion</a:t>
          </a:r>
        </a:p>
      </dsp:txBody>
      <dsp:txXfrm>
        <a:off x="36917" y="36917"/>
        <a:ext cx="7019345" cy="1186609"/>
      </dsp:txXfrm>
    </dsp:sp>
    <dsp:sp modelId="{E4EC16B3-6330-4051-829C-7095B3750247}">
      <dsp:nvSpPr>
        <dsp:cNvPr id="0" name=""/>
        <dsp:cNvSpPr/>
      </dsp:nvSpPr>
      <dsp:spPr>
        <a:xfrm>
          <a:off x="739364" y="1470517"/>
          <a:ext cx="8379462" cy="1260443"/>
        </a:xfrm>
        <a:prstGeom prst="roundRect">
          <a:avLst>
            <a:gd name="adj" fmla="val 10000"/>
          </a:avLst>
        </a:prstGeom>
        <a:solidFill>
          <a:schemeClr val="accent2">
            <a:hueOff val="-3712334"/>
            <a:satOff val="1211"/>
            <a:lumOff val="-1079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Accidents</a:t>
          </a:r>
        </a:p>
      </dsp:txBody>
      <dsp:txXfrm>
        <a:off x="776281" y="1507434"/>
        <a:ext cx="6746975" cy="1186609"/>
      </dsp:txXfrm>
    </dsp:sp>
    <dsp:sp modelId="{6BFEF064-C0FE-466F-8313-BA06491747FC}">
      <dsp:nvSpPr>
        <dsp:cNvPr id="0" name=""/>
        <dsp:cNvSpPr/>
      </dsp:nvSpPr>
      <dsp:spPr>
        <a:xfrm>
          <a:off x="1478728" y="2941034"/>
          <a:ext cx="8379462" cy="1260443"/>
        </a:xfrm>
        <a:prstGeom prst="roundRect">
          <a:avLst>
            <a:gd name="adj" fmla="val 10000"/>
          </a:avLst>
        </a:prstGeom>
        <a:solidFill>
          <a:schemeClr val="accent2">
            <a:hueOff val="-7424668"/>
            <a:satOff val="2422"/>
            <a:lumOff val="-2157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Emergency</a:t>
          </a:r>
          <a:r>
            <a:rPr lang="en-US" sz="2600" kern="1200" baseline="0" dirty="0"/>
            <a:t> vehicles</a:t>
          </a:r>
          <a:endParaRPr lang="en-US" sz="2600" kern="1200" dirty="0"/>
        </a:p>
      </dsp:txBody>
      <dsp:txXfrm>
        <a:off x="1515645" y="2977951"/>
        <a:ext cx="6746975" cy="1186609"/>
      </dsp:txXfrm>
    </dsp:sp>
    <dsp:sp modelId="{42400CDF-9840-419E-93D7-99DCCEC29081}">
      <dsp:nvSpPr>
        <dsp:cNvPr id="0" name=""/>
        <dsp:cNvSpPr/>
      </dsp:nvSpPr>
      <dsp:spPr>
        <a:xfrm>
          <a:off x="7560174" y="955836"/>
          <a:ext cx="819288" cy="81928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7744514" y="955836"/>
        <a:ext cx="450608" cy="616514"/>
      </dsp:txXfrm>
    </dsp:sp>
    <dsp:sp modelId="{172C01B4-A30C-4E97-8AAC-F32A3B8959A2}">
      <dsp:nvSpPr>
        <dsp:cNvPr id="0" name=""/>
        <dsp:cNvSpPr/>
      </dsp:nvSpPr>
      <dsp:spPr>
        <a:xfrm>
          <a:off x="8299538" y="2417950"/>
          <a:ext cx="819288" cy="81928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7408615"/>
            <a:satOff val="1581"/>
            <a:lumOff val="-519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-7408615"/>
              <a:satOff val="1581"/>
              <a:lumOff val="-5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8483878" y="2417950"/>
        <a:ext cx="450608" cy="6165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0B616-BCB2-4E7C-BAA6-B90DF21B9EDF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EDF81-139F-488C-872B-4720FBA6BF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707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715158DF-2C56-472E-AC48-47E20552FA19}"/>
              </a:ext>
            </a:extLst>
          </p:cNvPr>
          <p:cNvSpPr/>
          <p:nvPr userDrawn="1"/>
        </p:nvSpPr>
        <p:spPr>
          <a:xfrm>
            <a:off x="-1" y="0"/>
            <a:ext cx="7824084" cy="6858000"/>
          </a:xfrm>
          <a:custGeom>
            <a:avLst/>
            <a:gdLst>
              <a:gd name="connsiteX0" fmla="*/ 0 w 7534656"/>
              <a:gd name="connsiteY0" fmla="*/ 0 h 6858000"/>
              <a:gd name="connsiteX1" fmla="*/ 234679 w 7534656"/>
              <a:gd name="connsiteY1" fmla="*/ 0 h 6858000"/>
              <a:gd name="connsiteX2" fmla="*/ 2022952 w 7534656"/>
              <a:gd name="connsiteY2" fmla="*/ 0 h 6858000"/>
              <a:gd name="connsiteX3" fmla="*/ 2238233 w 7534656"/>
              <a:gd name="connsiteY3" fmla="*/ 0 h 6858000"/>
              <a:gd name="connsiteX4" fmla="*/ 3114003 w 7534656"/>
              <a:gd name="connsiteY4" fmla="*/ 0 h 6858000"/>
              <a:gd name="connsiteX5" fmla="*/ 6526057 w 7534656"/>
              <a:gd name="connsiteY5" fmla="*/ 0 h 6858000"/>
              <a:gd name="connsiteX6" fmla="*/ 6223681 w 7534656"/>
              <a:gd name="connsiteY6" fmla="*/ 110269 h 6858000"/>
              <a:gd name="connsiteX7" fmla="*/ 6267294 w 7534656"/>
              <a:gd name="connsiteY7" fmla="*/ 135168 h 6858000"/>
              <a:gd name="connsiteX8" fmla="*/ 6528964 w 7534656"/>
              <a:gd name="connsiteY8" fmla="*/ 71141 h 6858000"/>
              <a:gd name="connsiteX9" fmla="*/ 6581298 w 7534656"/>
              <a:gd name="connsiteY9" fmla="*/ 88927 h 6858000"/>
              <a:gd name="connsiteX10" fmla="*/ 6555131 w 7534656"/>
              <a:gd name="connsiteY10" fmla="*/ 163625 h 6858000"/>
              <a:gd name="connsiteX11" fmla="*/ 6441741 w 7534656"/>
              <a:gd name="connsiteY11" fmla="*/ 192082 h 6858000"/>
              <a:gd name="connsiteX12" fmla="*/ 6264386 w 7534656"/>
              <a:gd name="connsiteY12" fmla="*/ 373491 h 6858000"/>
              <a:gd name="connsiteX13" fmla="*/ 6531872 w 7534656"/>
              <a:gd name="connsiteY13" fmla="*/ 352148 h 6858000"/>
              <a:gd name="connsiteX14" fmla="*/ 6578391 w 7534656"/>
              <a:gd name="connsiteY14" fmla="*/ 394834 h 6858000"/>
              <a:gd name="connsiteX15" fmla="*/ 6595836 w 7534656"/>
              <a:gd name="connsiteY15" fmla="*/ 451747 h 6858000"/>
              <a:gd name="connsiteX16" fmla="*/ 6674337 w 7534656"/>
              <a:gd name="connsiteY16" fmla="*/ 359262 h 6858000"/>
              <a:gd name="connsiteX17" fmla="*/ 6741209 w 7534656"/>
              <a:gd name="connsiteY17" fmla="*/ 334364 h 6858000"/>
              <a:gd name="connsiteX18" fmla="*/ 6761561 w 7534656"/>
              <a:gd name="connsiteY18" fmla="*/ 416176 h 6858000"/>
              <a:gd name="connsiteX19" fmla="*/ 6700505 w 7534656"/>
              <a:gd name="connsiteY19" fmla="*/ 505101 h 6858000"/>
              <a:gd name="connsiteX20" fmla="*/ 6537687 w 7534656"/>
              <a:gd name="connsiteY20" fmla="*/ 558458 h 6858000"/>
              <a:gd name="connsiteX21" fmla="*/ 6712134 w 7534656"/>
              <a:gd name="connsiteY21" fmla="*/ 558458 h 6858000"/>
              <a:gd name="connsiteX22" fmla="*/ 6912748 w 7534656"/>
              <a:gd name="connsiteY22" fmla="*/ 522887 h 6858000"/>
              <a:gd name="connsiteX23" fmla="*/ 7124992 w 7534656"/>
              <a:gd name="connsiteY23" fmla="*/ 533558 h 6858000"/>
              <a:gd name="connsiteX24" fmla="*/ 7325607 w 7534656"/>
              <a:gd name="connsiteY24" fmla="*/ 462417 h 6858000"/>
              <a:gd name="connsiteX25" fmla="*/ 7529129 w 7534656"/>
              <a:gd name="connsiteY25" fmla="*/ 465975 h 6858000"/>
              <a:gd name="connsiteX26" fmla="*/ 6627818 w 7534656"/>
              <a:gd name="connsiteY26" fmla="*/ 910606 h 6858000"/>
              <a:gd name="connsiteX27" fmla="*/ 6671430 w 7534656"/>
              <a:gd name="connsiteY27" fmla="*/ 921277 h 6858000"/>
              <a:gd name="connsiteX28" fmla="*/ 6729579 w 7534656"/>
              <a:gd name="connsiteY28" fmla="*/ 949734 h 6858000"/>
              <a:gd name="connsiteX29" fmla="*/ 6685967 w 7534656"/>
              <a:gd name="connsiteY29" fmla="*/ 1006647 h 6858000"/>
              <a:gd name="connsiteX30" fmla="*/ 6450463 w 7534656"/>
              <a:gd name="connsiteY30" fmla="*/ 1113358 h 6858000"/>
              <a:gd name="connsiteX31" fmla="*/ 6392314 w 7534656"/>
              <a:gd name="connsiteY31" fmla="*/ 1220069 h 6858000"/>
              <a:gd name="connsiteX32" fmla="*/ 6465001 w 7534656"/>
              <a:gd name="connsiteY32" fmla="*/ 1209399 h 6858000"/>
              <a:gd name="connsiteX33" fmla="*/ 6528964 w 7534656"/>
              <a:gd name="connsiteY33" fmla="*/ 1230741 h 6858000"/>
              <a:gd name="connsiteX34" fmla="*/ 6502798 w 7534656"/>
              <a:gd name="connsiteY34" fmla="*/ 1365909 h 6858000"/>
              <a:gd name="connsiteX35" fmla="*/ 6168440 w 7534656"/>
              <a:gd name="connsiteY35" fmla="*/ 1540204 h 6858000"/>
              <a:gd name="connsiteX36" fmla="*/ 6139366 w 7534656"/>
              <a:gd name="connsiteY36" fmla="*/ 1597117 h 6858000"/>
              <a:gd name="connsiteX37" fmla="*/ 6180070 w 7534656"/>
              <a:gd name="connsiteY37" fmla="*/ 1636245 h 6858000"/>
              <a:gd name="connsiteX38" fmla="*/ 6287645 w 7534656"/>
              <a:gd name="connsiteY38" fmla="*/ 1657587 h 6858000"/>
              <a:gd name="connsiteX39" fmla="*/ 6136458 w 7534656"/>
              <a:gd name="connsiteY39" fmla="*/ 1849668 h 6858000"/>
              <a:gd name="connsiteX40" fmla="*/ 6081216 w 7534656"/>
              <a:gd name="connsiteY40" fmla="*/ 1903025 h 6858000"/>
              <a:gd name="connsiteX41" fmla="*/ 5985270 w 7534656"/>
              <a:gd name="connsiteY41" fmla="*/ 1984836 h 6858000"/>
              <a:gd name="connsiteX42" fmla="*/ 5985270 w 7534656"/>
              <a:gd name="connsiteY42" fmla="*/ 2013292 h 6858000"/>
              <a:gd name="connsiteX43" fmla="*/ 6113198 w 7534656"/>
              <a:gd name="connsiteY43" fmla="*/ 2102219 h 6858000"/>
              <a:gd name="connsiteX44" fmla="*/ 6345795 w 7534656"/>
              <a:gd name="connsiteY44" fmla="*/ 2077320 h 6858000"/>
              <a:gd name="connsiteX45" fmla="*/ 6002715 w 7534656"/>
              <a:gd name="connsiteY45" fmla="*/ 2208931 h 6858000"/>
              <a:gd name="connsiteX46" fmla="*/ 7113363 w 7534656"/>
              <a:gd name="connsiteY46" fmla="*/ 1892353 h 6858000"/>
              <a:gd name="connsiteX47" fmla="*/ 7043584 w 7534656"/>
              <a:gd name="connsiteY47" fmla="*/ 1974165 h 6858000"/>
              <a:gd name="connsiteX48" fmla="*/ 6653985 w 7534656"/>
              <a:gd name="connsiteY48" fmla="*/ 2191146 h 6858000"/>
              <a:gd name="connsiteX49" fmla="*/ 6543502 w 7534656"/>
              <a:gd name="connsiteY49" fmla="*/ 2326314 h 6858000"/>
              <a:gd name="connsiteX50" fmla="*/ 6427203 w 7534656"/>
              <a:gd name="connsiteY50" fmla="*/ 2401012 h 6858000"/>
              <a:gd name="connsiteX51" fmla="*/ 6264386 w 7534656"/>
              <a:gd name="connsiteY51" fmla="*/ 2401012 h 6858000"/>
              <a:gd name="connsiteX52" fmla="*/ 6148088 w 7534656"/>
              <a:gd name="connsiteY52" fmla="*/ 2518395 h 6858000"/>
              <a:gd name="connsiteX53" fmla="*/ 6267294 w 7534656"/>
              <a:gd name="connsiteY53" fmla="*/ 2543294 h 6858000"/>
              <a:gd name="connsiteX54" fmla="*/ 6406851 w 7534656"/>
              <a:gd name="connsiteY54" fmla="*/ 2525509 h 6858000"/>
              <a:gd name="connsiteX55" fmla="*/ 6563854 w 7534656"/>
              <a:gd name="connsiteY55" fmla="*/ 2564636 h 6858000"/>
              <a:gd name="connsiteX56" fmla="*/ 6709227 w 7534656"/>
              <a:gd name="connsiteY56" fmla="*/ 2532623 h 6858000"/>
              <a:gd name="connsiteX57" fmla="*/ 6883674 w 7534656"/>
              <a:gd name="connsiteY57" fmla="*/ 2553965 h 6858000"/>
              <a:gd name="connsiteX58" fmla="*/ 6938916 w 7534656"/>
              <a:gd name="connsiteY58" fmla="*/ 2692689 h 6858000"/>
              <a:gd name="connsiteX59" fmla="*/ 6956360 w 7534656"/>
              <a:gd name="connsiteY59" fmla="*/ 2703362 h 6858000"/>
              <a:gd name="connsiteX60" fmla="*/ 7279088 w 7534656"/>
              <a:gd name="connsiteY60" fmla="*/ 2923898 h 6858000"/>
              <a:gd name="connsiteX61" fmla="*/ 7369219 w 7534656"/>
              <a:gd name="connsiteY61" fmla="*/ 2941684 h 6858000"/>
              <a:gd name="connsiteX62" fmla="*/ 6837155 w 7534656"/>
              <a:gd name="connsiteY62" fmla="*/ 3329402 h 6858000"/>
              <a:gd name="connsiteX63" fmla="*/ 7194772 w 7534656"/>
              <a:gd name="connsiteY63" fmla="*/ 3229805 h 6858000"/>
              <a:gd name="connsiteX64" fmla="*/ 7244198 w 7534656"/>
              <a:gd name="connsiteY64" fmla="*/ 3393429 h 6858000"/>
              <a:gd name="connsiteX65" fmla="*/ 7075566 w 7534656"/>
              <a:gd name="connsiteY65" fmla="*/ 3539269 h 6858000"/>
              <a:gd name="connsiteX66" fmla="*/ 7014509 w 7534656"/>
              <a:gd name="connsiteY66" fmla="*/ 3827390 h 6858000"/>
              <a:gd name="connsiteX67" fmla="*/ 7043584 w 7534656"/>
              <a:gd name="connsiteY67" fmla="*/ 4090612 h 6858000"/>
              <a:gd name="connsiteX68" fmla="*/ 7116270 w 7534656"/>
              <a:gd name="connsiteY68" fmla="*/ 4172424 h 6858000"/>
              <a:gd name="connsiteX69" fmla="*/ 7220938 w 7534656"/>
              <a:gd name="connsiteY69" fmla="*/ 4321821 h 6858000"/>
              <a:gd name="connsiteX70" fmla="*/ 7284903 w 7534656"/>
              <a:gd name="connsiteY70" fmla="*/ 4414305 h 6858000"/>
              <a:gd name="connsiteX71" fmla="*/ 7508777 w 7534656"/>
              <a:gd name="connsiteY71" fmla="*/ 4378734 h 6858000"/>
              <a:gd name="connsiteX72" fmla="*/ 7209309 w 7534656"/>
              <a:gd name="connsiteY72" fmla="*/ 4613499 h 6858000"/>
              <a:gd name="connsiteX73" fmla="*/ 7450627 w 7534656"/>
              <a:gd name="connsiteY73" fmla="*/ 4585042 h 6858000"/>
              <a:gd name="connsiteX74" fmla="*/ 7529129 w 7534656"/>
              <a:gd name="connsiteY74" fmla="*/ 4602828 h 6858000"/>
              <a:gd name="connsiteX75" fmla="*/ 7485517 w 7534656"/>
              <a:gd name="connsiteY75" fmla="*/ 4677526 h 6858000"/>
              <a:gd name="connsiteX76" fmla="*/ 7308162 w 7534656"/>
              <a:gd name="connsiteY76" fmla="*/ 4805580 h 6858000"/>
              <a:gd name="connsiteX77" fmla="*/ 6941823 w 7534656"/>
              <a:gd name="connsiteY77" fmla="*/ 5154171 h 6858000"/>
              <a:gd name="connsiteX78" fmla="*/ 7296533 w 7534656"/>
              <a:gd name="connsiteY78" fmla="*/ 4994104 h 6858000"/>
              <a:gd name="connsiteX79" fmla="*/ 6924378 w 7534656"/>
              <a:gd name="connsiteY79" fmla="*/ 5353367 h 6858000"/>
              <a:gd name="connsiteX80" fmla="*/ 6842970 w 7534656"/>
              <a:gd name="connsiteY80" fmla="*/ 5474306 h 6858000"/>
              <a:gd name="connsiteX81" fmla="*/ 6674337 w 7534656"/>
              <a:gd name="connsiteY81" fmla="*/ 5769542 h 6858000"/>
              <a:gd name="connsiteX82" fmla="*/ 6683059 w 7534656"/>
              <a:gd name="connsiteY82" fmla="*/ 5801555 h 6858000"/>
              <a:gd name="connsiteX83" fmla="*/ 6874952 w 7534656"/>
              <a:gd name="connsiteY83" fmla="*/ 5755314 h 6858000"/>
              <a:gd name="connsiteX84" fmla="*/ 6624910 w 7534656"/>
              <a:gd name="connsiteY84" fmla="*/ 6004307 h 6858000"/>
              <a:gd name="connsiteX85" fmla="*/ 6366147 w 7534656"/>
              <a:gd name="connsiteY85" fmla="*/ 6196388 h 6858000"/>
              <a:gd name="connsiteX86" fmla="*/ 6549317 w 7534656"/>
              <a:gd name="connsiteY86" fmla="*/ 6167932 h 6858000"/>
              <a:gd name="connsiteX87" fmla="*/ 6802265 w 7534656"/>
              <a:gd name="connsiteY87" fmla="*/ 6057663 h 6858000"/>
              <a:gd name="connsiteX88" fmla="*/ 6889489 w 7534656"/>
              <a:gd name="connsiteY88" fmla="*/ 6100347 h 6858000"/>
              <a:gd name="connsiteX89" fmla="*/ 6651077 w 7534656"/>
              <a:gd name="connsiteY89" fmla="*/ 6281757 h 6858000"/>
              <a:gd name="connsiteX90" fmla="*/ 6514427 w 7534656"/>
              <a:gd name="connsiteY90" fmla="*/ 6367127 h 6858000"/>
              <a:gd name="connsiteX91" fmla="*/ 6459185 w 7534656"/>
              <a:gd name="connsiteY91" fmla="*/ 6431153 h 6858000"/>
              <a:gd name="connsiteX92" fmla="*/ 6302183 w 7534656"/>
              <a:gd name="connsiteY92" fmla="*/ 6658805 h 6858000"/>
              <a:gd name="connsiteX93" fmla="*/ 5941659 w 7534656"/>
              <a:gd name="connsiteY93" fmla="*/ 6858000 h 6858000"/>
              <a:gd name="connsiteX94" fmla="*/ 3114003 w 7534656"/>
              <a:gd name="connsiteY94" fmla="*/ 6858000 h 6858000"/>
              <a:gd name="connsiteX95" fmla="*/ 2238233 w 7534656"/>
              <a:gd name="connsiteY95" fmla="*/ 6858000 h 6858000"/>
              <a:gd name="connsiteX96" fmla="*/ 2022952 w 7534656"/>
              <a:gd name="connsiteY96" fmla="*/ 6858000 h 6858000"/>
              <a:gd name="connsiteX97" fmla="*/ 234679 w 7534656"/>
              <a:gd name="connsiteY97" fmla="*/ 6858000 h 6858000"/>
              <a:gd name="connsiteX98" fmla="*/ 0 w 7534656"/>
              <a:gd name="connsiteY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534656" h="6858000">
                <a:moveTo>
                  <a:pt x="0" y="0"/>
                </a:moveTo>
                <a:lnTo>
                  <a:pt x="234679" y="0"/>
                </a:lnTo>
                <a:lnTo>
                  <a:pt x="2022952" y="0"/>
                </a:lnTo>
                <a:lnTo>
                  <a:pt x="2238233" y="0"/>
                </a:lnTo>
                <a:lnTo>
                  <a:pt x="3114003" y="0"/>
                </a:lnTo>
                <a:lnTo>
                  <a:pt x="6526057" y="0"/>
                </a:lnTo>
                <a:cubicBezTo>
                  <a:pt x="6424296" y="35571"/>
                  <a:pt x="6325442" y="78255"/>
                  <a:pt x="6223681" y="110269"/>
                </a:cubicBezTo>
                <a:cubicBezTo>
                  <a:pt x="6238219" y="145839"/>
                  <a:pt x="6252756" y="138725"/>
                  <a:pt x="6267294" y="135168"/>
                </a:cubicBezTo>
                <a:cubicBezTo>
                  <a:pt x="6354517" y="120941"/>
                  <a:pt x="6444648" y="110269"/>
                  <a:pt x="6528964" y="71141"/>
                </a:cubicBezTo>
                <a:cubicBezTo>
                  <a:pt x="6549317" y="64027"/>
                  <a:pt x="6572576" y="64027"/>
                  <a:pt x="6581298" y="88927"/>
                </a:cubicBezTo>
                <a:cubicBezTo>
                  <a:pt x="6595836" y="124497"/>
                  <a:pt x="6575484" y="145839"/>
                  <a:pt x="6555131" y="163625"/>
                </a:cubicBezTo>
                <a:cubicBezTo>
                  <a:pt x="6520242" y="195638"/>
                  <a:pt x="6479538" y="188525"/>
                  <a:pt x="6441741" y="192082"/>
                </a:cubicBezTo>
                <a:cubicBezTo>
                  <a:pt x="6337073" y="209867"/>
                  <a:pt x="6287645" y="259665"/>
                  <a:pt x="6264386" y="373491"/>
                </a:cubicBezTo>
                <a:cubicBezTo>
                  <a:pt x="6354517" y="327250"/>
                  <a:pt x="6444648" y="384162"/>
                  <a:pt x="6531872" y="352148"/>
                </a:cubicBezTo>
                <a:cubicBezTo>
                  <a:pt x="6555131" y="345034"/>
                  <a:pt x="6590021" y="355706"/>
                  <a:pt x="6578391" y="394834"/>
                </a:cubicBezTo>
                <a:cubicBezTo>
                  <a:pt x="6566762" y="430405"/>
                  <a:pt x="6528964" y="458860"/>
                  <a:pt x="6595836" y="451747"/>
                </a:cubicBezTo>
                <a:cubicBezTo>
                  <a:pt x="6645263" y="448189"/>
                  <a:pt x="6659800" y="405504"/>
                  <a:pt x="6674337" y="359262"/>
                </a:cubicBezTo>
                <a:cubicBezTo>
                  <a:pt x="6685967" y="334364"/>
                  <a:pt x="6717949" y="320135"/>
                  <a:pt x="6741209" y="334364"/>
                </a:cubicBezTo>
                <a:cubicBezTo>
                  <a:pt x="6770283" y="348592"/>
                  <a:pt x="6761561" y="387720"/>
                  <a:pt x="6761561" y="416176"/>
                </a:cubicBezTo>
                <a:cubicBezTo>
                  <a:pt x="6764469" y="469532"/>
                  <a:pt x="6741209" y="494431"/>
                  <a:pt x="6700505" y="505101"/>
                </a:cubicBezTo>
                <a:cubicBezTo>
                  <a:pt x="6651077" y="519330"/>
                  <a:pt x="6601651" y="537116"/>
                  <a:pt x="6537687" y="558458"/>
                </a:cubicBezTo>
                <a:cubicBezTo>
                  <a:pt x="6607466" y="594028"/>
                  <a:pt x="6659800" y="586915"/>
                  <a:pt x="6712134" y="558458"/>
                </a:cubicBezTo>
                <a:cubicBezTo>
                  <a:pt x="6776098" y="526444"/>
                  <a:pt x="6860414" y="483759"/>
                  <a:pt x="6912748" y="522887"/>
                </a:cubicBezTo>
                <a:cubicBezTo>
                  <a:pt x="6991249" y="579800"/>
                  <a:pt x="7055213" y="544229"/>
                  <a:pt x="7124992" y="533558"/>
                </a:cubicBezTo>
                <a:cubicBezTo>
                  <a:pt x="7270366" y="512216"/>
                  <a:pt x="7180234" y="480203"/>
                  <a:pt x="7325607" y="462417"/>
                </a:cubicBezTo>
                <a:cubicBezTo>
                  <a:pt x="7383756" y="455303"/>
                  <a:pt x="7444813" y="426847"/>
                  <a:pt x="7529129" y="465975"/>
                </a:cubicBezTo>
                <a:cubicBezTo>
                  <a:pt x="7148252" y="672284"/>
                  <a:pt x="6967990" y="658055"/>
                  <a:pt x="6627818" y="910606"/>
                </a:cubicBezTo>
                <a:cubicBezTo>
                  <a:pt x="6642355" y="935506"/>
                  <a:pt x="6656892" y="924835"/>
                  <a:pt x="6671430" y="921277"/>
                </a:cubicBezTo>
                <a:cubicBezTo>
                  <a:pt x="6694689" y="917720"/>
                  <a:pt x="6723764" y="903491"/>
                  <a:pt x="6729579" y="949734"/>
                </a:cubicBezTo>
                <a:cubicBezTo>
                  <a:pt x="6732487" y="985305"/>
                  <a:pt x="6715041" y="1003089"/>
                  <a:pt x="6685967" y="1006647"/>
                </a:cubicBezTo>
                <a:cubicBezTo>
                  <a:pt x="6601651" y="1020875"/>
                  <a:pt x="6526057" y="1070674"/>
                  <a:pt x="6450463" y="1113358"/>
                </a:cubicBezTo>
                <a:cubicBezTo>
                  <a:pt x="6415574" y="1131144"/>
                  <a:pt x="6377777" y="1156043"/>
                  <a:pt x="6392314" y="1220069"/>
                </a:cubicBezTo>
                <a:cubicBezTo>
                  <a:pt x="6421388" y="1237855"/>
                  <a:pt x="6441741" y="1212955"/>
                  <a:pt x="6465001" y="1209399"/>
                </a:cubicBezTo>
                <a:cubicBezTo>
                  <a:pt x="6488260" y="1205842"/>
                  <a:pt x="6543502" y="1220069"/>
                  <a:pt x="6528964" y="1230741"/>
                </a:cubicBezTo>
                <a:cubicBezTo>
                  <a:pt x="6462093" y="1269868"/>
                  <a:pt x="6584206" y="1365909"/>
                  <a:pt x="6502798" y="1365909"/>
                </a:cubicBezTo>
                <a:cubicBezTo>
                  <a:pt x="6369055" y="1365909"/>
                  <a:pt x="6296368" y="1536647"/>
                  <a:pt x="6168440" y="1540204"/>
                </a:cubicBezTo>
                <a:cubicBezTo>
                  <a:pt x="6148088" y="1540204"/>
                  <a:pt x="6139366" y="1572219"/>
                  <a:pt x="6139366" y="1597117"/>
                </a:cubicBezTo>
                <a:cubicBezTo>
                  <a:pt x="6139366" y="1629132"/>
                  <a:pt x="6159717" y="1632688"/>
                  <a:pt x="6180070" y="1636245"/>
                </a:cubicBezTo>
                <a:cubicBezTo>
                  <a:pt x="6212052" y="1639802"/>
                  <a:pt x="6246941" y="1597117"/>
                  <a:pt x="6287645" y="1657587"/>
                </a:cubicBezTo>
                <a:cubicBezTo>
                  <a:pt x="6212052" y="1693158"/>
                  <a:pt x="6133551" y="1728729"/>
                  <a:pt x="6136458" y="1849668"/>
                </a:cubicBezTo>
                <a:cubicBezTo>
                  <a:pt x="6136458" y="1881683"/>
                  <a:pt x="6104476" y="1895910"/>
                  <a:pt x="6081216" y="1903025"/>
                </a:cubicBezTo>
                <a:cubicBezTo>
                  <a:pt x="6040512" y="1917252"/>
                  <a:pt x="6008530" y="1938595"/>
                  <a:pt x="5985270" y="1984836"/>
                </a:cubicBezTo>
                <a:cubicBezTo>
                  <a:pt x="5985270" y="1995507"/>
                  <a:pt x="5985270" y="2002622"/>
                  <a:pt x="5985270" y="2013292"/>
                </a:cubicBezTo>
                <a:cubicBezTo>
                  <a:pt x="5991085" y="2123562"/>
                  <a:pt x="6049234" y="2120004"/>
                  <a:pt x="6113198" y="2102219"/>
                </a:cubicBezTo>
                <a:cubicBezTo>
                  <a:pt x="6188792" y="2080877"/>
                  <a:pt x="6264386" y="2038192"/>
                  <a:pt x="6345795" y="2077320"/>
                </a:cubicBezTo>
                <a:cubicBezTo>
                  <a:pt x="6232404" y="2130676"/>
                  <a:pt x="6107384" y="2134233"/>
                  <a:pt x="6002715" y="2208931"/>
                </a:cubicBezTo>
                <a:cubicBezTo>
                  <a:pt x="6392314" y="2223159"/>
                  <a:pt x="6735394" y="1984836"/>
                  <a:pt x="7113363" y="1892353"/>
                </a:cubicBezTo>
                <a:cubicBezTo>
                  <a:pt x="7101733" y="1952823"/>
                  <a:pt x="7069751" y="1967051"/>
                  <a:pt x="7043584" y="1974165"/>
                </a:cubicBezTo>
                <a:cubicBezTo>
                  <a:pt x="6904026" y="2020407"/>
                  <a:pt x="6781913" y="2112891"/>
                  <a:pt x="6653985" y="2191146"/>
                </a:cubicBezTo>
                <a:cubicBezTo>
                  <a:pt x="6601651" y="2223159"/>
                  <a:pt x="6563854" y="2258731"/>
                  <a:pt x="6543502" y="2326314"/>
                </a:cubicBezTo>
                <a:cubicBezTo>
                  <a:pt x="6526057" y="2390340"/>
                  <a:pt x="6491167" y="2418796"/>
                  <a:pt x="6427203" y="2401012"/>
                </a:cubicBezTo>
                <a:cubicBezTo>
                  <a:pt x="6374869" y="2386784"/>
                  <a:pt x="6319627" y="2393898"/>
                  <a:pt x="6264386" y="2401012"/>
                </a:cubicBezTo>
                <a:cubicBezTo>
                  <a:pt x="6203330" y="2408126"/>
                  <a:pt x="6133551" y="2479267"/>
                  <a:pt x="6148088" y="2518395"/>
                </a:cubicBezTo>
                <a:cubicBezTo>
                  <a:pt x="6177162" y="2582422"/>
                  <a:pt x="6226589" y="2550408"/>
                  <a:pt x="6267294" y="2543294"/>
                </a:cubicBezTo>
                <a:cubicBezTo>
                  <a:pt x="6316720" y="2536181"/>
                  <a:pt x="6406851" y="2518395"/>
                  <a:pt x="6406851" y="2525509"/>
                </a:cubicBezTo>
                <a:cubicBezTo>
                  <a:pt x="6438834" y="2685576"/>
                  <a:pt x="6511520" y="2564636"/>
                  <a:pt x="6563854" y="2564636"/>
                </a:cubicBezTo>
                <a:cubicBezTo>
                  <a:pt x="6613281" y="2564636"/>
                  <a:pt x="6662707" y="2546851"/>
                  <a:pt x="6709227" y="2532623"/>
                </a:cubicBezTo>
                <a:cubicBezTo>
                  <a:pt x="6770283" y="2514837"/>
                  <a:pt x="6825524" y="2546851"/>
                  <a:pt x="6883674" y="2553965"/>
                </a:cubicBezTo>
                <a:cubicBezTo>
                  <a:pt x="6936008" y="2561080"/>
                  <a:pt x="6906934" y="2653563"/>
                  <a:pt x="6938916" y="2692689"/>
                </a:cubicBezTo>
                <a:cubicBezTo>
                  <a:pt x="6944730" y="2703362"/>
                  <a:pt x="6950545" y="2703362"/>
                  <a:pt x="6956360" y="2703362"/>
                </a:cubicBezTo>
                <a:cubicBezTo>
                  <a:pt x="6973805" y="2980812"/>
                  <a:pt x="7279088" y="2913227"/>
                  <a:pt x="7279088" y="2923898"/>
                </a:cubicBezTo>
                <a:cubicBezTo>
                  <a:pt x="7305255" y="2941684"/>
                  <a:pt x="7337237" y="2899000"/>
                  <a:pt x="7369219" y="2941684"/>
                </a:cubicBezTo>
                <a:cubicBezTo>
                  <a:pt x="7232569" y="3137322"/>
                  <a:pt x="7023231" y="3183563"/>
                  <a:pt x="6837155" y="3329402"/>
                </a:cubicBezTo>
                <a:cubicBezTo>
                  <a:pt x="6991249" y="3379202"/>
                  <a:pt x="7081381" y="3208463"/>
                  <a:pt x="7194772" y="3229805"/>
                </a:cubicBezTo>
                <a:cubicBezTo>
                  <a:pt x="7250013" y="3283162"/>
                  <a:pt x="7084288" y="3368530"/>
                  <a:pt x="7244198" y="3393429"/>
                </a:cubicBezTo>
                <a:cubicBezTo>
                  <a:pt x="7174420" y="3439672"/>
                  <a:pt x="7124992" y="3485914"/>
                  <a:pt x="7075566" y="3539269"/>
                </a:cubicBezTo>
                <a:cubicBezTo>
                  <a:pt x="6991249" y="3635309"/>
                  <a:pt x="6973805" y="3699337"/>
                  <a:pt x="7014509" y="3827390"/>
                </a:cubicBezTo>
                <a:cubicBezTo>
                  <a:pt x="7040677" y="3912759"/>
                  <a:pt x="7078473" y="3991015"/>
                  <a:pt x="7043584" y="4090612"/>
                </a:cubicBezTo>
                <a:cubicBezTo>
                  <a:pt x="7020324" y="4158196"/>
                  <a:pt x="7029047" y="4204438"/>
                  <a:pt x="7116270" y="4172424"/>
                </a:cubicBezTo>
                <a:cubicBezTo>
                  <a:pt x="7209309" y="4140411"/>
                  <a:pt x="7244198" y="4200882"/>
                  <a:pt x="7220938" y="4321821"/>
                </a:cubicBezTo>
                <a:cubicBezTo>
                  <a:pt x="7206402" y="4400076"/>
                  <a:pt x="7220938" y="4424975"/>
                  <a:pt x="7284903" y="4414305"/>
                </a:cubicBezTo>
                <a:cubicBezTo>
                  <a:pt x="7354681" y="4403633"/>
                  <a:pt x="7421553" y="4353835"/>
                  <a:pt x="7508777" y="4378734"/>
                </a:cubicBezTo>
                <a:cubicBezTo>
                  <a:pt x="7438998" y="4521016"/>
                  <a:pt x="7290717" y="4478331"/>
                  <a:pt x="7209309" y="4613499"/>
                </a:cubicBezTo>
                <a:cubicBezTo>
                  <a:pt x="7305255" y="4613499"/>
                  <a:pt x="7380849" y="4613499"/>
                  <a:pt x="7450627" y="4585042"/>
                </a:cubicBezTo>
                <a:cubicBezTo>
                  <a:pt x="7479702" y="4574373"/>
                  <a:pt x="7511684" y="4560144"/>
                  <a:pt x="7529129" y="4602828"/>
                </a:cubicBezTo>
                <a:cubicBezTo>
                  <a:pt x="7549482" y="4652628"/>
                  <a:pt x="7508777" y="4670412"/>
                  <a:pt x="7485517" y="4677526"/>
                </a:cubicBezTo>
                <a:cubicBezTo>
                  <a:pt x="7418645" y="4702425"/>
                  <a:pt x="7366312" y="4759339"/>
                  <a:pt x="7308162" y="4805580"/>
                </a:cubicBezTo>
                <a:cubicBezTo>
                  <a:pt x="7183142" y="4905177"/>
                  <a:pt x="7046491" y="4990547"/>
                  <a:pt x="6941823" y="5154171"/>
                </a:cubicBezTo>
                <a:cubicBezTo>
                  <a:pt x="7072659" y="5111487"/>
                  <a:pt x="7171512" y="5011889"/>
                  <a:pt x="7296533" y="4994104"/>
                </a:cubicBezTo>
                <a:cubicBezTo>
                  <a:pt x="7188956" y="5143500"/>
                  <a:pt x="7052306" y="5243097"/>
                  <a:pt x="6924378" y="5353367"/>
                </a:cubicBezTo>
                <a:cubicBezTo>
                  <a:pt x="6886581" y="5385379"/>
                  <a:pt x="6848784" y="5406721"/>
                  <a:pt x="6842970" y="5474306"/>
                </a:cubicBezTo>
                <a:cubicBezTo>
                  <a:pt x="6825524" y="5605917"/>
                  <a:pt x="6779006" y="5712629"/>
                  <a:pt x="6674337" y="5769542"/>
                </a:cubicBezTo>
                <a:cubicBezTo>
                  <a:pt x="6674337" y="5769542"/>
                  <a:pt x="6680152" y="5790884"/>
                  <a:pt x="6683059" y="5801555"/>
                </a:cubicBezTo>
                <a:cubicBezTo>
                  <a:pt x="6747024" y="5805112"/>
                  <a:pt x="6796450" y="5726858"/>
                  <a:pt x="6874952" y="5755314"/>
                </a:cubicBezTo>
                <a:cubicBezTo>
                  <a:pt x="6796450" y="5862025"/>
                  <a:pt x="6732487" y="5954508"/>
                  <a:pt x="6624910" y="6004307"/>
                </a:cubicBezTo>
                <a:cubicBezTo>
                  <a:pt x="6537687" y="6043434"/>
                  <a:pt x="6430111" y="6068335"/>
                  <a:pt x="6366147" y="6196388"/>
                </a:cubicBezTo>
                <a:cubicBezTo>
                  <a:pt x="6438834" y="6221287"/>
                  <a:pt x="6494075" y="6189274"/>
                  <a:pt x="6549317" y="6167932"/>
                </a:cubicBezTo>
                <a:cubicBezTo>
                  <a:pt x="6633633" y="6132361"/>
                  <a:pt x="6717949" y="6093234"/>
                  <a:pt x="6802265" y="6057663"/>
                </a:cubicBezTo>
                <a:cubicBezTo>
                  <a:pt x="6834248" y="6043434"/>
                  <a:pt x="6869137" y="6036320"/>
                  <a:pt x="6889489" y="6100347"/>
                </a:cubicBezTo>
                <a:cubicBezTo>
                  <a:pt x="6781913" y="6114575"/>
                  <a:pt x="6717949" y="6199945"/>
                  <a:pt x="6651077" y="6281757"/>
                </a:cubicBezTo>
                <a:cubicBezTo>
                  <a:pt x="6613281" y="6327999"/>
                  <a:pt x="6581298" y="6388469"/>
                  <a:pt x="6514427" y="6367127"/>
                </a:cubicBezTo>
                <a:cubicBezTo>
                  <a:pt x="6479538" y="6356456"/>
                  <a:pt x="6456278" y="6388469"/>
                  <a:pt x="6459185" y="6431153"/>
                </a:cubicBezTo>
                <a:cubicBezTo>
                  <a:pt x="6473723" y="6580550"/>
                  <a:pt x="6389406" y="6630349"/>
                  <a:pt x="6302183" y="6658805"/>
                </a:cubicBezTo>
                <a:cubicBezTo>
                  <a:pt x="6174255" y="6701489"/>
                  <a:pt x="6060864" y="6786859"/>
                  <a:pt x="5941659" y="6858000"/>
                </a:cubicBezTo>
                <a:lnTo>
                  <a:pt x="3114003" y="6858000"/>
                </a:lnTo>
                <a:lnTo>
                  <a:pt x="2238233" y="6858000"/>
                </a:lnTo>
                <a:lnTo>
                  <a:pt x="2022952" y="6858000"/>
                </a:lnTo>
                <a:lnTo>
                  <a:pt x="2346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688" y="1673352"/>
            <a:ext cx="5596128" cy="3511296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0728" y="1674546"/>
            <a:ext cx="3401568" cy="3508908"/>
          </a:xfrm>
        </p:spPr>
        <p:txBody>
          <a:bodyPr anchor="ctr"/>
          <a:lstStyle>
            <a:lvl1pPr marL="0" indent="0" algn="l">
              <a:buNone/>
              <a:defRPr sz="28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41520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41520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4B72819-870F-4CC8-9DEF-58C3AB4CD6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3252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D7812E9D-BE2A-41F4-AA15-DC0B8C56AE7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43252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1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E6D765B-CB67-4A95-A679-026ECF0574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105136" cy="4191000"/>
          </a:xfrm>
          <a:custGeom>
            <a:avLst/>
            <a:gdLst>
              <a:gd name="connsiteX0" fmla="*/ 0 w 6105136"/>
              <a:gd name="connsiteY0" fmla="*/ 0 h 4191000"/>
              <a:gd name="connsiteX1" fmla="*/ 5607799 w 6105136"/>
              <a:gd name="connsiteY1" fmla="*/ 0 h 4191000"/>
              <a:gd name="connsiteX2" fmla="*/ 5571513 w 6105136"/>
              <a:gd name="connsiteY2" fmla="*/ 27327 h 4191000"/>
              <a:gd name="connsiteX3" fmla="*/ 5456712 w 6105136"/>
              <a:gd name="connsiteY3" fmla="*/ 261788 h 4191000"/>
              <a:gd name="connsiteX4" fmla="*/ 5651844 w 6105136"/>
              <a:gd name="connsiteY4" fmla="*/ 341674 h 4191000"/>
              <a:gd name="connsiteX5" fmla="*/ 5663501 w 6105136"/>
              <a:gd name="connsiteY5" fmla="*/ 477009 h 4191000"/>
              <a:gd name="connsiteX6" fmla="*/ 5762794 w 6105136"/>
              <a:gd name="connsiteY6" fmla="*/ 628324 h 4191000"/>
              <a:gd name="connsiteX7" fmla="*/ 5981237 w 6105136"/>
              <a:gd name="connsiteY7" fmla="*/ 841197 h 4191000"/>
              <a:gd name="connsiteX8" fmla="*/ 6105136 w 6105136"/>
              <a:gd name="connsiteY8" fmla="*/ 984052 h 4191000"/>
              <a:gd name="connsiteX9" fmla="*/ 5891443 w 6105136"/>
              <a:gd name="connsiteY9" fmla="*/ 1022115 h 4191000"/>
              <a:gd name="connsiteX10" fmla="*/ 5858202 w 6105136"/>
              <a:gd name="connsiteY10" fmla="*/ 1044202 h 4191000"/>
              <a:gd name="connsiteX11" fmla="*/ 5883673 w 6105136"/>
              <a:gd name="connsiteY11" fmla="*/ 1119387 h 4191000"/>
              <a:gd name="connsiteX12" fmla="*/ 5917778 w 6105136"/>
              <a:gd name="connsiteY12" fmla="*/ 1194108 h 4191000"/>
              <a:gd name="connsiteX13" fmla="*/ 5894034 w 6105136"/>
              <a:gd name="connsiteY13" fmla="*/ 1252846 h 4191000"/>
              <a:gd name="connsiteX14" fmla="*/ 5727393 w 6105136"/>
              <a:gd name="connsiteY14" fmla="*/ 1507074 h 4191000"/>
              <a:gd name="connsiteX15" fmla="*/ 5590543 w 6105136"/>
              <a:gd name="connsiteY15" fmla="*/ 1608104 h 4191000"/>
              <a:gd name="connsiteX16" fmla="*/ 5278850 w 6105136"/>
              <a:gd name="connsiteY16" fmla="*/ 2067214 h 4191000"/>
              <a:gd name="connsiteX17" fmla="*/ 5180851 w 6105136"/>
              <a:gd name="connsiteY17" fmla="*/ 2216179 h 4191000"/>
              <a:gd name="connsiteX18" fmla="*/ 5253380 w 6105136"/>
              <a:gd name="connsiteY18" fmla="*/ 2268808 h 4191000"/>
              <a:gd name="connsiteX19" fmla="*/ 5114368 w 6105136"/>
              <a:gd name="connsiteY19" fmla="*/ 2424825 h 4191000"/>
              <a:gd name="connsiteX20" fmla="*/ 4950749 w 6105136"/>
              <a:gd name="connsiteY20" fmla="*/ 2598221 h 4191000"/>
              <a:gd name="connsiteX21" fmla="*/ 4908013 w 6105136"/>
              <a:gd name="connsiteY21" fmla="*/ 2644276 h 4191000"/>
              <a:gd name="connsiteX22" fmla="*/ 1716450 w 6105136"/>
              <a:gd name="connsiteY22" fmla="*/ 4190409 h 4191000"/>
              <a:gd name="connsiteX23" fmla="*/ 1666111 w 6105136"/>
              <a:gd name="connsiteY23" fmla="*/ 4191000 h 4191000"/>
              <a:gd name="connsiteX24" fmla="*/ 1557777 w 6105136"/>
              <a:gd name="connsiteY24" fmla="*/ 4191000 h 4191000"/>
              <a:gd name="connsiteX25" fmla="*/ 1535079 w 6105136"/>
              <a:gd name="connsiteY25" fmla="*/ 4190306 h 4191000"/>
              <a:gd name="connsiteX26" fmla="*/ 645760 w 6105136"/>
              <a:gd name="connsiteY26" fmla="*/ 3962397 h 4191000"/>
              <a:gd name="connsiteX27" fmla="*/ 293915 w 6105136"/>
              <a:gd name="connsiteY27" fmla="*/ 3785239 h 4191000"/>
              <a:gd name="connsiteX28" fmla="*/ 68403 w 6105136"/>
              <a:gd name="connsiteY28" fmla="*/ 3637448 h 4191000"/>
              <a:gd name="connsiteX29" fmla="*/ 0 w 6105136"/>
              <a:gd name="connsiteY29" fmla="*/ 3589272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05136" h="4191000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120036" y="3997466"/>
                  <a:pt x="2324286" y="4174529"/>
                  <a:pt x="1716450" y="4190409"/>
                </a:cubicBezTo>
                <a:lnTo>
                  <a:pt x="1666111" y="4191000"/>
                </a:lnTo>
                <a:lnTo>
                  <a:pt x="1557777" y="4191000"/>
                </a:lnTo>
                <a:lnTo>
                  <a:pt x="1535079" y="4190306"/>
                </a:ln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9B39A93-8401-44BA-A9B6-459C297B6D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420" y="4304418"/>
            <a:ext cx="5414116" cy="2553582"/>
          </a:xfrm>
          <a:custGeom>
            <a:avLst/>
            <a:gdLst>
              <a:gd name="connsiteX0" fmla="*/ 158526 w 5414116"/>
              <a:gd name="connsiteY0" fmla="*/ 1316979 h 2553582"/>
              <a:gd name="connsiteX1" fmla="*/ 156754 w 5414116"/>
              <a:gd name="connsiteY1" fmla="*/ 1330318 h 2553582"/>
              <a:gd name="connsiteX2" fmla="*/ 150357 w 5414116"/>
              <a:gd name="connsiteY2" fmla="*/ 1343402 h 2553582"/>
              <a:gd name="connsiteX3" fmla="*/ 148224 w 5414116"/>
              <a:gd name="connsiteY3" fmla="*/ 1345403 h 2553582"/>
              <a:gd name="connsiteX4" fmla="*/ 152759 w 5414116"/>
              <a:gd name="connsiteY4" fmla="*/ 1332109 h 2553582"/>
              <a:gd name="connsiteX5" fmla="*/ 183999 w 5414116"/>
              <a:gd name="connsiteY5" fmla="*/ 1247985 h 2553582"/>
              <a:gd name="connsiteX6" fmla="*/ 185425 w 5414116"/>
              <a:gd name="connsiteY6" fmla="*/ 1249095 h 2553582"/>
              <a:gd name="connsiteX7" fmla="*/ 177909 w 5414116"/>
              <a:gd name="connsiteY7" fmla="*/ 1267545 h 2553582"/>
              <a:gd name="connsiteX8" fmla="*/ 163267 w 5414116"/>
              <a:gd name="connsiteY8" fmla="*/ 1304542 h 2553582"/>
              <a:gd name="connsiteX9" fmla="*/ 158526 w 5414116"/>
              <a:gd name="connsiteY9" fmla="*/ 1316979 h 2553582"/>
              <a:gd name="connsiteX10" fmla="*/ 160096 w 5414116"/>
              <a:gd name="connsiteY10" fmla="*/ 1305161 h 2553582"/>
              <a:gd name="connsiteX11" fmla="*/ 183999 w 5414116"/>
              <a:gd name="connsiteY11" fmla="*/ 1247985 h 2553582"/>
              <a:gd name="connsiteX12" fmla="*/ 2747400 w 5414116"/>
              <a:gd name="connsiteY12" fmla="*/ 406 h 2553582"/>
              <a:gd name="connsiteX13" fmla="*/ 3649095 w 5414116"/>
              <a:gd name="connsiteY13" fmla="*/ 133697 h 2553582"/>
              <a:gd name="connsiteX14" fmla="*/ 4698157 w 5414116"/>
              <a:gd name="connsiteY14" fmla="*/ 641897 h 2553582"/>
              <a:gd name="connsiteX15" fmla="*/ 4969229 w 5414116"/>
              <a:gd name="connsiteY15" fmla="*/ 864848 h 2553582"/>
              <a:gd name="connsiteX16" fmla="*/ 5031717 w 5414116"/>
              <a:gd name="connsiteY16" fmla="*/ 1024948 h 2553582"/>
              <a:gd name="connsiteX17" fmla="*/ 5057014 w 5414116"/>
              <a:gd name="connsiteY17" fmla="*/ 1071682 h 2553582"/>
              <a:gd name="connsiteX18" fmla="*/ 5135838 w 5414116"/>
              <a:gd name="connsiteY18" fmla="*/ 1143392 h 2553582"/>
              <a:gd name="connsiteX19" fmla="*/ 5266156 w 5414116"/>
              <a:gd name="connsiteY19" fmla="*/ 1289064 h 2553582"/>
              <a:gd name="connsiteX20" fmla="*/ 5195858 w 5414116"/>
              <a:gd name="connsiteY20" fmla="*/ 1298567 h 2553582"/>
              <a:gd name="connsiteX21" fmla="*/ 5041179 w 5414116"/>
              <a:gd name="connsiteY21" fmla="*/ 1192607 h 2553582"/>
              <a:gd name="connsiteX22" fmla="*/ 4918135 w 5414116"/>
              <a:gd name="connsiteY22" fmla="*/ 1145234 h 2553582"/>
              <a:gd name="connsiteX23" fmla="*/ 5060171 w 5414116"/>
              <a:gd name="connsiteY23" fmla="*/ 1300349 h 2553582"/>
              <a:gd name="connsiteX24" fmla="*/ 5184421 w 5414116"/>
              <a:gd name="connsiteY24" fmla="*/ 1487704 h 2553582"/>
              <a:gd name="connsiteX25" fmla="*/ 5058648 w 5414116"/>
              <a:gd name="connsiteY25" fmla="*/ 1427657 h 2553582"/>
              <a:gd name="connsiteX26" fmla="*/ 5045794 w 5414116"/>
              <a:gd name="connsiteY26" fmla="*/ 1446015 h 2553582"/>
              <a:gd name="connsiteX27" fmla="*/ 5101767 w 5414116"/>
              <a:gd name="connsiteY27" fmla="*/ 1647359 h 2553582"/>
              <a:gd name="connsiteX28" fmla="*/ 5135030 w 5414116"/>
              <a:gd name="connsiteY28" fmla="*/ 1731061 h 2553582"/>
              <a:gd name="connsiteX29" fmla="*/ 5321944 w 5414116"/>
              <a:gd name="connsiteY29" fmla="*/ 2003361 h 2553582"/>
              <a:gd name="connsiteX30" fmla="*/ 5107240 w 5414116"/>
              <a:gd name="connsiteY30" fmla="*/ 1850840 h 2553582"/>
              <a:gd name="connsiteX31" fmla="*/ 5290952 w 5414116"/>
              <a:gd name="connsiteY31" fmla="*/ 2116036 h 2553582"/>
              <a:gd name="connsiteX32" fmla="*/ 5388446 w 5414116"/>
              <a:gd name="connsiteY32" fmla="*/ 2220887 h 2553582"/>
              <a:gd name="connsiteX33" fmla="*/ 5403992 w 5414116"/>
              <a:gd name="connsiteY33" fmla="*/ 2273010 h 2553582"/>
              <a:gd name="connsiteX34" fmla="*/ 5345240 w 5414116"/>
              <a:gd name="connsiteY34" fmla="*/ 2269525 h 2553582"/>
              <a:gd name="connsiteX35" fmla="*/ 5181971 w 5414116"/>
              <a:gd name="connsiteY35" fmla="*/ 2212341 h 2553582"/>
              <a:gd name="connsiteX36" fmla="*/ 5342451 w 5414116"/>
              <a:gd name="connsiteY36" fmla="*/ 2399541 h 2553582"/>
              <a:gd name="connsiteX37" fmla="*/ 5193127 w 5414116"/>
              <a:gd name="connsiteY37" fmla="*/ 2341296 h 2553582"/>
              <a:gd name="connsiteX38" fmla="*/ 5128778 w 5414116"/>
              <a:gd name="connsiteY38" fmla="*/ 2384953 h 2553582"/>
              <a:gd name="connsiteX39" fmla="*/ 5024779 w 5414116"/>
              <a:gd name="connsiteY39" fmla="*/ 2455361 h 2553582"/>
              <a:gd name="connsiteX40" fmla="*/ 4957119 w 5414116"/>
              <a:gd name="connsiteY40" fmla="*/ 2492221 h 2553582"/>
              <a:gd name="connsiteX41" fmla="*/ 4951208 w 5414116"/>
              <a:gd name="connsiteY41" fmla="*/ 2536243 h 2553582"/>
              <a:gd name="connsiteX42" fmla="*/ 4942986 w 5414116"/>
              <a:gd name="connsiteY42" fmla="*/ 2553582 h 2553582"/>
              <a:gd name="connsiteX43" fmla="*/ 0 w 5414116"/>
              <a:gd name="connsiteY43" fmla="*/ 2553582 h 2553582"/>
              <a:gd name="connsiteX44" fmla="*/ 10415 w 5414116"/>
              <a:gd name="connsiteY44" fmla="*/ 2540282 h 2553582"/>
              <a:gd name="connsiteX45" fmla="*/ 50390 w 5414116"/>
              <a:gd name="connsiteY45" fmla="*/ 2514109 h 2553582"/>
              <a:gd name="connsiteX46" fmla="*/ 78593 w 5414116"/>
              <a:gd name="connsiteY46" fmla="*/ 2498362 h 2553582"/>
              <a:gd name="connsiteX47" fmla="*/ 68604 w 5414116"/>
              <a:gd name="connsiteY47" fmla="*/ 2478966 h 2553582"/>
              <a:gd name="connsiteX48" fmla="*/ 51592 w 5414116"/>
              <a:gd name="connsiteY48" fmla="*/ 2367344 h 2553582"/>
              <a:gd name="connsiteX49" fmla="*/ 167239 w 5414116"/>
              <a:gd name="connsiteY49" fmla="*/ 2281968 h 2553582"/>
              <a:gd name="connsiteX50" fmla="*/ 218700 w 5414116"/>
              <a:gd name="connsiteY50" fmla="*/ 2261009 h 2553582"/>
              <a:gd name="connsiteX51" fmla="*/ 144260 w 5414116"/>
              <a:gd name="connsiteY51" fmla="*/ 2232104 h 2553582"/>
              <a:gd name="connsiteX52" fmla="*/ 132450 w 5414116"/>
              <a:gd name="connsiteY52" fmla="*/ 2182200 h 2553582"/>
              <a:gd name="connsiteX53" fmla="*/ 128269 w 5414116"/>
              <a:gd name="connsiteY53" fmla="*/ 2157485 h 2553582"/>
              <a:gd name="connsiteX54" fmla="*/ 102768 w 5414116"/>
              <a:gd name="connsiteY54" fmla="*/ 2004430 h 2553582"/>
              <a:gd name="connsiteX55" fmla="*/ 128485 w 5414116"/>
              <a:gd name="connsiteY55" fmla="*/ 1969383 h 2553582"/>
              <a:gd name="connsiteX56" fmla="*/ 316632 w 5414116"/>
              <a:gd name="connsiteY56" fmla="*/ 1814867 h 2553582"/>
              <a:gd name="connsiteX57" fmla="*/ 204084 w 5414116"/>
              <a:gd name="connsiteY57" fmla="*/ 1732869 h 2553582"/>
              <a:gd name="connsiteX58" fmla="*/ 227085 w 5414116"/>
              <a:gd name="connsiteY58" fmla="*/ 1644378 h 2553582"/>
              <a:gd name="connsiteX59" fmla="*/ 194840 w 5414116"/>
              <a:gd name="connsiteY59" fmla="*/ 1531510 h 2553582"/>
              <a:gd name="connsiteX60" fmla="*/ 153201 w 5414116"/>
              <a:gd name="connsiteY60" fmla="*/ 1357062 h 2553582"/>
              <a:gd name="connsiteX61" fmla="*/ 156754 w 5414116"/>
              <a:gd name="connsiteY61" fmla="*/ 1330318 h 2553582"/>
              <a:gd name="connsiteX62" fmla="*/ 158203 w 5414116"/>
              <a:gd name="connsiteY62" fmla="*/ 1327353 h 2553582"/>
              <a:gd name="connsiteX63" fmla="*/ 183908 w 5414116"/>
              <a:gd name="connsiteY63" fmla="*/ 1271808 h 2553582"/>
              <a:gd name="connsiteX64" fmla="*/ 192178 w 5414116"/>
              <a:gd name="connsiteY64" fmla="*/ 1254359 h 2553582"/>
              <a:gd name="connsiteX65" fmla="*/ 197963 w 5414116"/>
              <a:gd name="connsiteY65" fmla="*/ 1258870 h 2553582"/>
              <a:gd name="connsiteX66" fmla="*/ 207082 w 5414116"/>
              <a:gd name="connsiteY66" fmla="*/ 1270177 h 2553582"/>
              <a:gd name="connsiteX67" fmla="*/ 225258 w 5414116"/>
              <a:gd name="connsiteY67" fmla="*/ 1249926 h 2553582"/>
              <a:gd name="connsiteX68" fmla="*/ 225383 w 5414116"/>
              <a:gd name="connsiteY68" fmla="*/ 1197822 h 2553582"/>
              <a:gd name="connsiteX69" fmla="*/ 198195 w 5414116"/>
              <a:gd name="connsiteY69" fmla="*/ 1241661 h 2553582"/>
              <a:gd name="connsiteX70" fmla="*/ 192178 w 5414116"/>
              <a:gd name="connsiteY70" fmla="*/ 1254359 h 2553582"/>
              <a:gd name="connsiteX71" fmla="*/ 185425 w 5414116"/>
              <a:gd name="connsiteY71" fmla="*/ 1249095 h 2553582"/>
              <a:gd name="connsiteX72" fmla="*/ 194847 w 5414116"/>
              <a:gd name="connsiteY72" fmla="*/ 1225969 h 2553582"/>
              <a:gd name="connsiteX73" fmla="*/ 248781 w 5414116"/>
              <a:gd name="connsiteY73" fmla="*/ 1110761 h 2553582"/>
              <a:gd name="connsiteX74" fmla="*/ 418181 w 5414116"/>
              <a:gd name="connsiteY74" fmla="*/ 974220 h 2553582"/>
              <a:gd name="connsiteX75" fmla="*/ 532987 w 5414116"/>
              <a:gd name="connsiteY75" fmla="*/ 931088 h 2553582"/>
              <a:gd name="connsiteX76" fmla="*/ 846702 w 5414116"/>
              <a:gd name="connsiteY76" fmla="*/ 686183 h 2553582"/>
              <a:gd name="connsiteX77" fmla="*/ 946487 w 5414116"/>
              <a:gd name="connsiteY77" fmla="*/ 606427 h 2553582"/>
              <a:gd name="connsiteX78" fmla="*/ 909859 w 5414116"/>
              <a:gd name="connsiteY78" fmla="*/ 561037 h 2553582"/>
              <a:gd name="connsiteX79" fmla="*/ 1038549 w 5414116"/>
              <a:gd name="connsiteY79" fmla="*/ 483076 h 2553582"/>
              <a:gd name="connsiteX80" fmla="*/ 1187871 w 5414116"/>
              <a:gd name="connsiteY80" fmla="*/ 397948 h 2553582"/>
              <a:gd name="connsiteX81" fmla="*/ 2747400 w 5414116"/>
              <a:gd name="connsiteY81" fmla="*/ 406 h 255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414116" h="2553582">
                <a:moveTo>
                  <a:pt x="158526" y="1316979"/>
                </a:moveTo>
                <a:lnTo>
                  <a:pt x="156754" y="1330318"/>
                </a:lnTo>
                <a:lnTo>
                  <a:pt x="150357" y="1343402"/>
                </a:lnTo>
                <a:cubicBezTo>
                  <a:pt x="148595" y="1346671"/>
                  <a:pt x="147784" y="1347597"/>
                  <a:pt x="148224" y="1345403"/>
                </a:cubicBezTo>
                <a:cubicBezTo>
                  <a:pt x="148536" y="1343890"/>
                  <a:pt x="150150" y="1339188"/>
                  <a:pt x="152759" y="1332109"/>
                </a:cubicBezTo>
                <a:close/>
                <a:moveTo>
                  <a:pt x="183999" y="1247985"/>
                </a:moveTo>
                <a:lnTo>
                  <a:pt x="185425" y="1249095"/>
                </a:lnTo>
                <a:lnTo>
                  <a:pt x="177909" y="1267545"/>
                </a:lnTo>
                <a:cubicBezTo>
                  <a:pt x="172543" y="1280910"/>
                  <a:pt x="167559" y="1293511"/>
                  <a:pt x="163267" y="1304542"/>
                </a:cubicBezTo>
                <a:lnTo>
                  <a:pt x="158526" y="1316979"/>
                </a:lnTo>
                <a:lnTo>
                  <a:pt x="160096" y="1305161"/>
                </a:lnTo>
                <a:cubicBezTo>
                  <a:pt x="166154" y="1273946"/>
                  <a:pt x="174799" y="1251295"/>
                  <a:pt x="183999" y="1247985"/>
                </a:cubicBezTo>
                <a:close/>
                <a:moveTo>
                  <a:pt x="2747400" y="406"/>
                </a:moveTo>
                <a:cubicBezTo>
                  <a:pt x="3035071" y="-4281"/>
                  <a:pt x="3341945" y="31161"/>
                  <a:pt x="3649095" y="133697"/>
                </a:cubicBezTo>
                <a:cubicBezTo>
                  <a:pt x="3849864" y="200721"/>
                  <a:pt x="4603144" y="576730"/>
                  <a:pt x="4698157" y="641897"/>
                </a:cubicBezTo>
                <a:cubicBezTo>
                  <a:pt x="4795794" y="709015"/>
                  <a:pt x="4865356" y="805949"/>
                  <a:pt x="4969229" y="864848"/>
                </a:cubicBezTo>
                <a:cubicBezTo>
                  <a:pt x="5024230" y="895855"/>
                  <a:pt x="5072076" y="940214"/>
                  <a:pt x="5031717" y="1024948"/>
                </a:cubicBezTo>
                <a:cubicBezTo>
                  <a:pt x="5020170" y="1048963"/>
                  <a:pt x="5029183" y="1072811"/>
                  <a:pt x="5057014" y="1071682"/>
                </a:cubicBezTo>
                <a:cubicBezTo>
                  <a:pt x="5109680" y="1069387"/>
                  <a:pt x="5118666" y="1110271"/>
                  <a:pt x="5135838" y="1143392"/>
                </a:cubicBezTo>
                <a:cubicBezTo>
                  <a:pt x="5166252" y="1202027"/>
                  <a:pt x="5193622" y="1263285"/>
                  <a:pt x="5266156" y="1289064"/>
                </a:cubicBezTo>
                <a:cubicBezTo>
                  <a:pt x="5238324" y="1323279"/>
                  <a:pt x="5215649" y="1311585"/>
                  <a:pt x="5195858" y="1298567"/>
                </a:cubicBezTo>
                <a:cubicBezTo>
                  <a:pt x="5143669" y="1263879"/>
                  <a:pt x="5093474" y="1226987"/>
                  <a:pt x="5041179" y="1192607"/>
                </a:cubicBezTo>
                <a:cubicBezTo>
                  <a:pt x="5007224" y="1170236"/>
                  <a:pt x="4975133" y="1142623"/>
                  <a:pt x="4918135" y="1145234"/>
                </a:cubicBezTo>
                <a:cubicBezTo>
                  <a:pt x="4935797" y="1231274"/>
                  <a:pt x="5007025" y="1262427"/>
                  <a:pt x="5060171" y="1300349"/>
                </a:cubicBezTo>
                <a:cubicBezTo>
                  <a:pt x="5126536" y="1347737"/>
                  <a:pt x="5152263" y="1413621"/>
                  <a:pt x="5184421" y="1487704"/>
                </a:cubicBezTo>
                <a:cubicBezTo>
                  <a:pt x="5122415" y="1489134"/>
                  <a:pt x="5103753" y="1435610"/>
                  <a:pt x="5058648" y="1427657"/>
                </a:cubicBezTo>
                <a:cubicBezTo>
                  <a:pt x="5053296" y="1435084"/>
                  <a:pt x="5045346" y="1445577"/>
                  <a:pt x="5045794" y="1446015"/>
                </a:cubicBezTo>
                <a:cubicBezTo>
                  <a:pt x="5106451" y="1496737"/>
                  <a:pt x="5117537" y="1568193"/>
                  <a:pt x="5101767" y="1647359"/>
                </a:cubicBezTo>
                <a:cubicBezTo>
                  <a:pt x="5093584" y="1688209"/>
                  <a:pt x="5115626" y="1706770"/>
                  <a:pt x="5135030" y="1731061"/>
                </a:cubicBezTo>
                <a:cubicBezTo>
                  <a:pt x="5203090" y="1816944"/>
                  <a:pt x="5278566" y="1897224"/>
                  <a:pt x="5321944" y="2003361"/>
                </a:cubicBezTo>
                <a:cubicBezTo>
                  <a:pt x="5239878" y="1971324"/>
                  <a:pt x="5191106" y="1897335"/>
                  <a:pt x="5107240" y="1850840"/>
                </a:cubicBezTo>
                <a:cubicBezTo>
                  <a:pt x="5146549" y="1965041"/>
                  <a:pt x="5224816" y="2036621"/>
                  <a:pt x="5290952" y="2116036"/>
                </a:cubicBezTo>
                <a:cubicBezTo>
                  <a:pt x="5321198" y="2152238"/>
                  <a:pt x="5345753" y="2195120"/>
                  <a:pt x="5388446" y="2220887"/>
                </a:cubicBezTo>
                <a:cubicBezTo>
                  <a:pt x="5403552" y="2230128"/>
                  <a:pt x="5428090" y="2247608"/>
                  <a:pt x="5403992" y="2273010"/>
                </a:cubicBezTo>
                <a:cubicBezTo>
                  <a:pt x="5383871" y="2294002"/>
                  <a:pt x="5363583" y="2281535"/>
                  <a:pt x="5345240" y="2269525"/>
                </a:cubicBezTo>
                <a:cubicBezTo>
                  <a:pt x="5301305" y="2240459"/>
                  <a:pt x="5249677" y="2227961"/>
                  <a:pt x="5181971" y="2212341"/>
                </a:cubicBezTo>
                <a:cubicBezTo>
                  <a:pt x="5210776" y="2304349"/>
                  <a:pt x="5323140" y="2305426"/>
                  <a:pt x="5342451" y="2399541"/>
                </a:cubicBezTo>
                <a:cubicBezTo>
                  <a:pt x="5276493" y="2399374"/>
                  <a:pt x="5240279" y="2358756"/>
                  <a:pt x="5193127" y="2341296"/>
                </a:cubicBezTo>
                <a:cubicBezTo>
                  <a:pt x="5150483" y="2325566"/>
                  <a:pt x="5134316" y="2337131"/>
                  <a:pt x="5128778" y="2384953"/>
                </a:cubicBezTo>
                <a:cubicBezTo>
                  <a:pt x="5120098" y="2459440"/>
                  <a:pt x="5082689" y="2490060"/>
                  <a:pt x="5024779" y="2455361"/>
                </a:cubicBezTo>
                <a:cubicBezTo>
                  <a:pt x="4971160" y="2423009"/>
                  <a:pt x="4955618" y="2448088"/>
                  <a:pt x="4957119" y="2492221"/>
                </a:cubicBezTo>
                <a:cubicBezTo>
                  <a:pt x="4957659" y="2508307"/>
                  <a:pt x="4955422" y="2522819"/>
                  <a:pt x="4951208" y="2536243"/>
                </a:cubicBezTo>
                <a:lnTo>
                  <a:pt x="4942986" y="2553582"/>
                </a:lnTo>
                <a:lnTo>
                  <a:pt x="0" y="2553582"/>
                </a:lnTo>
                <a:lnTo>
                  <a:pt x="10415" y="2540282"/>
                </a:lnTo>
                <a:cubicBezTo>
                  <a:pt x="21321" y="2529317"/>
                  <a:pt x="34083" y="2520126"/>
                  <a:pt x="50390" y="2514109"/>
                </a:cubicBezTo>
                <a:cubicBezTo>
                  <a:pt x="60150" y="2510393"/>
                  <a:pt x="69288" y="2504190"/>
                  <a:pt x="78593" y="2498362"/>
                </a:cubicBezTo>
                <a:cubicBezTo>
                  <a:pt x="79663" y="2490260"/>
                  <a:pt x="77016" y="2483287"/>
                  <a:pt x="68604" y="2478966"/>
                </a:cubicBezTo>
                <a:cubicBezTo>
                  <a:pt x="15119" y="2451323"/>
                  <a:pt x="33815" y="2412284"/>
                  <a:pt x="51592" y="2367344"/>
                </a:cubicBezTo>
                <a:cubicBezTo>
                  <a:pt x="73482" y="2311677"/>
                  <a:pt x="117178" y="2293901"/>
                  <a:pt x="167239" y="2281968"/>
                </a:cubicBezTo>
                <a:cubicBezTo>
                  <a:pt x="184333" y="2277976"/>
                  <a:pt x="204809" y="2283134"/>
                  <a:pt x="218700" y="2261009"/>
                </a:cubicBezTo>
                <a:cubicBezTo>
                  <a:pt x="202945" y="2233233"/>
                  <a:pt x="167661" y="2244301"/>
                  <a:pt x="144260" y="2232104"/>
                </a:cubicBezTo>
                <a:cubicBezTo>
                  <a:pt x="124982" y="2221882"/>
                  <a:pt x="89225" y="2216464"/>
                  <a:pt x="132450" y="2182200"/>
                </a:cubicBezTo>
                <a:cubicBezTo>
                  <a:pt x="145069" y="2172139"/>
                  <a:pt x="138401" y="2161211"/>
                  <a:pt x="128269" y="2157485"/>
                </a:cubicBezTo>
                <a:cubicBezTo>
                  <a:pt x="45771" y="2128357"/>
                  <a:pt x="114856" y="2054401"/>
                  <a:pt x="102768" y="2004430"/>
                </a:cubicBezTo>
                <a:cubicBezTo>
                  <a:pt x="99143" y="1990876"/>
                  <a:pt x="114661" y="1971808"/>
                  <a:pt x="128485" y="1969383"/>
                </a:cubicBezTo>
                <a:cubicBezTo>
                  <a:pt x="216478" y="1953355"/>
                  <a:pt x="255260" y="1875600"/>
                  <a:pt x="316632" y="1814867"/>
                </a:cubicBezTo>
                <a:cubicBezTo>
                  <a:pt x="286607" y="1778049"/>
                  <a:pt x="240843" y="1760915"/>
                  <a:pt x="204084" y="1732869"/>
                </a:cubicBezTo>
                <a:cubicBezTo>
                  <a:pt x="165873" y="1703815"/>
                  <a:pt x="170805" y="1689937"/>
                  <a:pt x="227085" y="1644378"/>
                </a:cubicBezTo>
                <a:cubicBezTo>
                  <a:pt x="135002" y="1609983"/>
                  <a:pt x="135002" y="1609983"/>
                  <a:pt x="194840" y="1531510"/>
                </a:cubicBezTo>
                <a:cubicBezTo>
                  <a:pt x="155738" y="1518118"/>
                  <a:pt x="147268" y="1431235"/>
                  <a:pt x="153201" y="1357062"/>
                </a:cubicBezTo>
                <a:lnTo>
                  <a:pt x="156754" y="1330318"/>
                </a:lnTo>
                <a:lnTo>
                  <a:pt x="158203" y="1327353"/>
                </a:lnTo>
                <a:cubicBezTo>
                  <a:pt x="164944" y="1313010"/>
                  <a:pt x="174305" y="1292418"/>
                  <a:pt x="183908" y="1271808"/>
                </a:cubicBezTo>
                <a:lnTo>
                  <a:pt x="192178" y="1254359"/>
                </a:lnTo>
                <a:lnTo>
                  <a:pt x="197963" y="1258870"/>
                </a:lnTo>
                <a:cubicBezTo>
                  <a:pt x="201319" y="1265759"/>
                  <a:pt x="204343" y="1269123"/>
                  <a:pt x="207082" y="1270177"/>
                </a:cubicBezTo>
                <a:cubicBezTo>
                  <a:pt x="215301" y="1273335"/>
                  <a:pt x="220953" y="1255680"/>
                  <a:pt x="225258" y="1249926"/>
                </a:cubicBezTo>
                <a:cubicBezTo>
                  <a:pt x="239225" y="1231830"/>
                  <a:pt x="229470" y="1215162"/>
                  <a:pt x="225383" y="1197822"/>
                </a:cubicBezTo>
                <a:cubicBezTo>
                  <a:pt x="223809" y="1191435"/>
                  <a:pt x="212069" y="1213060"/>
                  <a:pt x="198195" y="1241661"/>
                </a:cubicBezTo>
                <a:lnTo>
                  <a:pt x="192178" y="1254359"/>
                </a:lnTo>
                <a:lnTo>
                  <a:pt x="185425" y="1249095"/>
                </a:lnTo>
                <a:lnTo>
                  <a:pt x="194847" y="1225969"/>
                </a:lnTo>
                <a:cubicBezTo>
                  <a:pt x="218144" y="1169629"/>
                  <a:pt x="242658" y="1113997"/>
                  <a:pt x="248781" y="1110761"/>
                </a:cubicBezTo>
                <a:cubicBezTo>
                  <a:pt x="313786" y="1076283"/>
                  <a:pt x="321395" y="965784"/>
                  <a:pt x="418181" y="974220"/>
                </a:cubicBezTo>
                <a:cubicBezTo>
                  <a:pt x="461819" y="977818"/>
                  <a:pt x="495215" y="944914"/>
                  <a:pt x="532987" y="931088"/>
                </a:cubicBezTo>
                <a:cubicBezTo>
                  <a:pt x="664440" y="883526"/>
                  <a:pt x="768295" y="806734"/>
                  <a:pt x="846702" y="686183"/>
                </a:cubicBezTo>
                <a:cubicBezTo>
                  <a:pt x="868484" y="652881"/>
                  <a:pt x="913166" y="632329"/>
                  <a:pt x="946487" y="606427"/>
                </a:cubicBezTo>
                <a:cubicBezTo>
                  <a:pt x="943857" y="580742"/>
                  <a:pt x="867909" y="616319"/>
                  <a:pt x="909859" y="561037"/>
                </a:cubicBezTo>
                <a:cubicBezTo>
                  <a:pt x="941546" y="519374"/>
                  <a:pt x="991572" y="500749"/>
                  <a:pt x="1038549" y="483076"/>
                </a:cubicBezTo>
                <a:cubicBezTo>
                  <a:pt x="1092404" y="463016"/>
                  <a:pt x="1148626" y="449861"/>
                  <a:pt x="1187871" y="397948"/>
                </a:cubicBezTo>
                <a:cubicBezTo>
                  <a:pt x="1194206" y="389666"/>
                  <a:pt x="1884389" y="14461"/>
                  <a:pt x="2747400" y="406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365760"/>
            <a:ext cx="4617720" cy="257860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3127248"/>
            <a:ext cx="4617720" cy="3054096"/>
          </a:xfrm>
        </p:spPr>
        <p:txBody>
          <a:bodyPr/>
          <a:lstStyle>
            <a:lvl1pPr marL="0" indent="0">
              <a:buNone/>
              <a:defRPr sz="1800"/>
            </a:lvl1pPr>
            <a:lvl2pPr marL="228600">
              <a:defRPr sz="1800"/>
            </a:lvl2pPr>
            <a:lvl3pPr marL="457200">
              <a:defRPr sz="1800"/>
            </a:lvl3pPr>
            <a:lvl4pPr marL="685800"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39128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462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64F11EE-129E-4848-B727-5C75FAE6D3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710842" y="1"/>
            <a:ext cx="6481158" cy="4216186"/>
          </a:xfrm>
          <a:custGeom>
            <a:avLst/>
            <a:gdLst>
              <a:gd name="connsiteX0" fmla="*/ 159680 w 6481158"/>
              <a:gd name="connsiteY0" fmla="*/ 0 h 4216186"/>
              <a:gd name="connsiteX1" fmla="*/ 6481158 w 6481158"/>
              <a:gd name="connsiteY1" fmla="*/ 0 h 4216186"/>
              <a:gd name="connsiteX2" fmla="*/ 6481158 w 6481158"/>
              <a:gd name="connsiteY2" fmla="*/ 4216186 h 4216186"/>
              <a:gd name="connsiteX3" fmla="*/ 629981 w 6481158"/>
              <a:gd name="connsiteY3" fmla="*/ 4216186 h 4216186"/>
              <a:gd name="connsiteX4" fmla="*/ 640174 w 6481158"/>
              <a:gd name="connsiteY4" fmla="*/ 4153970 h 4216186"/>
              <a:gd name="connsiteX5" fmla="*/ 663954 w 6481158"/>
              <a:gd name="connsiteY5" fmla="*/ 4042035 h 4216186"/>
              <a:gd name="connsiteX6" fmla="*/ 674575 w 6481158"/>
              <a:gd name="connsiteY6" fmla="*/ 4017890 h 4216186"/>
              <a:gd name="connsiteX7" fmla="*/ 542646 w 6481158"/>
              <a:gd name="connsiteY7" fmla="*/ 3860429 h 4216186"/>
              <a:gd name="connsiteX8" fmla="*/ 664457 w 6481158"/>
              <a:gd name="connsiteY8" fmla="*/ 3800021 h 4216186"/>
              <a:gd name="connsiteX9" fmla="*/ 662932 w 6481158"/>
              <a:gd name="connsiteY9" fmla="*/ 3771718 h 4216186"/>
              <a:gd name="connsiteX10" fmla="*/ 659568 w 6481158"/>
              <a:gd name="connsiteY10" fmla="*/ 3757935 h 4216186"/>
              <a:gd name="connsiteX11" fmla="*/ 653777 w 6481158"/>
              <a:gd name="connsiteY11" fmla="*/ 3747325 h 4216186"/>
              <a:gd name="connsiteX12" fmla="*/ 610074 w 6481158"/>
              <a:gd name="connsiteY12" fmla="*/ 3705028 h 4216186"/>
              <a:gd name="connsiteX13" fmla="*/ 655821 w 6481158"/>
              <a:gd name="connsiteY13" fmla="*/ 3445525 h 4216186"/>
              <a:gd name="connsiteX14" fmla="*/ 683811 w 6481158"/>
              <a:gd name="connsiteY14" fmla="*/ 3405686 h 4216186"/>
              <a:gd name="connsiteX15" fmla="*/ 687152 w 6481158"/>
              <a:gd name="connsiteY15" fmla="*/ 3393684 h 4216186"/>
              <a:gd name="connsiteX16" fmla="*/ 681564 w 6481158"/>
              <a:gd name="connsiteY16" fmla="*/ 3363918 h 4216186"/>
              <a:gd name="connsiteX17" fmla="*/ 658589 w 6481158"/>
              <a:gd name="connsiteY17" fmla="*/ 3279721 h 4216186"/>
              <a:gd name="connsiteX18" fmla="*/ 655534 w 6481158"/>
              <a:gd name="connsiteY18" fmla="*/ 3274732 h 4216186"/>
              <a:gd name="connsiteX19" fmla="*/ 633009 w 6481158"/>
              <a:gd name="connsiteY19" fmla="*/ 3204655 h 4216186"/>
              <a:gd name="connsiteX20" fmla="*/ 633086 w 6481158"/>
              <a:gd name="connsiteY20" fmla="*/ 3198166 h 4216186"/>
              <a:gd name="connsiteX21" fmla="*/ 627259 w 6481158"/>
              <a:gd name="connsiteY21" fmla="*/ 3181568 h 4216186"/>
              <a:gd name="connsiteX22" fmla="*/ 504281 w 6481158"/>
              <a:gd name="connsiteY22" fmla="*/ 3024678 h 4216186"/>
              <a:gd name="connsiteX23" fmla="*/ 381209 w 6481158"/>
              <a:gd name="connsiteY23" fmla="*/ 2810127 h 4216186"/>
              <a:gd name="connsiteX24" fmla="*/ 360893 w 6481158"/>
              <a:gd name="connsiteY24" fmla="*/ 2596949 h 4216186"/>
              <a:gd name="connsiteX25" fmla="*/ 130872 w 6481158"/>
              <a:gd name="connsiteY25" fmla="*/ 2524080 h 4216186"/>
              <a:gd name="connsiteX26" fmla="*/ 328878 w 6481158"/>
              <a:gd name="connsiteY26" fmla="*/ 2014028 h 4216186"/>
              <a:gd name="connsiteX27" fmla="*/ 347033 w 6481158"/>
              <a:gd name="connsiteY27" fmla="*/ 1914129 h 4216186"/>
              <a:gd name="connsiteX28" fmla="*/ 208894 w 6481158"/>
              <a:gd name="connsiteY28" fmla="*/ 1606217 h 4216186"/>
              <a:gd name="connsiteX29" fmla="*/ 186488 w 6481158"/>
              <a:gd name="connsiteY29" fmla="*/ 1556554 h 4216186"/>
              <a:gd name="connsiteX30" fmla="*/ 135933 w 6481158"/>
              <a:gd name="connsiteY30" fmla="*/ 1459414 h 4216186"/>
              <a:gd name="connsiteX31" fmla="*/ 0 w 6481158"/>
              <a:gd name="connsiteY31" fmla="*/ 1466109 h 4216186"/>
              <a:gd name="connsiteX32" fmla="*/ 67782 w 6481158"/>
              <a:gd name="connsiteY32" fmla="*/ 1372761 h 4216186"/>
              <a:gd name="connsiteX33" fmla="*/ 195632 w 6481158"/>
              <a:gd name="connsiteY33" fmla="*/ 1080052 h 4216186"/>
              <a:gd name="connsiteX34" fmla="*/ 97391 w 6481158"/>
              <a:gd name="connsiteY34" fmla="*/ 854014 h 4216186"/>
              <a:gd name="connsiteX35" fmla="*/ 69223 w 6481158"/>
              <a:gd name="connsiteY35" fmla="*/ 821285 h 4216186"/>
              <a:gd name="connsiteX36" fmla="*/ 103649 w 6481158"/>
              <a:gd name="connsiteY36" fmla="*/ 760897 h 4216186"/>
              <a:gd name="connsiteX37" fmla="*/ 171912 w 6481158"/>
              <a:gd name="connsiteY37" fmla="*/ 560313 h 4216186"/>
              <a:gd name="connsiteX38" fmla="*/ 206354 w 6481158"/>
              <a:gd name="connsiteY38" fmla="*/ 423850 h 4216186"/>
              <a:gd name="connsiteX39" fmla="*/ 250397 w 6481158"/>
              <a:gd name="connsiteY39" fmla="*/ 361124 h 4216186"/>
              <a:gd name="connsiteX40" fmla="*/ 259101 w 6481158"/>
              <a:gd name="connsiteY40" fmla="*/ 314763 h 4216186"/>
              <a:gd name="connsiteX41" fmla="*/ 229198 w 6481158"/>
              <a:gd name="connsiteY41" fmla="*/ 104693 h 4216186"/>
              <a:gd name="connsiteX42" fmla="*/ 214459 w 6481158"/>
              <a:gd name="connsiteY42" fmla="*/ 52392 h 4216186"/>
              <a:gd name="connsiteX43" fmla="*/ 174580 w 6481158"/>
              <a:gd name="connsiteY43" fmla="*/ 23688 h 42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81158" h="4216186">
                <a:moveTo>
                  <a:pt x="159680" y="0"/>
                </a:moveTo>
                <a:lnTo>
                  <a:pt x="6481158" y="0"/>
                </a:lnTo>
                <a:lnTo>
                  <a:pt x="6481158" y="4216186"/>
                </a:lnTo>
                <a:lnTo>
                  <a:pt x="629981" y="4216186"/>
                </a:lnTo>
                <a:lnTo>
                  <a:pt x="640174" y="4153970"/>
                </a:lnTo>
                <a:cubicBezTo>
                  <a:pt x="646054" y="4115040"/>
                  <a:pt x="652738" y="4076730"/>
                  <a:pt x="663954" y="4042035"/>
                </a:cubicBezTo>
                <a:lnTo>
                  <a:pt x="674575" y="4017890"/>
                </a:lnTo>
                <a:lnTo>
                  <a:pt x="542646" y="3860429"/>
                </a:lnTo>
                <a:cubicBezTo>
                  <a:pt x="583801" y="3777846"/>
                  <a:pt x="628876" y="3834526"/>
                  <a:pt x="664457" y="3800021"/>
                </a:cubicBezTo>
                <a:cubicBezTo>
                  <a:pt x="663366" y="3791627"/>
                  <a:pt x="663436" y="3781009"/>
                  <a:pt x="662932" y="3771718"/>
                </a:cubicBezTo>
                <a:lnTo>
                  <a:pt x="659568" y="3757935"/>
                </a:lnTo>
                <a:lnTo>
                  <a:pt x="653777" y="3747325"/>
                </a:lnTo>
                <a:lnTo>
                  <a:pt x="610074" y="3705028"/>
                </a:lnTo>
                <a:cubicBezTo>
                  <a:pt x="514097" y="3608961"/>
                  <a:pt x="528640" y="3588143"/>
                  <a:pt x="655821" y="3445525"/>
                </a:cubicBezTo>
                <a:cubicBezTo>
                  <a:pt x="668503" y="3431228"/>
                  <a:pt x="677664" y="3418102"/>
                  <a:pt x="683811" y="3405686"/>
                </a:cubicBezTo>
                <a:lnTo>
                  <a:pt x="687152" y="3393684"/>
                </a:lnTo>
                <a:lnTo>
                  <a:pt x="681564" y="3363918"/>
                </a:lnTo>
                <a:lnTo>
                  <a:pt x="658589" y="3279721"/>
                </a:lnTo>
                <a:lnTo>
                  <a:pt x="655534" y="3274732"/>
                </a:lnTo>
                <a:cubicBezTo>
                  <a:pt x="645154" y="3256804"/>
                  <a:pt x="636025" y="3236251"/>
                  <a:pt x="633009" y="3204655"/>
                </a:cubicBezTo>
                <a:lnTo>
                  <a:pt x="633086" y="3198166"/>
                </a:lnTo>
                <a:lnTo>
                  <a:pt x="627259" y="3181568"/>
                </a:lnTo>
                <a:cubicBezTo>
                  <a:pt x="591590" y="3088781"/>
                  <a:pt x="548194" y="3020054"/>
                  <a:pt x="504281" y="3024678"/>
                </a:cubicBezTo>
                <a:cubicBezTo>
                  <a:pt x="548490" y="2798901"/>
                  <a:pt x="548490" y="2798901"/>
                  <a:pt x="381209" y="2810127"/>
                </a:cubicBezTo>
                <a:cubicBezTo>
                  <a:pt x="440862" y="2658988"/>
                  <a:pt x="439766" y="2624324"/>
                  <a:pt x="360893" y="2596949"/>
                </a:cubicBezTo>
                <a:cubicBezTo>
                  <a:pt x="284957" y="2570407"/>
                  <a:pt x="201795" y="2575904"/>
                  <a:pt x="130872" y="2524080"/>
                </a:cubicBezTo>
                <a:cubicBezTo>
                  <a:pt x="188851" y="2335317"/>
                  <a:pt x="200302" y="2130710"/>
                  <a:pt x="328878" y="2014028"/>
                </a:cubicBezTo>
                <a:cubicBezTo>
                  <a:pt x="349137" y="1995898"/>
                  <a:pt x="361422" y="1940125"/>
                  <a:pt x="347033" y="1914129"/>
                </a:cubicBezTo>
                <a:cubicBezTo>
                  <a:pt x="295996" y="1817105"/>
                  <a:pt x="357685" y="1592503"/>
                  <a:pt x="208894" y="1606217"/>
                </a:cubicBezTo>
                <a:cubicBezTo>
                  <a:pt x="190525" y="1607581"/>
                  <a:pt x="173015" y="1590108"/>
                  <a:pt x="186488" y="1556554"/>
                </a:cubicBezTo>
                <a:cubicBezTo>
                  <a:pt x="232768" y="1442049"/>
                  <a:pt x="172886" y="1463610"/>
                  <a:pt x="135933" y="1459414"/>
                </a:cubicBezTo>
                <a:cubicBezTo>
                  <a:pt x="91212" y="1454776"/>
                  <a:pt x="42622" y="1511622"/>
                  <a:pt x="0" y="1466109"/>
                </a:cubicBezTo>
                <a:cubicBezTo>
                  <a:pt x="7764" y="1405223"/>
                  <a:pt x="43366" y="1397333"/>
                  <a:pt x="67782" y="1372761"/>
                </a:cubicBezTo>
                <a:cubicBezTo>
                  <a:pt x="139132" y="1300280"/>
                  <a:pt x="196704" y="1221065"/>
                  <a:pt x="195632" y="1080052"/>
                </a:cubicBezTo>
                <a:cubicBezTo>
                  <a:pt x="194930" y="966113"/>
                  <a:pt x="199455" y="864105"/>
                  <a:pt x="97391" y="854014"/>
                </a:cubicBezTo>
                <a:cubicBezTo>
                  <a:pt x="81355" y="852486"/>
                  <a:pt x="72717" y="839840"/>
                  <a:pt x="69223" y="821285"/>
                </a:cubicBezTo>
                <a:cubicBezTo>
                  <a:pt x="80177" y="799992"/>
                  <a:pt x="90624" y="778040"/>
                  <a:pt x="103649" y="760897"/>
                </a:cubicBezTo>
                <a:cubicBezTo>
                  <a:pt x="147404" y="704450"/>
                  <a:pt x="160670" y="633687"/>
                  <a:pt x="171912" y="560313"/>
                </a:cubicBezTo>
                <a:cubicBezTo>
                  <a:pt x="179151" y="513531"/>
                  <a:pt x="187860" y="467166"/>
                  <a:pt x="206354" y="423850"/>
                </a:cubicBezTo>
                <a:cubicBezTo>
                  <a:pt x="217619" y="397046"/>
                  <a:pt x="231961" y="375704"/>
                  <a:pt x="250397" y="361124"/>
                </a:cubicBezTo>
                <a:cubicBezTo>
                  <a:pt x="266451" y="347903"/>
                  <a:pt x="270868" y="334407"/>
                  <a:pt x="259101" y="314763"/>
                </a:cubicBezTo>
                <a:cubicBezTo>
                  <a:pt x="225826" y="258432"/>
                  <a:pt x="211109" y="191375"/>
                  <a:pt x="229198" y="104693"/>
                </a:cubicBezTo>
                <a:cubicBezTo>
                  <a:pt x="234668" y="78523"/>
                  <a:pt x="229657" y="58007"/>
                  <a:pt x="214459" y="52392"/>
                </a:cubicBezTo>
                <a:cubicBezTo>
                  <a:pt x="198643" y="46345"/>
                  <a:pt x="185640" y="36363"/>
                  <a:pt x="174580" y="2368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783A78F-A82E-4063-B70C-6865CD22AF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78134" y="4323899"/>
            <a:ext cx="7113866" cy="2534101"/>
          </a:xfrm>
          <a:custGeom>
            <a:avLst/>
            <a:gdLst>
              <a:gd name="connsiteX0" fmla="*/ 1237395 w 7113866"/>
              <a:gd name="connsiteY0" fmla="*/ 0 h 2534101"/>
              <a:gd name="connsiteX1" fmla="*/ 7113866 w 7113866"/>
              <a:gd name="connsiteY1" fmla="*/ 0 h 2534101"/>
              <a:gd name="connsiteX2" fmla="*/ 7113866 w 7113866"/>
              <a:gd name="connsiteY2" fmla="*/ 2534101 h 2534101"/>
              <a:gd name="connsiteX3" fmla="*/ 0 w 7113866"/>
              <a:gd name="connsiteY3" fmla="*/ 2534101 h 2534101"/>
              <a:gd name="connsiteX4" fmla="*/ 21865 w 7113866"/>
              <a:gd name="connsiteY4" fmla="*/ 2503631 h 2534101"/>
              <a:gd name="connsiteX5" fmla="*/ 295355 w 7113866"/>
              <a:gd name="connsiteY5" fmla="*/ 2078512 h 2534101"/>
              <a:gd name="connsiteX6" fmla="*/ 476493 w 7113866"/>
              <a:gd name="connsiteY6" fmla="*/ 1754977 h 2534101"/>
              <a:gd name="connsiteX7" fmla="*/ 629661 w 7113866"/>
              <a:gd name="connsiteY7" fmla="*/ 1466193 h 2534101"/>
              <a:gd name="connsiteX8" fmla="*/ 542838 w 7113866"/>
              <a:gd name="connsiteY8" fmla="*/ 1401940 h 2534101"/>
              <a:gd name="connsiteX9" fmla="*/ 649253 w 7113866"/>
              <a:gd name="connsiteY9" fmla="*/ 1136180 h 2534101"/>
              <a:gd name="connsiteX10" fmla="*/ 987552 w 7113866"/>
              <a:gd name="connsiteY10" fmla="*/ 313308 h 2534101"/>
              <a:gd name="connsiteX11" fmla="*/ 1141095 w 7113866"/>
              <a:gd name="connsiteY11" fmla="*/ 112922 h 2534101"/>
              <a:gd name="connsiteX12" fmla="*/ 1217454 w 7113866"/>
              <a:gd name="connsiteY12" fmla="*/ 43683 h 253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13866" h="2534101">
                <a:moveTo>
                  <a:pt x="1237395" y="0"/>
                </a:moveTo>
                <a:lnTo>
                  <a:pt x="7113866" y="0"/>
                </a:lnTo>
                <a:lnTo>
                  <a:pt x="7113866" y="2534101"/>
                </a:lnTo>
                <a:lnTo>
                  <a:pt x="0" y="2534101"/>
                </a:lnTo>
                <a:lnTo>
                  <a:pt x="21865" y="2503631"/>
                </a:lnTo>
                <a:cubicBezTo>
                  <a:pt x="198423" y="2253521"/>
                  <a:pt x="293790" y="2086461"/>
                  <a:pt x="295355" y="2078512"/>
                </a:cubicBezTo>
                <a:cubicBezTo>
                  <a:pt x="324069" y="1929470"/>
                  <a:pt x="404357" y="1848602"/>
                  <a:pt x="476493" y="1754977"/>
                </a:cubicBezTo>
                <a:cubicBezTo>
                  <a:pt x="539303" y="1672931"/>
                  <a:pt x="606319" y="1585980"/>
                  <a:pt x="629661" y="1466193"/>
                </a:cubicBezTo>
                <a:cubicBezTo>
                  <a:pt x="660485" y="1307325"/>
                  <a:pt x="563419" y="1455147"/>
                  <a:pt x="542838" y="1401940"/>
                </a:cubicBezTo>
                <a:cubicBezTo>
                  <a:pt x="578840" y="1314777"/>
                  <a:pt x="636192" y="1228627"/>
                  <a:pt x="649253" y="1136180"/>
                </a:cubicBezTo>
                <a:cubicBezTo>
                  <a:pt x="695845" y="801928"/>
                  <a:pt x="810579" y="538800"/>
                  <a:pt x="987552" y="313308"/>
                </a:cubicBezTo>
                <a:cubicBezTo>
                  <a:pt x="1038302" y="248170"/>
                  <a:pt x="1069945" y="145770"/>
                  <a:pt x="1141095" y="112922"/>
                </a:cubicBezTo>
                <a:cubicBezTo>
                  <a:pt x="1175679" y="97203"/>
                  <a:pt x="1199890" y="73126"/>
                  <a:pt x="1217454" y="4368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F79A6B6-B6BD-4F17-8EDF-3CBD83B5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4443984" cy="213969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97A506-D3A6-4ED8-8315-3855750468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2898648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5D9E25-B25F-4DB6-B381-E134A525C7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3639312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CE2F152-3B4C-4389-9A9C-82E3C8649A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9" y="4389120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8976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530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733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610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699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D6B670B7-7259-6CD1-3275-8E46CF0912D6}"/>
              </a:ext>
            </a:extLst>
          </p:cNvPr>
          <p:cNvSpPr/>
          <p:nvPr userDrawn="1"/>
        </p:nvSpPr>
        <p:spPr>
          <a:xfrm>
            <a:off x="-1" y="0"/>
            <a:ext cx="7824084" cy="6858000"/>
          </a:xfrm>
          <a:custGeom>
            <a:avLst/>
            <a:gdLst>
              <a:gd name="connsiteX0" fmla="*/ 0 w 7534656"/>
              <a:gd name="connsiteY0" fmla="*/ 0 h 6858000"/>
              <a:gd name="connsiteX1" fmla="*/ 234679 w 7534656"/>
              <a:gd name="connsiteY1" fmla="*/ 0 h 6858000"/>
              <a:gd name="connsiteX2" fmla="*/ 2022952 w 7534656"/>
              <a:gd name="connsiteY2" fmla="*/ 0 h 6858000"/>
              <a:gd name="connsiteX3" fmla="*/ 2238233 w 7534656"/>
              <a:gd name="connsiteY3" fmla="*/ 0 h 6858000"/>
              <a:gd name="connsiteX4" fmla="*/ 3114003 w 7534656"/>
              <a:gd name="connsiteY4" fmla="*/ 0 h 6858000"/>
              <a:gd name="connsiteX5" fmla="*/ 6526057 w 7534656"/>
              <a:gd name="connsiteY5" fmla="*/ 0 h 6858000"/>
              <a:gd name="connsiteX6" fmla="*/ 6223681 w 7534656"/>
              <a:gd name="connsiteY6" fmla="*/ 110269 h 6858000"/>
              <a:gd name="connsiteX7" fmla="*/ 6267294 w 7534656"/>
              <a:gd name="connsiteY7" fmla="*/ 135168 h 6858000"/>
              <a:gd name="connsiteX8" fmla="*/ 6528964 w 7534656"/>
              <a:gd name="connsiteY8" fmla="*/ 71141 h 6858000"/>
              <a:gd name="connsiteX9" fmla="*/ 6581298 w 7534656"/>
              <a:gd name="connsiteY9" fmla="*/ 88927 h 6858000"/>
              <a:gd name="connsiteX10" fmla="*/ 6555131 w 7534656"/>
              <a:gd name="connsiteY10" fmla="*/ 163625 h 6858000"/>
              <a:gd name="connsiteX11" fmla="*/ 6441741 w 7534656"/>
              <a:gd name="connsiteY11" fmla="*/ 192082 h 6858000"/>
              <a:gd name="connsiteX12" fmla="*/ 6264386 w 7534656"/>
              <a:gd name="connsiteY12" fmla="*/ 373491 h 6858000"/>
              <a:gd name="connsiteX13" fmla="*/ 6531872 w 7534656"/>
              <a:gd name="connsiteY13" fmla="*/ 352148 h 6858000"/>
              <a:gd name="connsiteX14" fmla="*/ 6578391 w 7534656"/>
              <a:gd name="connsiteY14" fmla="*/ 394834 h 6858000"/>
              <a:gd name="connsiteX15" fmla="*/ 6595836 w 7534656"/>
              <a:gd name="connsiteY15" fmla="*/ 451747 h 6858000"/>
              <a:gd name="connsiteX16" fmla="*/ 6674337 w 7534656"/>
              <a:gd name="connsiteY16" fmla="*/ 359262 h 6858000"/>
              <a:gd name="connsiteX17" fmla="*/ 6741209 w 7534656"/>
              <a:gd name="connsiteY17" fmla="*/ 334364 h 6858000"/>
              <a:gd name="connsiteX18" fmla="*/ 6761561 w 7534656"/>
              <a:gd name="connsiteY18" fmla="*/ 416176 h 6858000"/>
              <a:gd name="connsiteX19" fmla="*/ 6700505 w 7534656"/>
              <a:gd name="connsiteY19" fmla="*/ 505101 h 6858000"/>
              <a:gd name="connsiteX20" fmla="*/ 6537687 w 7534656"/>
              <a:gd name="connsiteY20" fmla="*/ 558458 h 6858000"/>
              <a:gd name="connsiteX21" fmla="*/ 6712134 w 7534656"/>
              <a:gd name="connsiteY21" fmla="*/ 558458 h 6858000"/>
              <a:gd name="connsiteX22" fmla="*/ 6912748 w 7534656"/>
              <a:gd name="connsiteY22" fmla="*/ 522887 h 6858000"/>
              <a:gd name="connsiteX23" fmla="*/ 7124992 w 7534656"/>
              <a:gd name="connsiteY23" fmla="*/ 533558 h 6858000"/>
              <a:gd name="connsiteX24" fmla="*/ 7325607 w 7534656"/>
              <a:gd name="connsiteY24" fmla="*/ 462417 h 6858000"/>
              <a:gd name="connsiteX25" fmla="*/ 7529129 w 7534656"/>
              <a:gd name="connsiteY25" fmla="*/ 465975 h 6858000"/>
              <a:gd name="connsiteX26" fmla="*/ 6627818 w 7534656"/>
              <a:gd name="connsiteY26" fmla="*/ 910606 h 6858000"/>
              <a:gd name="connsiteX27" fmla="*/ 6671430 w 7534656"/>
              <a:gd name="connsiteY27" fmla="*/ 921277 h 6858000"/>
              <a:gd name="connsiteX28" fmla="*/ 6729579 w 7534656"/>
              <a:gd name="connsiteY28" fmla="*/ 949734 h 6858000"/>
              <a:gd name="connsiteX29" fmla="*/ 6685967 w 7534656"/>
              <a:gd name="connsiteY29" fmla="*/ 1006647 h 6858000"/>
              <a:gd name="connsiteX30" fmla="*/ 6450463 w 7534656"/>
              <a:gd name="connsiteY30" fmla="*/ 1113358 h 6858000"/>
              <a:gd name="connsiteX31" fmla="*/ 6392314 w 7534656"/>
              <a:gd name="connsiteY31" fmla="*/ 1220069 h 6858000"/>
              <a:gd name="connsiteX32" fmla="*/ 6465001 w 7534656"/>
              <a:gd name="connsiteY32" fmla="*/ 1209399 h 6858000"/>
              <a:gd name="connsiteX33" fmla="*/ 6528964 w 7534656"/>
              <a:gd name="connsiteY33" fmla="*/ 1230741 h 6858000"/>
              <a:gd name="connsiteX34" fmla="*/ 6502798 w 7534656"/>
              <a:gd name="connsiteY34" fmla="*/ 1365909 h 6858000"/>
              <a:gd name="connsiteX35" fmla="*/ 6168440 w 7534656"/>
              <a:gd name="connsiteY35" fmla="*/ 1540204 h 6858000"/>
              <a:gd name="connsiteX36" fmla="*/ 6139366 w 7534656"/>
              <a:gd name="connsiteY36" fmla="*/ 1597117 h 6858000"/>
              <a:gd name="connsiteX37" fmla="*/ 6180070 w 7534656"/>
              <a:gd name="connsiteY37" fmla="*/ 1636245 h 6858000"/>
              <a:gd name="connsiteX38" fmla="*/ 6287645 w 7534656"/>
              <a:gd name="connsiteY38" fmla="*/ 1657587 h 6858000"/>
              <a:gd name="connsiteX39" fmla="*/ 6136458 w 7534656"/>
              <a:gd name="connsiteY39" fmla="*/ 1849668 h 6858000"/>
              <a:gd name="connsiteX40" fmla="*/ 6081216 w 7534656"/>
              <a:gd name="connsiteY40" fmla="*/ 1903025 h 6858000"/>
              <a:gd name="connsiteX41" fmla="*/ 5985270 w 7534656"/>
              <a:gd name="connsiteY41" fmla="*/ 1984836 h 6858000"/>
              <a:gd name="connsiteX42" fmla="*/ 5985270 w 7534656"/>
              <a:gd name="connsiteY42" fmla="*/ 2013292 h 6858000"/>
              <a:gd name="connsiteX43" fmla="*/ 6113198 w 7534656"/>
              <a:gd name="connsiteY43" fmla="*/ 2102219 h 6858000"/>
              <a:gd name="connsiteX44" fmla="*/ 6345795 w 7534656"/>
              <a:gd name="connsiteY44" fmla="*/ 2077320 h 6858000"/>
              <a:gd name="connsiteX45" fmla="*/ 6002715 w 7534656"/>
              <a:gd name="connsiteY45" fmla="*/ 2208931 h 6858000"/>
              <a:gd name="connsiteX46" fmla="*/ 7113363 w 7534656"/>
              <a:gd name="connsiteY46" fmla="*/ 1892353 h 6858000"/>
              <a:gd name="connsiteX47" fmla="*/ 7043584 w 7534656"/>
              <a:gd name="connsiteY47" fmla="*/ 1974165 h 6858000"/>
              <a:gd name="connsiteX48" fmla="*/ 6653985 w 7534656"/>
              <a:gd name="connsiteY48" fmla="*/ 2191146 h 6858000"/>
              <a:gd name="connsiteX49" fmla="*/ 6543502 w 7534656"/>
              <a:gd name="connsiteY49" fmla="*/ 2326314 h 6858000"/>
              <a:gd name="connsiteX50" fmla="*/ 6427203 w 7534656"/>
              <a:gd name="connsiteY50" fmla="*/ 2401012 h 6858000"/>
              <a:gd name="connsiteX51" fmla="*/ 6264386 w 7534656"/>
              <a:gd name="connsiteY51" fmla="*/ 2401012 h 6858000"/>
              <a:gd name="connsiteX52" fmla="*/ 6148088 w 7534656"/>
              <a:gd name="connsiteY52" fmla="*/ 2518395 h 6858000"/>
              <a:gd name="connsiteX53" fmla="*/ 6267294 w 7534656"/>
              <a:gd name="connsiteY53" fmla="*/ 2543294 h 6858000"/>
              <a:gd name="connsiteX54" fmla="*/ 6406851 w 7534656"/>
              <a:gd name="connsiteY54" fmla="*/ 2525509 h 6858000"/>
              <a:gd name="connsiteX55" fmla="*/ 6563854 w 7534656"/>
              <a:gd name="connsiteY55" fmla="*/ 2564636 h 6858000"/>
              <a:gd name="connsiteX56" fmla="*/ 6709227 w 7534656"/>
              <a:gd name="connsiteY56" fmla="*/ 2532623 h 6858000"/>
              <a:gd name="connsiteX57" fmla="*/ 6883674 w 7534656"/>
              <a:gd name="connsiteY57" fmla="*/ 2553965 h 6858000"/>
              <a:gd name="connsiteX58" fmla="*/ 6938916 w 7534656"/>
              <a:gd name="connsiteY58" fmla="*/ 2692689 h 6858000"/>
              <a:gd name="connsiteX59" fmla="*/ 6956360 w 7534656"/>
              <a:gd name="connsiteY59" fmla="*/ 2703362 h 6858000"/>
              <a:gd name="connsiteX60" fmla="*/ 7279088 w 7534656"/>
              <a:gd name="connsiteY60" fmla="*/ 2923898 h 6858000"/>
              <a:gd name="connsiteX61" fmla="*/ 7369219 w 7534656"/>
              <a:gd name="connsiteY61" fmla="*/ 2941684 h 6858000"/>
              <a:gd name="connsiteX62" fmla="*/ 6837155 w 7534656"/>
              <a:gd name="connsiteY62" fmla="*/ 3329402 h 6858000"/>
              <a:gd name="connsiteX63" fmla="*/ 7194772 w 7534656"/>
              <a:gd name="connsiteY63" fmla="*/ 3229805 h 6858000"/>
              <a:gd name="connsiteX64" fmla="*/ 7244198 w 7534656"/>
              <a:gd name="connsiteY64" fmla="*/ 3393429 h 6858000"/>
              <a:gd name="connsiteX65" fmla="*/ 7075566 w 7534656"/>
              <a:gd name="connsiteY65" fmla="*/ 3539269 h 6858000"/>
              <a:gd name="connsiteX66" fmla="*/ 7014509 w 7534656"/>
              <a:gd name="connsiteY66" fmla="*/ 3827390 h 6858000"/>
              <a:gd name="connsiteX67" fmla="*/ 7043584 w 7534656"/>
              <a:gd name="connsiteY67" fmla="*/ 4090612 h 6858000"/>
              <a:gd name="connsiteX68" fmla="*/ 7116270 w 7534656"/>
              <a:gd name="connsiteY68" fmla="*/ 4172424 h 6858000"/>
              <a:gd name="connsiteX69" fmla="*/ 7220938 w 7534656"/>
              <a:gd name="connsiteY69" fmla="*/ 4321821 h 6858000"/>
              <a:gd name="connsiteX70" fmla="*/ 7284903 w 7534656"/>
              <a:gd name="connsiteY70" fmla="*/ 4414305 h 6858000"/>
              <a:gd name="connsiteX71" fmla="*/ 7508777 w 7534656"/>
              <a:gd name="connsiteY71" fmla="*/ 4378734 h 6858000"/>
              <a:gd name="connsiteX72" fmla="*/ 7209309 w 7534656"/>
              <a:gd name="connsiteY72" fmla="*/ 4613499 h 6858000"/>
              <a:gd name="connsiteX73" fmla="*/ 7450627 w 7534656"/>
              <a:gd name="connsiteY73" fmla="*/ 4585042 h 6858000"/>
              <a:gd name="connsiteX74" fmla="*/ 7529129 w 7534656"/>
              <a:gd name="connsiteY74" fmla="*/ 4602828 h 6858000"/>
              <a:gd name="connsiteX75" fmla="*/ 7485517 w 7534656"/>
              <a:gd name="connsiteY75" fmla="*/ 4677526 h 6858000"/>
              <a:gd name="connsiteX76" fmla="*/ 7308162 w 7534656"/>
              <a:gd name="connsiteY76" fmla="*/ 4805580 h 6858000"/>
              <a:gd name="connsiteX77" fmla="*/ 6941823 w 7534656"/>
              <a:gd name="connsiteY77" fmla="*/ 5154171 h 6858000"/>
              <a:gd name="connsiteX78" fmla="*/ 7296533 w 7534656"/>
              <a:gd name="connsiteY78" fmla="*/ 4994104 h 6858000"/>
              <a:gd name="connsiteX79" fmla="*/ 6924378 w 7534656"/>
              <a:gd name="connsiteY79" fmla="*/ 5353367 h 6858000"/>
              <a:gd name="connsiteX80" fmla="*/ 6842970 w 7534656"/>
              <a:gd name="connsiteY80" fmla="*/ 5474306 h 6858000"/>
              <a:gd name="connsiteX81" fmla="*/ 6674337 w 7534656"/>
              <a:gd name="connsiteY81" fmla="*/ 5769542 h 6858000"/>
              <a:gd name="connsiteX82" fmla="*/ 6683059 w 7534656"/>
              <a:gd name="connsiteY82" fmla="*/ 5801555 h 6858000"/>
              <a:gd name="connsiteX83" fmla="*/ 6874952 w 7534656"/>
              <a:gd name="connsiteY83" fmla="*/ 5755314 h 6858000"/>
              <a:gd name="connsiteX84" fmla="*/ 6624910 w 7534656"/>
              <a:gd name="connsiteY84" fmla="*/ 6004307 h 6858000"/>
              <a:gd name="connsiteX85" fmla="*/ 6366147 w 7534656"/>
              <a:gd name="connsiteY85" fmla="*/ 6196388 h 6858000"/>
              <a:gd name="connsiteX86" fmla="*/ 6549317 w 7534656"/>
              <a:gd name="connsiteY86" fmla="*/ 6167932 h 6858000"/>
              <a:gd name="connsiteX87" fmla="*/ 6802265 w 7534656"/>
              <a:gd name="connsiteY87" fmla="*/ 6057663 h 6858000"/>
              <a:gd name="connsiteX88" fmla="*/ 6889489 w 7534656"/>
              <a:gd name="connsiteY88" fmla="*/ 6100347 h 6858000"/>
              <a:gd name="connsiteX89" fmla="*/ 6651077 w 7534656"/>
              <a:gd name="connsiteY89" fmla="*/ 6281757 h 6858000"/>
              <a:gd name="connsiteX90" fmla="*/ 6514427 w 7534656"/>
              <a:gd name="connsiteY90" fmla="*/ 6367127 h 6858000"/>
              <a:gd name="connsiteX91" fmla="*/ 6459185 w 7534656"/>
              <a:gd name="connsiteY91" fmla="*/ 6431153 h 6858000"/>
              <a:gd name="connsiteX92" fmla="*/ 6302183 w 7534656"/>
              <a:gd name="connsiteY92" fmla="*/ 6658805 h 6858000"/>
              <a:gd name="connsiteX93" fmla="*/ 5941659 w 7534656"/>
              <a:gd name="connsiteY93" fmla="*/ 6858000 h 6858000"/>
              <a:gd name="connsiteX94" fmla="*/ 3114003 w 7534656"/>
              <a:gd name="connsiteY94" fmla="*/ 6858000 h 6858000"/>
              <a:gd name="connsiteX95" fmla="*/ 2238233 w 7534656"/>
              <a:gd name="connsiteY95" fmla="*/ 6858000 h 6858000"/>
              <a:gd name="connsiteX96" fmla="*/ 2022952 w 7534656"/>
              <a:gd name="connsiteY96" fmla="*/ 6858000 h 6858000"/>
              <a:gd name="connsiteX97" fmla="*/ 234679 w 7534656"/>
              <a:gd name="connsiteY97" fmla="*/ 6858000 h 6858000"/>
              <a:gd name="connsiteX98" fmla="*/ 0 w 7534656"/>
              <a:gd name="connsiteY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534656" h="6858000">
                <a:moveTo>
                  <a:pt x="0" y="0"/>
                </a:moveTo>
                <a:lnTo>
                  <a:pt x="234679" y="0"/>
                </a:lnTo>
                <a:lnTo>
                  <a:pt x="2022952" y="0"/>
                </a:lnTo>
                <a:lnTo>
                  <a:pt x="2238233" y="0"/>
                </a:lnTo>
                <a:lnTo>
                  <a:pt x="3114003" y="0"/>
                </a:lnTo>
                <a:lnTo>
                  <a:pt x="6526057" y="0"/>
                </a:lnTo>
                <a:cubicBezTo>
                  <a:pt x="6424296" y="35571"/>
                  <a:pt x="6325442" y="78255"/>
                  <a:pt x="6223681" y="110269"/>
                </a:cubicBezTo>
                <a:cubicBezTo>
                  <a:pt x="6238219" y="145839"/>
                  <a:pt x="6252756" y="138725"/>
                  <a:pt x="6267294" y="135168"/>
                </a:cubicBezTo>
                <a:cubicBezTo>
                  <a:pt x="6354517" y="120941"/>
                  <a:pt x="6444648" y="110269"/>
                  <a:pt x="6528964" y="71141"/>
                </a:cubicBezTo>
                <a:cubicBezTo>
                  <a:pt x="6549317" y="64027"/>
                  <a:pt x="6572576" y="64027"/>
                  <a:pt x="6581298" y="88927"/>
                </a:cubicBezTo>
                <a:cubicBezTo>
                  <a:pt x="6595836" y="124497"/>
                  <a:pt x="6575484" y="145839"/>
                  <a:pt x="6555131" y="163625"/>
                </a:cubicBezTo>
                <a:cubicBezTo>
                  <a:pt x="6520242" y="195638"/>
                  <a:pt x="6479538" y="188525"/>
                  <a:pt x="6441741" y="192082"/>
                </a:cubicBezTo>
                <a:cubicBezTo>
                  <a:pt x="6337073" y="209867"/>
                  <a:pt x="6287645" y="259665"/>
                  <a:pt x="6264386" y="373491"/>
                </a:cubicBezTo>
                <a:cubicBezTo>
                  <a:pt x="6354517" y="327250"/>
                  <a:pt x="6444648" y="384162"/>
                  <a:pt x="6531872" y="352148"/>
                </a:cubicBezTo>
                <a:cubicBezTo>
                  <a:pt x="6555131" y="345034"/>
                  <a:pt x="6590021" y="355706"/>
                  <a:pt x="6578391" y="394834"/>
                </a:cubicBezTo>
                <a:cubicBezTo>
                  <a:pt x="6566762" y="430405"/>
                  <a:pt x="6528964" y="458860"/>
                  <a:pt x="6595836" y="451747"/>
                </a:cubicBezTo>
                <a:cubicBezTo>
                  <a:pt x="6645263" y="448189"/>
                  <a:pt x="6659800" y="405504"/>
                  <a:pt x="6674337" y="359262"/>
                </a:cubicBezTo>
                <a:cubicBezTo>
                  <a:pt x="6685967" y="334364"/>
                  <a:pt x="6717949" y="320135"/>
                  <a:pt x="6741209" y="334364"/>
                </a:cubicBezTo>
                <a:cubicBezTo>
                  <a:pt x="6770283" y="348592"/>
                  <a:pt x="6761561" y="387720"/>
                  <a:pt x="6761561" y="416176"/>
                </a:cubicBezTo>
                <a:cubicBezTo>
                  <a:pt x="6764469" y="469532"/>
                  <a:pt x="6741209" y="494431"/>
                  <a:pt x="6700505" y="505101"/>
                </a:cubicBezTo>
                <a:cubicBezTo>
                  <a:pt x="6651077" y="519330"/>
                  <a:pt x="6601651" y="537116"/>
                  <a:pt x="6537687" y="558458"/>
                </a:cubicBezTo>
                <a:cubicBezTo>
                  <a:pt x="6607466" y="594028"/>
                  <a:pt x="6659800" y="586915"/>
                  <a:pt x="6712134" y="558458"/>
                </a:cubicBezTo>
                <a:cubicBezTo>
                  <a:pt x="6776098" y="526444"/>
                  <a:pt x="6860414" y="483759"/>
                  <a:pt x="6912748" y="522887"/>
                </a:cubicBezTo>
                <a:cubicBezTo>
                  <a:pt x="6991249" y="579800"/>
                  <a:pt x="7055213" y="544229"/>
                  <a:pt x="7124992" y="533558"/>
                </a:cubicBezTo>
                <a:cubicBezTo>
                  <a:pt x="7270366" y="512216"/>
                  <a:pt x="7180234" y="480203"/>
                  <a:pt x="7325607" y="462417"/>
                </a:cubicBezTo>
                <a:cubicBezTo>
                  <a:pt x="7383756" y="455303"/>
                  <a:pt x="7444813" y="426847"/>
                  <a:pt x="7529129" y="465975"/>
                </a:cubicBezTo>
                <a:cubicBezTo>
                  <a:pt x="7148252" y="672284"/>
                  <a:pt x="6967990" y="658055"/>
                  <a:pt x="6627818" y="910606"/>
                </a:cubicBezTo>
                <a:cubicBezTo>
                  <a:pt x="6642355" y="935506"/>
                  <a:pt x="6656892" y="924835"/>
                  <a:pt x="6671430" y="921277"/>
                </a:cubicBezTo>
                <a:cubicBezTo>
                  <a:pt x="6694689" y="917720"/>
                  <a:pt x="6723764" y="903491"/>
                  <a:pt x="6729579" y="949734"/>
                </a:cubicBezTo>
                <a:cubicBezTo>
                  <a:pt x="6732487" y="985305"/>
                  <a:pt x="6715041" y="1003089"/>
                  <a:pt x="6685967" y="1006647"/>
                </a:cubicBezTo>
                <a:cubicBezTo>
                  <a:pt x="6601651" y="1020875"/>
                  <a:pt x="6526057" y="1070674"/>
                  <a:pt x="6450463" y="1113358"/>
                </a:cubicBezTo>
                <a:cubicBezTo>
                  <a:pt x="6415574" y="1131144"/>
                  <a:pt x="6377777" y="1156043"/>
                  <a:pt x="6392314" y="1220069"/>
                </a:cubicBezTo>
                <a:cubicBezTo>
                  <a:pt x="6421388" y="1237855"/>
                  <a:pt x="6441741" y="1212955"/>
                  <a:pt x="6465001" y="1209399"/>
                </a:cubicBezTo>
                <a:cubicBezTo>
                  <a:pt x="6488260" y="1205842"/>
                  <a:pt x="6543502" y="1220069"/>
                  <a:pt x="6528964" y="1230741"/>
                </a:cubicBezTo>
                <a:cubicBezTo>
                  <a:pt x="6462093" y="1269868"/>
                  <a:pt x="6584206" y="1365909"/>
                  <a:pt x="6502798" y="1365909"/>
                </a:cubicBezTo>
                <a:cubicBezTo>
                  <a:pt x="6369055" y="1365909"/>
                  <a:pt x="6296368" y="1536647"/>
                  <a:pt x="6168440" y="1540204"/>
                </a:cubicBezTo>
                <a:cubicBezTo>
                  <a:pt x="6148088" y="1540204"/>
                  <a:pt x="6139366" y="1572219"/>
                  <a:pt x="6139366" y="1597117"/>
                </a:cubicBezTo>
                <a:cubicBezTo>
                  <a:pt x="6139366" y="1629132"/>
                  <a:pt x="6159717" y="1632688"/>
                  <a:pt x="6180070" y="1636245"/>
                </a:cubicBezTo>
                <a:cubicBezTo>
                  <a:pt x="6212052" y="1639802"/>
                  <a:pt x="6246941" y="1597117"/>
                  <a:pt x="6287645" y="1657587"/>
                </a:cubicBezTo>
                <a:cubicBezTo>
                  <a:pt x="6212052" y="1693158"/>
                  <a:pt x="6133551" y="1728729"/>
                  <a:pt x="6136458" y="1849668"/>
                </a:cubicBezTo>
                <a:cubicBezTo>
                  <a:pt x="6136458" y="1881683"/>
                  <a:pt x="6104476" y="1895910"/>
                  <a:pt x="6081216" y="1903025"/>
                </a:cubicBezTo>
                <a:cubicBezTo>
                  <a:pt x="6040512" y="1917252"/>
                  <a:pt x="6008530" y="1938595"/>
                  <a:pt x="5985270" y="1984836"/>
                </a:cubicBezTo>
                <a:cubicBezTo>
                  <a:pt x="5985270" y="1995507"/>
                  <a:pt x="5985270" y="2002622"/>
                  <a:pt x="5985270" y="2013292"/>
                </a:cubicBezTo>
                <a:cubicBezTo>
                  <a:pt x="5991085" y="2123562"/>
                  <a:pt x="6049234" y="2120004"/>
                  <a:pt x="6113198" y="2102219"/>
                </a:cubicBezTo>
                <a:cubicBezTo>
                  <a:pt x="6188792" y="2080877"/>
                  <a:pt x="6264386" y="2038192"/>
                  <a:pt x="6345795" y="2077320"/>
                </a:cubicBezTo>
                <a:cubicBezTo>
                  <a:pt x="6232404" y="2130676"/>
                  <a:pt x="6107384" y="2134233"/>
                  <a:pt x="6002715" y="2208931"/>
                </a:cubicBezTo>
                <a:cubicBezTo>
                  <a:pt x="6392314" y="2223159"/>
                  <a:pt x="6735394" y="1984836"/>
                  <a:pt x="7113363" y="1892353"/>
                </a:cubicBezTo>
                <a:cubicBezTo>
                  <a:pt x="7101733" y="1952823"/>
                  <a:pt x="7069751" y="1967051"/>
                  <a:pt x="7043584" y="1974165"/>
                </a:cubicBezTo>
                <a:cubicBezTo>
                  <a:pt x="6904026" y="2020407"/>
                  <a:pt x="6781913" y="2112891"/>
                  <a:pt x="6653985" y="2191146"/>
                </a:cubicBezTo>
                <a:cubicBezTo>
                  <a:pt x="6601651" y="2223159"/>
                  <a:pt x="6563854" y="2258731"/>
                  <a:pt x="6543502" y="2326314"/>
                </a:cubicBezTo>
                <a:cubicBezTo>
                  <a:pt x="6526057" y="2390340"/>
                  <a:pt x="6491167" y="2418796"/>
                  <a:pt x="6427203" y="2401012"/>
                </a:cubicBezTo>
                <a:cubicBezTo>
                  <a:pt x="6374869" y="2386784"/>
                  <a:pt x="6319627" y="2393898"/>
                  <a:pt x="6264386" y="2401012"/>
                </a:cubicBezTo>
                <a:cubicBezTo>
                  <a:pt x="6203330" y="2408126"/>
                  <a:pt x="6133551" y="2479267"/>
                  <a:pt x="6148088" y="2518395"/>
                </a:cubicBezTo>
                <a:cubicBezTo>
                  <a:pt x="6177162" y="2582422"/>
                  <a:pt x="6226589" y="2550408"/>
                  <a:pt x="6267294" y="2543294"/>
                </a:cubicBezTo>
                <a:cubicBezTo>
                  <a:pt x="6316720" y="2536181"/>
                  <a:pt x="6406851" y="2518395"/>
                  <a:pt x="6406851" y="2525509"/>
                </a:cubicBezTo>
                <a:cubicBezTo>
                  <a:pt x="6438834" y="2685576"/>
                  <a:pt x="6511520" y="2564636"/>
                  <a:pt x="6563854" y="2564636"/>
                </a:cubicBezTo>
                <a:cubicBezTo>
                  <a:pt x="6613281" y="2564636"/>
                  <a:pt x="6662707" y="2546851"/>
                  <a:pt x="6709227" y="2532623"/>
                </a:cubicBezTo>
                <a:cubicBezTo>
                  <a:pt x="6770283" y="2514837"/>
                  <a:pt x="6825524" y="2546851"/>
                  <a:pt x="6883674" y="2553965"/>
                </a:cubicBezTo>
                <a:cubicBezTo>
                  <a:pt x="6936008" y="2561080"/>
                  <a:pt x="6906934" y="2653563"/>
                  <a:pt x="6938916" y="2692689"/>
                </a:cubicBezTo>
                <a:cubicBezTo>
                  <a:pt x="6944730" y="2703362"/>
                  <a:pt x="6950545" y="2703362"/>
                  <a:pt x="6956360" y="2703362"/>
                </a:cubicBezTo>
                <a:cubicBezTo>
                  <a:pt x="6973805" y="2980812"/>
                  <a:pt x="7279088" y="2913227"/>
                  <a:pt x="7279088" y="2923898"/>
                </a:cubicBezTo>
                <a:cubicBezTo>
                  <a:pt x="7305255" y="2941684"/>
                  <a:pt x="7337237" y="2899000"/>
                  <a:pt x="7369219" y="2941684"/>
                </a:cubicBezTo>
                <a:cubicBezTo>
                  <a:pt x="7232569" y="3137322"/>
                  <a:pt x="7023231" y="3183563"/>
                  <a:pt x="6837155" y="3329402"/>
                </a:cubicBezTo>
                <a:cubicBezTo>
                  <a:pt x="6991249" y="3379202"/>
                  <a:pt x="7081381" y="3208463"/>
                  <a:pt x="7194772" y="3229805"/>
                </a:cubicBezTo>
                <a:cubicBezTo>
                  <a:pt x="7250013" y="3283162"/>
                  <a:pt x="7084288" y="3368530"/>
                  <a:pt x="7244198" y="3393429"/>
                </a:cubicBezTo>
                <a:cubicBezTo>
                  <a:pt x="7174420" y="3439672"/>
                  <a:pt x="7124992" y="3485914"/>
                  <a:pt x="7075566" y="3539269"/>
                </a:cubicBezTo>
                <a:cubicBezTo>
                  <a:pt x="6991249" y="3635309"/>
                  <a:pt x="6973805" y="3699337"/>
                  <a:pt x="7014509" y="3827390"/>
                </a:cubicBezTo>
                <a:cubicBezTo>
                  <a:pt x="7040677" y="3912759"/>
                  <a:pt x="7078473" y="3991015"/>
                  <a:pt x="7043584" y="4090612"/>
                </a:cubicBezTo>
                <a:cubicBezTo>
                  <a:pt x="7020324" y="4158196"/>
                  <a:pt x="7029047" y="4204438"/>
                  <a:pt x="7116270" y="4172424"/>
                </a:cubicBezTo>
                <a:cubicBezTo>
                  <a:pt x="7209309" y="4140411"/>
                  <a:pt x="7244198" y="4200882"/>
                  <a:pt x="7220938" y="4321821"/>
                </a:cubicBezTo>
                <a:cubicBezTo>
                  <a:pt x="7206402" y="4400076"/>
                  <a:pt x="7220938" y="4424975"/>
                  <a:pt x="7284903" y="4414305"/>
                </a:cubicBezTo>
                <a:cubicBezTo>
                  <a:pt x="7354681" y="4403633"/>
                  <a:pt x="7421553" y="4353835"/>
                  <a:pt x="7508777" y="4378734"/>
                </a:cubicBezTo>
                <a:cubicBezTo>
                  <a:pt x="7438998" y="4521016"/>
                  <a:pt x="7290717" y="4478331"/>
                  <a:pt x="7209309" y="4613499"/>
                </a:cubicBezTo>
                <a:cubicBezTo>
                  <a:pt x="7305255" y="4613499"/>
                  <a:pt x="7380849" y="4613499"/>
                  <a:pt x="7450627" y="4585042"/>
                </a:cubicBezTo>
                <a:cubicBezTo>
                  <a:pt x="7479702" y="4574373"/>
                  <a:pt x="7511684" y="4560144"/>
                  <a:pt x="7529129" y="4602828"/>
                </a:cubicBezTo>
                <a:cubicBezTo>
                  <a:pt x="7549482" y="4652628"/>
                  <a:pt x="7508777" y="4670412"/>
                  <a:pt x="7485517" y="4677526"/>
                </a:cubicBezTo>
                <a:cubicBezTo>
                  <a:pt x="7418645" y="4702425"/>
                  <a:pt x="7366312" y="4759339"/>
                  <a:pt x="7308162" y="4805580"/>
                </a:cubicBezTo>
                <a:cubicBezTo>
                  <a:pt x="7183142" y="4905177"/>
                  <a:pt x="7046491" y="4990547"/>
                  <a:pt x="6941823" y="5154171"/>
                </a:cubicBezTo>
                <a:cubicBezTo>
                  <a:pt x="7072659" y="5111487"/>
                  <a:pt x="7171512" y="5011889"/>
                  <a:pt x="7296533" y="4994104"/>
                </a:cubicBezTo>
                <a:cubicBezTo>
                  <a:pt x="7188956" y="5143500"/>
                  <a:pt x="7052306" y="5243097"/>
                  <a:pt x="6924378" y="5353367"/>
                </a:cubicBezTo>
                <a:cubicBezTo>
                  <a:pt x="6886581" y="5385379"/>
                  <a:pt x="6848784" y="5406721"/>
                  <a:pt x="6842970" y="5474306"/>
                </a:cubicBezTo>
                <a:cubicBezTo>
                  <a:pt x="6825524" y="5605917"/>
                  <a:pt x="6779006" y="5712629"/>
                  <a:pt x="6674337" y="5769542"/>
                </a:cubicBezTo>
                <a:cubicBezTo>
                  <a:pt x="6674337" y="5769542"/>
                  <a:pt x="6680152" y="5790884"/>
                  <a:pt x="6683059" y="5801555"/>
                </a:cubicBezTo>
                <a:cubicBezTo>
                  <a:pt x="6747024" y="5805112"/>
                  <a:pt x="6796450" y="5726858"/>
                  <a:pt x="6874952" y="5755314"/>
                </a:cubicBezTo>
                <a:cubicBezTo>
                  <a:pt x="6796450" y="5862025"/>
                  <a:pt x="6732487" y="5954508"/>
                  <a:pt x="6624910" y="6004307"/>
                </a:cubicBezTo>
                <a:cubicBezTo>
                  <a:pt x="6537687" y="6043434"/>
                  <a:pt x="6430111" y="6068335"/>
                  <a:pt x="6366147" y="6196388"/>
                </a:cubicBezTo>
                <a:cubicBezTo>
                  <a:pt x="6438834" y="6221287"/>
                  <a:pt x="6494075" y="6189274"/>
                  <a:pt x="6549317" y="6167932"/>
                </a:cubicBezTo>
                <a:cubicBezTo>
                  <a:pt x="6633633" y="6132361"/>
                  <a:pt x="6717949" y="6093234"/>
                  <a:pt x="6802265" y="6057663"/>
                </a:cubicBezTo>
                <a:cubicBezTo>
                  <a:pt x="6834248" y="6043434"/>
                  <a:pt x="6869137" y="6036320"/>
                  <a:pt x="6889489" y="6100347"/>
                </a:cubicBezTo>
                <a:cubicBezTo>
                  <a:pt x="6781913" y="6114575"/>
                  <a:pt x="6717949" y="6199945"/>
                  <a:pt x="6651077" y="6281757"/>
                </a:cubicBezTo>
                <a:cubicBezTo>
                  <a:pt x="6613281" y="6327999"/>
                  <a:pt x="6581298" y="6388469"/>
                  <a:pt x="6514427" y="6367127"/>
                </a:cubicBezTo>
                <a:cubicBezTo>
                  <a:pt x="6479538" y="6356456"/>
                  <a:pt x="6456278" y="6388469"/>
                  <a:pt x="6459185" y="6431153"/>
                </a:cubicBezTo>
                <a:cubicBezTo>
                  <a:pt x="6473723" y="6580550"/>
                  <a:pt x="6389406" y="6630349"/>
                  <a:pt x="6302183" y="6658805"/>
                </a:cubicBezTo>
                <a:cubicBezTo>
                  <a:pt x="6174255" y="6701489"/>
                  <a:pt x="6060864" y="6786859"/>
                  <a:pt x="5941659" y="6858000"/>
                </a:cubicBezTo>
                <a:lnTo>
                  <a:pt x="3114003" y="6858000"/>
                </a:lnTo>
                <a:lnTo>
                  <a:pt x="2238233" y="6858000"/>
                </a:lnTo>
                <a:lnTo>
                  <a:pt x="2022952" y="6858000"/>
                </a:lnTo>
                <a:lnTo>
                  <a:pt x="2346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619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421821"/>
      </p:ext>
    </p:extLst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09178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937CBE76-8748-4DE8-9D86-5B90AA0381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26728" y="3802958"/>
            <a:ext cx="4228282" cy="3055043"/>
          </a:xfrm>
          <a:custGeom>
            <a:avLst/>
            <a:gdLst>
              <a:gd name="connsiteX0" fmla="*/ 638975 w 4228282"/>
              <a:gd name="connsiteY0" fmla="*/ 0 h 3055043"/>
              <a:gd name="connsiteX1" fmla="*/ 4228282 w 4228282"/>
              <a:gd name="connsiteY1" fmla="*/ 0 h 3055043"/>
              <a:gd name="connsiteX2" fmla="*/ 4228282 w 4228282"/>
              <a:gd name="connsiteY2" fmla="*/ 3055043 h 3055043"/>
              <a:gd name="connsiteX3" fmla="*/ 1946893 w 4228282"/>
              <a:gd name="connsiteY3" fmla="*/ 3055043 h 3055043"/>
              <a:gd name="connsiteX4" fmla="*/ 1506276 w 4228282"/>
              <a:gd name="connsiteY4" fmla="*/ 2855018 h 3055043"/>
              <a:gd name="connsiteX5" fmla="*/ 1314394 w 4228282"/>
              <a:gd name="connsiteY5" fmla="*/ 2626417 h 3055043"/>
              <a:gd name="connsiteX6" fmla="*/ 1246880 w 4228282"/>
              <a:gd name="connsiteY6" fmla="*/ 2562124 h 3055043"/>
              <a:gd name="connsiteX7" fmla="*/ 1079872 w 4228282"/>
              <a:gd name="connsiteY7" fmla="*/ 2476399 h 3055043"/>
              <a:gd name="connsiteX8" fmla="*/ 788495 w 4228282"/>
              <a:gd name="connsiteY8" fmla="*/ 2294233 h 3055043"/>
              <a:gd name="connsiteX9" fmla="*/ 895097 w 4228282"/>
              <a:gd name="connsiteY9" fmla="*/ 2251371 h 3055043"/>
              <a:gd name="connsiteX10" fmla="*/ 1204239 w 4228282"/>
              <a:gd name="connsiteY10" fmla="*/ 2362099 h 3055043"/>
              <a:gd name="connsiteX11" fmla="*/ 1428102 w 4228282"/>
              <a:gd name="connsiteY11" fmla="*/ 2390674 h 3055043"/>
              <a:gd name="connsiteX12" fmla="*/ 1111852 w 4228282"/>
              <a:gd name="connsiteY12" fmla="*/ 2197793 h 3055043"/>
              <a:gd name="connsiteX13" fmla="*/ 806262 w 4228282"/>
              <a:gd name="connsiteY13" fmla="*/ 1947762 h 3055043"/>
              <a:gd name="connsiteX14" fmla="*/ 1040785 w 4228282"/>
              <a:gd name="connsiteY14" fmla="*/ 1994196 h 3055043"/>
              <a:gd name="connsiteX15" fmla="*/ 1051445 w 4228282"/>
              <a:gd name="connsiteY15" fmla="*/ 1962049 h 3055043"/>
              <a:gd name="connsiteX16" fmla="*/ 845349 w 4228282"/>
              <a:gd name="connsiteY16" fmla="*/ 1665583 h 3055043"/>
              <a:gd name="connsiteX17" fmla="*/ 745855 w 4228282"/>
              <a:gd name="connsiteY17" fmla="*/ 1544140 h 3055043"/>
              <a:gd name="connsiteX18" fmla="*/ 291024 w 4228282"/>
              <a:gd name="connsiteY18" fmla="*/ 1183381 h 3055043"/>
              <a:gd name="connsiteX19" fmla="*/ 724535 w 4228282"/>
              <a:gd name="connsiteY19" fmla="*/ 1344115 h 3055043"/>
              <a:gd name="connsiteX20" fmla="*/ 276811 w 4228282"/>
              <a:gd name="connsiteY20" fmla="*/ 994071 h 3055043"/>
              <a:gd name="connsiteX21" fmla="*/ 60055 w 4228282"/>
              <a:gd name="connsiteY21" fmla="*/ 865484 h 3055043"/>
              <a:gd name="connsiteX22" fmla="*/ 6755 w 4228282"/>
              <a:gd name="connsiteY22" fmla="*/ 790474 h 3055043"/>
              <a:gd name="connsiteX23" fmla="*/ 102696 w 4228282"/>
              <a:gd name="connsiteY23" fmla="*/ 772614 h 3055043"/>
              <a:gd name="connsiteX24" fmla="*/ 397625 w 4228282"/>
              <a:gd name="connsiteY24" fmla="*/ 801190 h 3055043"/>
              <a:gd name="connsiteX25" fmla="*/ 31628 w 4228282"/>
              <a:gd name="connsiteY25" fmla="*/ 565446 h 3055043"/>
              <a:gd name="connsiteX26" fmla="*/ 305237 w 4228282"/>
              <a:gd name="connsiteY26" fmla="*/ 601165 h 3055043"/>
              <a:gd name="connsiteX27" fmla="*/ 383412 w 4228282"/>
              <a:gd name="connsiteY27" fmla="*/ 508296 h 3055043"/>
              <a:gd name="connsiteX28" fmla="*/ 511333 w 4228282"/>
              <a:gd name="connsiteY28" fmla="*/ 358278 h 3055043"/>
              <a:gd name="connsiteX29" fmla="*/ 600167 w 4228282"/>
              <a:gd name="connsiteY29" fmla="*/ 276124 h 3055043"/>
              <a:gd name="connsiteX30" fmla="*/ 635701 w 4228282"/>
              <a:gd name="connsiteY30" fmla="*/ 11805 h 305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28282" h="3055043">
                <a:moveTo>
                  <a:pt x="638975" y="0"/>
                </a:moveTo>
                <a:lnTo>
                  <a:pt x="4228282" y="0"/>
                </a:lnTo>
                <a:lnTo>
                  <a:pt x="4228282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C743229-7365-4C8C-94FD-35B3ABABBB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26375" y="0"/>
            <a:ext cx="4228635" cy="3694372"/>
          </a:xfrm>
          <a:custGeom>
            <a:avLst/>
            <a:gdLst>
              <a:gd name="connsiteX0" fmla="*/ 1225911 w 4228635"/>
              <a:gd name="connsiteY0" fmla="*/ 0 h 3694372"/>
              <a:gd name="connsiteX1" fmla="*/ 4228635 w 4228635"/>
              <a:gd name="connsiteY1" fmla="*/ 0 h 3694372"/>
              <a:gd name="connsiteX2" fmla="*/ 4228635 w 4228635"/>
              <a:gd name="connsiteY2" fmla="*/ 3694372 h 3694372"/>
              <a:gd name="connsiteX3" fmla="*/ 649353 w 4228635"/>
              <a:gd name="connsiteY3" fmla="*/ 3694372 h 3694372"/>
              <a:gd name="connsiteX4" fmla="*/ 648934 w 4228635"/>
              <a:gd name="connsiteY4" fmla="*/ 3686621 h 3694372"/>
              <a:gd name="connsiteX5" fmla="*/ 554325 w 4228635"/>
              <a:gd name="connsiteY5" fmla="*/ 3554015 h 3694372"/>
              <a:gd name="connsiteX6" fmla="*/ 348230 w 4228635"/>
              <a:gd name="connsiteY6" fmla="*/ 3407569 h 3694372"/>
              <a:gd name="connsiteX7" fmla="*/ 408637 w 4228635"/>
              <a:gd name="connsiteY7" fmla="*/ 3243263 h 3694372"/>
              <a:gd name="connsiteX8" fmla="*/ 845701 w 4228635"/>
              <a:gd name="connsiteY8" fmla="*/ 3343275 h 3694372"/>
              <a:gd name="connsiteX9" fmla="*/ 195435 w 4228635"/>
              <a:gd name="connsiteY9" fmla="*/ 2953940 h 3694372"/>
              <a:gd name="connsiteX10" fmla="*/ 305589 w 4228635"/>
              <a:gd name="connsiteY10" fmla="*/ 2936081 h 3694372"/>
              <a:gd name="connsiteX11" fmla="*/ 700013 w 4228635"/>
              <a:gd name="connsiteY11" fmla="*/ 2714625 h 3694372"/>
              <a:gd name="connsiteX12" fmla="*/ 721333 w 4228635"/>
              <a:gd name="connsiteY12" fmla="*/ 2703909 h 3694372"/>
              <a:gd name="connsiteX13" fmla="*/ 788847 w 4228635"/>
              <a:gd name="connsiteY13" fmla="*/ 2564606 h 3694372"/>
              <a:gd name="connsiteX14" fmla="*/ 1002049 w 4228635"/>
              <a:gd name="connsiteY14" fmla="*/ 2543175 h 3694372"/>
              <a:gd name="connsiteX15" fmla="*/ 1179718 w 4228635"/>
              <a:gd name="connsiteY15" fmla="*/ 2575322 h 3694372"/>
              <a:gd name="connsiteX16" fmla="*/ 1371600 w 4228635"/>
              <a:gd name="connsiteY16" fmla="*/ 2536031 h 3694372"/>
              <a:gd name="connsiteX17" fmla="*/ 1542161 w 4228635"/>
              <a:gd name="connsiteY17" fmla="*/ 2553891 h 3694372"/>
              <a:gd name="connsiteX18" fmla="*/ 1687849 w 4228635"/>
              <a:gd name="connsiteY18" fmla="*/ 2528888 h 3694372"/>
              <a:gd name="connsiteX19" fmla="*/ 1545714 w 4228635"/>
              <a:gd name="connsiteY19" fmla="*/ 2411015 h 3694372"/>
              <a:gd name="connsiteX20" fmla="*/ 1346726 w 4228635"/>
              <a:gd name="connsiteY20" fmla="*/ 2411015 h 3694372"/>
              <a:gd name="connsiteX21" fmla="*/ 1204591 w 4228635"/>
              <a:gd name="connsiteY21" fmla="*/ 2336007 h 3694372"/>
              <a:gd name="connsiteX22" fmla="*/ 1069563 w 4228635"/>
              <a:gd name="connsiteY22" fmla="*/ 2200275 h 3694372"/>
              <a:gd name="connsiteX23" fmla="*/ 593412 w 4228635"/>
              <a:gd name="connsiteY23" fmla="*/ 1982390 h 3694372"/>
              <a:gd name="connsiteX24" fmla="*/ 508131 w 4228635"/>
              <a:gd name="connsiteY24" fmla="*/ 1900238 h 3694372"/>
              <a:gd name="connsiteX25" fmla="*/ 1865518 w 4228635"/>
              <a:gd name="connsiteY25" fmla="*/ 2218135 h 3694372"/>
              <a:gd name="connsiteX26" fmla="*/ 1446220 w 4228635"/>
              <a:gd name="connsiteY26" fmla="*/ 2085975 h 3694372"/>
              <a:gd name="connsiteX27" fmla="*/ 1730490 w 4228635"/>
              <a:gd name="connsiteY27" fmla="*/ 2110978 h 3694372"/>
              <a:gd name="connsiteX28" fmla="*/ 1886838 w 4228635"/>
              <a:gd name="connsiteY28" fmla="*/ 2021681 h 3694372"/>
              <a:gd name="connsiteX29" fmla="*/ 1886838 w 4228635"/>
              <a:gd name="connsiteY29" fmla="*/ 1993106 h 3694372"/>
              <a:gd name="connsiteX30" fmla="*/ 1769577 w 4228635"/>
              <a:gd name="connsiteY30" fmla="*/ 1910953 h 3694372"/>
              <a:gd name="connsiteX31" fmla="*/ 1702063 w 4228635"/>
              <a:gd name="connsiteY31" fmla="*/ 1857375 h 3694372"/>
              <a:gd name="connsiteX32" fmla="*/ 1517288 w 4228635"/>
              <a:gd name="connsiteY32" fmla="*/ 1664493 h 3694372"/>
              <a:gd name="connsiteX33" fmla="*/ 1648762 w 4228635"/>
              <a:gd name="connsiteY33" fmla="*/ 1643062 h 3694372"/>
              <a:gd name="connsiteX34" fmla="*/ 1698509 w 4228635"/>
              <a:gd name="connsiteY34" fmla="*/ 1603772 h 3694372"/>
              <a:gd name="connsiteX35" fmla="*/ 1662976 w 4228635"/>
              <a:gd name="connsiteY35" fmla="*/ 1546622 h 3694372"/>
              <a:gd name="connsiteX36" fmla="*/ 1254338 w 4228635"/>
              <a:gd name="connsiteY36" fmla="*/ 1371600 h 3694372"/>
              <a:gd name="connsiteX37" fmla="*/ 1222358 w 4228635"/>
              <a:gd name="connsiteY37" fmla="*/ 1235869 h 3694372"/>
              <a:gd name="connsiteX38" fmla="*/ 1300532 w 4228635"/>
              <a:gd name="connsiteY38" fmla="*/ 1214437 h 3694372"/>
              <a:gd name="connsiteX39" fmla="*/ 1389366 w 4228635"/>
              <a:gd name="connsiteY39" fmla="*/ 1225153 h 3694372"/>
              <a:gd name="connsiteX40" fmla="*/ 1318299 w 4228635"/>
              <a:gd name="connsiteY40" fmla="*/ 1117997 h 3694372"/>
              <a:gd name="connsiteX41" fmla="*/ 1030476 w 4228635"/>
              <a:gd name="connsiteY41" fmla="*/ 1010841 h 3694372"/>
              <a:gd name="connsiteX42" fmla="*/ 977176 w 4228635"/>
              <a:gd name="connsiteY42" fmla="*/ 953690 h 3694372"/>
              <a:gd name="connsiteX43" fmla="*/ 1048243 w 4228635"/>
              <a:gd name="connsiteY43" fmla="*/ 925115 h 3694372"/>
              <a:gd name="connsiteX44" fmla="*/ 1101544 w 4228635"/>
              <a:gd name="connsiteY44" fmla="*/ 914400 h 3694372"/>
              <a:gd name="connsiteX45" fmla="*/ 0 w 4228635"/>
              <a:gd name="connsiteY45" fmla="*/ 467915 h 3694372"/>
              <a:gd name="connsiteX46" fmla="*/ 248735 w 4228635"/>
              <a:gd name="connsiteY46" fmla="*/ 464344 h 3694372"/>
              <a:gd name="connsiteX47" fmla="*/ 493918 w 4228635"/>
              <a:gd name="connsiteY47" fmla="*/ 535781 h 3694372"/>
              <a:gd name="connsiteX48" fmla="*/ 753314 w 4228635"/>
              <a:gd name="connsiteY48" fmla="*/ 525066 h 3694372"/>
              <a:gd name="connsiteX49" fmla="*/ 998496 w 4228635"/>
              <a:gd name="connsiteY49" fmla="*/ 560785 h 3694372"/>
              <a:gd name="connsiteX50" fmla="*/ 1211698 w 4228635"/>
              <a:gd name="connsiteY50" fmla="*/ 560785 h 3694372"/>
              <a:gd name="connsiteX51" fmla="*/ 1012709 w 4228635"/>
              <a:gd name="connsiteY51" fmla="*/ 507206 h 3694372"/>
              <a:gd name="connsiteX52" fmla="*/ 938089 w 4228635"/>
              <a:gd name="connsiteY52" fmla="*/ 417909 h 3694372"/>
              <a:gd name="connsiteX53" fmla="*/ 962962 w 4228635"/>
              <a:gd name="connsiteY53" fmla="*/ 335757 h 3694372"/>
              <a:gd name="connsiteX54" fmla="*/ 1044690 w 4228635"/>
              <a:gd name="connsiteY54" fmla="*/ 360759 h 3694372"/>
              <a:gd name="connsiteX55" fmla="*/ 1140631 w 4228635"/>
              <a:gd name="connsiteY55" fmla="*/ 453629 h 3694372"/>
              <a:gd name="connsiteX56" fmla="*/ 1161951 w 4228635"/>
              <a:gd name="connsiteY56" fmla="*/ 396478 h 3694372"/>
              <a:gd name="connsiteX57" fmla="*/ 1218805 w 4228635"/>
              <a:gd name="connsiteY57" fmla="*/ 353615 h 3694372"/>
              <a:gd name="connsiteX58" fmla="*/ 1545714 w 4228635"/>
              <a:gd name="connsiteY58" fmla="*/ 375047 h 3694372"/>
              <a:gd name="connsiteX59" fmla="*/ 1328959 w 4228635"/>
              <a:gd name="connsiteY59" fmla="*/ 192881 h 3694372"/>
              <a:gd name="connsiteX60" fmla="*/ 1190378 w 4228635"/>
              <a:gd name="connsiteY60" fmla="*/ 164306 h 3694372"/>
              <a:gd name="connsiteX61" fmla="*/ 1158398 w 4228635"/>
              <a:gd name="connsiteY61" fmla="*/ 89297 h 3694372"/>
              <a:gd name="connsiteX62" fmla="*/ 1222358 w 4228635"/>
              <a:gd name="connsiteY62" fmla="*/ 71437 h 3694372"/>
              <a:gd name="connsiteX63" fmla="*/ 1542161 w 4228635"/>
              <a:gd name="connsiteY63" fmla="*/ 135731 h 3694372"/>
              <a:gd name="connsiteX64" fmla="*/ 1595462 w 4228635"/>
              <a:gd name="connsiteY64" fmla="*/ 110728 h 3694372"/>
              <a:gd name="connsiteX65" fmla="*/ 1225911 w 4228635"/>
              <a:gd name="connsiteY65" fmla="*/ 0 h 369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28635" h="3694372">
                <a:moveTo>
                  <a:pt x="1225911" y="0"/>
                </a:moveTo>
                <a:lnTo>
                  <a:pt x="4228635" y="0"/>
                </a:lnTo>
                <a:lnTo>
                  <a:pt x="4228635" y="3694372"/>
                </a:lnTo>
                <a:lnTo>
                  <a:pt x="649353" y="3694372"/>
                </a:lnTo>
                <a:lnTo>
                  <a:pt x="648934" y="3686621"/>
                </a:lnTo>
                <a:cubicBezTo>
                  <a:pt x="636941" y="3642419"/>
                  <a:pt x="605849" y="3602236"/>
                  <a:pt x="554325" y="3554015"/>
                </a:cubicBezTo>
                <a:cubicBezTo>
                  <a:pt x="493918" y="3500438"/>
                  <a:pt x="433510" y="3454003"/>
                  <a:pt x="348230" y="3407569"/>
                </a:cubicBezTo>
                <a:cubicBezTo>
                  <a:pt x="543665" y="3382565"/>
                  <a:pt x="341123" y="3296841"/>
                  <a:pt x="408637" y="3243263"/>
                </a:cubicBezTo>
                <a:cubicBezTo>
                  <a:pt x="547218" y="3221831"/>
                  <a:pt x="657373" y="3393282"/>
                  <a:pt x="845701" y="3343275"/>
                </a:cubicBezTo>
                <a:cubicBezTo>
                  <a:pt x="618286" y="3196828"/>
                  <a:pt x="362443" y="3150393"/>
                  <a:pt x="195435" y="2953940"/>
                </a:cubicBezTo>
                <a:cubicBezTo>
                  <a:pt x="234522" y="2911078"/>
                  <a:pt x="273609" y="2953940"/>
                  <a:pt x="305589" y="2936081"/>
                </a:cubicBezTo>
                <a:cubicBezTo>
                  <a:pt x="305589" y="2925365"/>
                  <a:pt x="678693" y="2993232"/>
                  <a:pt x="700013" y="2714625"/>
                </a:cubicBezTo>
                <a:cubicBezTo>
                  <a:pt x="707120" y="2714625"/>
                  <a:pt x="714227" y="2714625"/>
                  <a:pt x="721333" y="2703909"/>
                </a:cubicBezTo>
                <a:cubicBezTo>
                  <a:pt x="760420" y="2664619"/>
                  <a:pt x="724887" y="2571750"/>
                  <a:pt x="788847" y="2564606"/>
                </a:cubicBezTo>
                <a:cubicBezTo>
                  <a:pt x="859915" y="2557462"/>
                  <a:pt x="927429" y="2525315"/>
                  <a:pt x="1002049" y="2543175"/>
                </a:cubicBezTo>
                <a:cubicBezTo>
                  <a:pt x="1058903" y="2557462"/>
                  <a:pt x="1119310" y="2575322"/>
                  <a:pt x="1179718" y="2575322"/>
                </a:cubicBezTo>
                <a:cubicBezTo>
                  <a:pt x="1243678" y="2575322"/>
                  <a:pt x="1332512" y="2696766"/>
                  <a:pt x="1371600" y="2536031"/>
                </a:cubicBezTo>
                <a:cubicBezTo>
                  <a:pt x="1371600" y="2528888"/>
                  <a:pt x="1481754" y="2546747"/>
                  <a:pt x="1542161" y="2553891"/>
                </a:cubicBezTo>
                <a:cubicBezTo>
                  <a:pt x="1591908" y="2561035"/>
                  <a:pt x="1652316" y="2593181"/>
                  <a:pt x="1687849" y="2528888"/>
                </a:cubicBezTo>
                <a:cubicBezTo>
                  <a:pt x="1705616" y="2489596"/>
                  <a:pt x="1620335" y="2418159"/>
                  <a:pt x="1545714" y="2411015"/>
                </a:cubicBezTo>
                <a:cubicBezTo>
                  <a:pt x="1478201" y="2403872"/>
                  <a:pt x="1410687" y="2396728"/>
                  <a:pt x="1346726" y="2411015"/>
                </a:cubicBezTo>
                <a:cubicBezTo>
                  <a:pt x="1268552" y="2428875"/>
                  <a:pt x="1225911" y="2400300"/>
                  <a:pt x="1204591" y="2336007"/>
                </a:cubicBezTo>
                <a:cubicBezTo>
                  <a:pt x="1179718" y="2268141"/>
                  <a:pt x="1133524" y="2232422"/>
                  <a:pt x="1069563" y="2200275"/>
                </a:cubicBezTo>
                <a:cubicBezTo>
                  <a:pt x="913215" y="2121694"/>
                  <a:pt x="763974" y="2028825"/>
                  <a:pt x="593412" y="1982390"/>
                </a:cubicBezTo>
                <a:cubicBezTo>
                  <a:pt x="561432" y="1975246"/>
                  <a:pt x="522345" y="1960959"/>
                  <a:pt x="508131" y="1900238"/>
                </a:cubicBezTo>
                <a:cubicBezTo>
                  <a:pt x="970069" y="1993106"/>
                  <a:pt x="1389366" y="2232422"/>
                  <a:pt x="1865518" y="2218135"/>
                </a:cubicBezTo>
                <a:cubicBezTo>
                  <a:pt x="1737596" y="2143125"/>
                  <a:pt x="1584802" y="2139554"/>
                  <a:pt x="1446220" y="2085975"/>
                </a:cubicBezTo>
                <a:cubicBezTo>
                  <a:pt x="1545714" y="2046685"/>
                  <a:pt x="1638102" y="2089547"/>
                  <a:pt x="1730490" y="2110978"/>
                </a:cubicBezTo>
                <a:cubicBezTo>
                  <a:pt x="1808664" y="2128837"/>
                  <a:pt x="1879731" y="2132410"/>
                  <a:pt x="1886838" y="2021681"/>
                </a:cubicBezTo>
                <a:cubicBezTo>
                  <a:pt x="1886838" y="2010965"/>
                  <a:pt x="1886838" y="2003821"/>
                  <a:pt x="1886838" y="1993106"/>
                </a:cubicBezTo>
                <a:cubicBezTo>
                  <a:pt x="1858411" y="1946672"/>
                  <a:pt x="1819324" y="1925240"/>
                  <a:pt x="1769577" y="1910953"/>
                </a:cubicBezTo>
                <a:cubicBezTo>
                  <a:pt x="1741150" y="1903809"/>
                  <a:pt x="1702063" y="1889522"/>
                  <a:pt x="1702063" y="1857375"/>
                </a:cubicBezTo>
                <a:cubicBezTo>
                  <a:pt x="1705616" y="1735931"/>
                  <a:pt x="1609675" y="1700212"/>
                  <a:pt x="1517288" y="1664493"/>
                </a:cubicBezTo>
                <a:cubicBezTo>
                  <a:pt x="1567035" y="1603772"/>
                  <a:pt x="1609675" y="1646635"/>
                  <a:pt x="1648762" y="1643062"/>
                </a:cubicBezTo>
                <a:cubicBezTo>
                  <a:pt x="1673636" y="1639491"/>
                  <a:pt x="1698509" y="1635919"/>
                  <a:pt x="1698509" y="1603772"/>
                </a:cubicBezTo>
                <a:cubicBezTo>
                  <a:pt x="1698509" y="1578769"/>
                  <a:pt x="1687849" y="1546622"/>
                  <a:pt x="1662976" y="1546622"/>
                </a:cubicBezTo>
                <a:cubicBezTo>
                  <a:pt x="1506628" y="1543050"/>
                  <a:pt x="1417793" y="1371600"/>
                  <a:pt x="1254338" y="1371600"/>
                </a:cubicBezTo>
                <a:cubicBezTo>
                  <a:pt x="1154844" y="1371600"/>
                  <a:pt x="1304086" y="1275159"/>
                  <a:pt x="1222358" y="1235869"/>
                </a:cubicBezTo>
                <a:cubicBezTo>
                  <a:pt x="1204591" y="1225153"/>
                  <a:pt x="1272105" y="1210866"/>
                  <a:pt x="1300532" y="1214437"/>
                </a:cubicBezTo>
                <a:cubicBezTo>
                  <a:pt x="1328959" y="1218009"/>
                  <a:pt x="1353833" y="1243013"/>
                  <a:pt x="1389366" y="1225153"/>
                </a:cubicBezTo>
                <a:cubicBezTo>
                  <a:pt x="1407133" y="1160860"/>
                  <a:pt x="1360939" y="1135856"/>
                  <a:pt x="1318299" y="1117997"/>
                </a:cubicBezTo>
                <a:cubicBezTo>
                  <a:pt x="1225911" y="1075135"/>
                  <a:pt x="1133524" y="1025129"/>
                  <a:pt x="1030476" y="1010841"/>
                </a:cubicBezTo>
                <a:cubicBezTo>
                  <a:pt x="994943" y="1007269"/>
                  <a:pt x="973622" y="989409"/>
                  <a:pt x="977176" y="953690"/>
                </a:cubicBezTo>
                <a:cubicBezTo>
                  <a:pt x="984282" y="907256"/>
                  <a:pt x="1019816" y="921544"/>
                  <a:pt x="1048243" y="925115"/>
                </a:cubicBezTo>
                <a:cubicBezTo>
                  <a:pt x="1066010" y="928688"/>
                  <a:pt x="1083777" y="939403"/>
                  <a:pt x="1101544" y="914400"/>
                </a:cubicBezTo>
                <a:cubicBezTo>
                  <a:pt x="685800" y="660797"/>
                  <a:pt x="465491" y="675085"/>
                  <a:pt x="0" y="467915"/>
                </a:cubicBezTo>
                <a:cubicBezTo>
                  <a:pt x="103047" y="428625"/>
                  <a:pt x="177668" y="457200"/>
                  <a:pt x="248735" y="464344"/>
                </a:cubicBezTo>
                <a:cubicBezTo>
                  <a:pt x="426404" y="482203"/>
                  <a:pt x="316249" y="514350"/>
                  <a:pt x="493918" y="535781"/>
                </a:cubicBezTo>
                <a:cubicBezTo>
                  <a:pt x="579199" y="546497"/>
                  <a:pt x="657373" y="582216"/>
                  <a:pt x="753314" y="525066"/>
                </a:cubicBezTo>
                <a:cubicBezTo>
                  <a:pt x="817274" y="485775"/>
                  <a:pt x="920322" y="528637"/>
                  <a:pt x="998496" y="560785"/>
                </a:cubicBezTo>
                <a:cubicBezTo>
                  <a:pt x="1062457" y="589360"/>
                  <a:pt x="1126417" y="596503"/>
                  <a:pt x="1211698" y="560785"/>
                </a:cubicBezTo>
                <a:cubicBezTo>
                  <a:pt x="1133524" y="539354"/>
                  <a:pt x="1073117" y="521494"/>
                  <a:pt x="1012709" y="507206"/>
                </a:cubicBezTo>
                <a:cubicBezTo>
                  <a:pt x="962962" y="496491"/>
                  <a:pt x="934535" y="471488"/>
                  <a:pt x="938089" y="417909"/>
                </a:cubicBezTo>
                <a:cubicBezTo>
                  <a:pt x="938089" y="389334"/>
                  <a:pt x="927429" y="350044"/>
                  <a:pt x="962962" y="335757"/>
                </a:cubicBezTo>
                <a:cubicBezTo>
                  <a:pt x="991389" y="321469"/>
                  <a:pt x="1030476" y="335757"/>
                  <a:pt x="1044690" y="360759"/>
                </a:cubicBezTo>
                <a:cubicBezTo>
                  <a:pt x="1062457" y="407194"/>
                  <a:pt x="1080223" y="450056"/>
                  <a:pt x="1140631" y="453629"/>
                </a:cubicBezTo>
                <a:cubicBezTo>
                  <a:pt x="1222358" y="460771"/>
                  <a:pt x="1176164" y="432197"/>
                  <a:pt x="1161951" y="396478"/>
                </a:cubicBezTo>
                <a:cubicBezTo>
                  <a:pt x="1147737" y="357188"/>
                  <a:pt x="1190378" y="346472"/>
                  <a:pt x="1218805" y="353615"/>
                </a:cubicBezTo>
                <a:cubicBezTo>
                  <a:pt x="1325406" y="385763"/>
                  <a:pt x="1435560" y="328613"/>
                  <a:pt x="1545714" y="375047"/>
                </a:cubicBezTo>
                <a:cubicBezTo>
                  <a:pt x="1517288" y="260747"/>
                  <a:pt x="1456880" y="210741"/>
                  <a:pt x="1328959" y="192881"/>
                </a:cubicBezTo>
                <a:cubicBezTo>
                  <a:pt x="1282765" y="189310"/>
                  <a:pt x="1233018" y="196453"/>
                  <a:pt x="1190378" y="164306"/>
                </a:cubicBezTo>
                <a:cubicBezTo>
                  <a:pt x="1165504" y="146447"/>
                  <a:pt x="1140631" y="125016"/>
                  <a:pt x="1158398" y="89297"/>
                </a:cubicBezTo>
                <a:cubicBezTo>
                  <a:pt x="1169058" y="64294"/>
                  <a:pt x="1197484" y="64294"/>
                  <a:pt x="1222358" y="71437"/>
                </a:cubicBezTo>
                <a:cubicBezTo>
                  <a:pt x="1325406" y="110728"/>
                  <a:pt x="1435560" y="121444"/>
                  <a:pt x="1542161" y="135731"/>
                </a:cubicBezTo>
                <a:cubicBezTo>
                  <a:pt x="1559928" y="139303"/>
                  <a:pt x="1577695" y="146447"/>
                  <a:pt x="1595462" y="110728"/>
                </a:cubicBezTo>
                <a:cubicBezTo>
                  <a:pt x="1471094" y="78581"/>
                  <a:pt x="1350279" y="35719"/>
                  <a:pt x="122591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10343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3186"/>
            <a:ext cx="3816096" cy="3529014"/>
          </a:xfrm>
        </p:spPr>
        <p:txBody>
          <a:bodyPr/>
          <a:lstStyle>
            <a:lvl1pPr marL="0" indent="0">
              <a:buNone/>
              <a:defRPr sz="20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A8AF96E-CB82-45CC-9B91-E499704784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82087" y="0"/>
            <a:ext cx="3109415" cy="3694372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6EEC573A-93BD-45DD-B03E-E2F5E00942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81588" y="3802957"/>
            <a:ext cx="3109415" cy="305504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6467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550574"/>
      </p:ext>
    </p:extLst>
  </p:cSld>
  <p:clrMapOvr>
    <a:masterClrMapping/>
  </p:clrMapOvr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75369"/>
      </p:ext>
    </p:extLst>
  </p:cSld>
  <p:clrMapOvr>
    <a:masterClrMapping/>
  </p:clrMapOvr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594410"/>
      </p:ext>
    </p:extLst>
  </p:cSld>
  <p:clrMapOvr>
    <a:masterClrMapping/>
  </p:clrMapOvr>
  <p:hf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9141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557400"/>
      </p:ext>
    </p:extLst>
  </p:cSld>
  <p:clrMapOvr>
    <a:masterClrMapping/>
  </p:clrMapOvr>
  <p:hf hd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0653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914300"/>
      </p:ext>
    </p:extLst>
  </p:cSld>
  <p:clrMapOvr>
    <a:masterClrMapping/>
  </p:clrMapOvr>
  <p:hf hd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185974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1531EA5B-7FC1-4088-B6D5-4395F4C1F3C8}"/>
              </a:ext>
            </a:extLst>
          </p:cNvPr>
          <p:cNvSpPr/>
          <p:nvPr userDrawn="1"/>
        </p:nvSpPr>
        <p:spPr>
          <a:xfrm>
            <a:off x="380990" y="1327050"/>
            <a:ext cx="6079676" cy="4114233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8928" y="2242457"/>
            <a:ext cx="3731849" cy="2373086"/>
          </a:xfrm>
        </p:spPr>
        <p:txBody>
          <a:bodyPr anchor="ctr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CCD14F82-32BC-4E61-83EA-CB71ED780A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35763" y="712788"/>
            <a:ext cx="4618037" cy="5432425"/>
          </a:xfrm>
        </p:spPr>
        <p:txBody>
          <a:bodyPr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546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52F74EF-6A19-4BD7-8279-F105381ACB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9153" y="0"/>
            <a:ext cx="6105136" cy="6240787"/>
          </a:xfrm>
          <a:custGeom>
            <a:avLst/>
            <a:gdLst>
              <a:gd name="connsiteX0" fmla="*/ 0 w 6105136"/>
              <a:gd name="connsiteY0" fmla="*/ 0 h 6240787"/>
              <a:gd name="connsiteX1" fmla="*/ 4523152 w 6105136"/>
              <a:gd name="connsiteY1" fmla="*/ 0 h 6240787"/>
              <a:gd name="connsiteX2" fmla="*/ 4608623 w 6105136"/>
              <a:gd name="connsiteY2" fmla="*/ 39946 h 6240787"/>
              <a:gd name="connsiteX3" fmla="*/ 4823827 w 6105136"/>
              <a:gd name="connsiteY3" fmla="*/ 132755 h 6240787"/>
              <a:gd name="connsiteX4" fmla="*/ 4905422 w 6105136"/>
              <a:gd name="connsiteY4" fmla="*/ 207003 h 6240787"/>
              <a:gd name="connsiteX5" fmla="*/ 5580181 w 6105136"/>
              <a:gd name="connsiteY5" fmla="*/ 692427 h 6240787"/>
              <a:gd name="connsiteX6" fmla="*/ 5451100 w 6105136"/>
              <a:gd name="connsiteY6" fmla="*/ 795341 h 6240787"/>
              <a:gd name="connsiteX7" fmla="*/ 5690699 w 6105136"/>
              <a:gd name="connsiteY7" fmla="*/ 918459 h 6240787"/>
              <a:gd name="connsiteX8" fmla="*/ 5744662 w 6105136"/>
              <a:gd name="connsiteY8" fmla="*/ 970151 h 6240787"/>
              <a:gd name="connsiteX9" fmla="*/ 5698902 w 6105136"/>
              <a:gd name="connsiteY9" fmla="*/ 1032179 h 6240787"/>
              <a:gd name="connsiteX10" fmla="*/ 5599609 w 6105136"/>
              <a:gd name="connsiteY10" fmla="*/ 1075412 h 6240787"/>
              <a:gd name="connsiteX11" fmla="*/ 5467939 w 6105136"/>
              <a:gd name="connsiteY11" fmla="*/ 1184902 h 6240787"/>
              <a:gd name="connsiteX12" fmla="*/ 5473118 w 6105136"/>
              <a:gd name="connsiteY12" fmla="*/ 1270428 h 6240787"/>
              <a:gd name="connsiteX13" fmla="*/ 5551259 w 6105136"/>
              <a:gd name="connsiteY13" fmla="*/ 1425502 h 6240787"/>
              <a:gd name="connsiteX14" fmla="*/ 5433832 w 6105136"/>
              <a:gd name="connsiteY14" fmla="*/ 1587625 h 6240787"/>
              <a:gd name="connsiteX15" fmla="*/ 5373392 w 6105136"/>
              <a:gd name="connsiteY15" fmla="*/ 1635554 h 6240787"/>
              <a:gd name="connsiteX16" fmla="*/ 5489956 w 6105136"/>
              <a:gd name="connsiteY16" fmla="*/ 1652001 h 6240787"/>
              <a:gd name="connsiteX17" fmla="*/ 5530536 w 6105136"/>
              <a:gd name="connsiteY17" fmla="*/ 1719670 h 6240787"/>
              <a:gd name="connsiteX18" fmla="*/ 5548668 w 6105136"/>
              <a:gd name="connsiteY18" fmla="*/ 1753506 h 6240787"/>
              <a:gd name="connsiteX19" fmla="*/ 5658753 w 6105136"/>
              <a:gd name="connsiteY19" fmla="*/ 1965440 h 6240787"/>
              <a:gd name="connsiteX20" fmla="*/ 5640189 w 6105136"/>
              <a:gd name="connsiteY20" fmla="*/ 2024647 h 6240787"/>
              <a:gd name="connsiteX21" fmla="*/ 5456712 w 6105136"/>
              <a:gd name="connsiteY21" fmla="*/ 2310829 h 6240787"/>
              <a:gd name="connsiteX22" fmla="*/ 5651844 w 6105136"/>
              <a:gd name="connsiteY22" fmla="*/ 2390715 h 6240787"/>
              <a:gd name="connsiteX23" fmla="*/ 5663501 w 6105136"/>
              <a:gd name="connsiteY23" fmla="*/ 2526050 h 6240787"/>
              <a:gd name="connsiteX24" fmla="*/ 5762794 w 6105136"/>
              <a:gd name="connsiteY24" fmla="*/ 2677365 h 6240787"/>
              <a:gd name="connsiteX25" fmla="*/ 5981237 w 6105136"/>
              <a:gd name="connsiteY25" fmla="*/ 2890238 h 6240787"/>
              <a:gd name="connsiteX26" fmla="*/ 6105136 w 6105136"/>
              <a:gd name="connsiteY26" fmla="*/ 3033093 h 6240787"/>
              <a:gd name="connsiteX27" fmla="*/ 5891443 w 6105136"/>
              <a:gd name="connsiteY27" fmla="*/ 3071156 h 6240787"/>
              <a:gd name="connsiteX28" fmla="*/ 5858202 w 6105136"/>
              <a:gd name="connsiteY28" fmla="*/ 3093243 h 6240787"/>
              <a:gd name="connsiteX29" fmla="*/ 5883673 w 6105136"/>
              <a:gd name="connsiteY29" fmla="*/ 3168428 h 6240787"/>
              <a:gd name="connsiteX30" fmla="*/ 5917778 w 6105136"/>
              <a:gd name="connsiteY30" fmla="*/ 3243149 h 6240787"/>
              <a:gd name="connsiteX31" fmla="*/ 5894034 w 6105136"/>
              <a:gd name="connsiteY31" fmla="*/ 3301887 h 6240787"/>
              <a:gd name="connsiteX32" fmla="*/ 5727393 w 6105136"/>
              <a:gd name="connsiteY32" fmla="*/ 3556115 h 6240787"/>
              <a:gd name="connsiteX33" fmla="*/ 5590543 w 6105136"/>
              <a:gd name="connsiteY33" fmla="*/ 3657145 h 6240787"/>
              <a:gd name="connsiteX34" fmla="*/ 5278850 w 6105136"/>
              <a:gd name="connsiteY34" fmla="*/ 4116255 h 6240787"/>
              <a:gd name="connsiteX35" fmla="*/ 5180851 w 6105136"/>
              <a:gd name="connsiteY35" fmla="*/ 4265220 h 6240787"/>
              <a:gd name="connsiteX36" fmla="*/ 5253380 w 6105136"/>
              <a:gd name="connsiteY36" fmla="*/ 4317849 h 6240787"/>
              <a:gd name="connsiteX37" fmla="*/ 5114368 w 6105136"/>
              <a:gd name="connsiteY37" fmla="*/ 4473866 h 6240787"/>
              <a:gd name="connsiteX38" fmla="*/ 4950749 w 6105136"/>
              <a:gd name="connsiteY38" fmla="*/ 4647262 h 6240787"/>
              <a:gd name="connsiteX39" fmla="*/ 4908013 w 6105136"/>
              <a:gd name="connsiteY39" fmla="*/ 4693317 h 6240787"/>
              <a:gd name="connsiteX40" fmla="*/ 1535079 w 6105136"/>
              <a:gd name="connsiteY40" fmla="*/ 6239347 h 6240787"/>
              <a:gd name="connsiteX41" fmla="*/ 645760 w 6105136"/>
              <a:gd name="connsiteY41" fmla="*/ 6011438 h 6240787"/>
              <a:gd name="connsiteX42" fmla="*/ 293915 w 6105136"/>
              <a:gd name="connsiteY42" fmla="*/ 5834280 h 6240787"/>
              <a:gd name="connsiteX43" fmla="*/ 68403 w 6105136"/>
              <a:gd name="connsiteY43" fmla="*/ 5686489 h 6240787"/>
              <a:gd name="connsiteX44" fmla="*/ 0 w 6105136"/>
              <a:gd name="connsiteY44" fmla="*/ 5638313 h 624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105136" h="6240787">
                <a:moveTo>
                  <a:pt x="0" y="0"/>
                </a:moveTo>
                <a:lnTo>
                  <a:pt x="4523152" y="0"/>
                </a:lnTo>
                <a:lnTo>
                  <a:pt x="4608623" y="39946"/>
                </a:lnTo>
                <a:cubicBezTo>
                  <a:pt x="4678991" y="74838"/>
                  <a:pt x="4748927" y="110669"/>
                  <a:pt x="4823827" y="132755"/>
                </a:cubicBezTo>
                <a:cubicBezTo>
                  <a:pt x="4855776" y="142154"/>
                  <a:pt x="4894198" y="175047"/>
                  <a:pt x="4905422" y="207003"/>
                </a:cubicBezTo>
                <a:cubicBezTo>
                  <a:pt x="4941685" y="310386"/>
                  <a:pt x="5665659" y="600325"/>
                  <a:pt x="5580181" y="692427"/>
                </a:cubicBezTo>
                <a:cubicBezTo>
                  <a:pt x="5544781" y="730492"/>
                  <a:pt x="5499020" y="757748"/>
                  <a:pt x="5451100" y="795341"/>
                </a:cubicBezTo>
                <a:cubicBezTo>
                  <a:pt x="5523197" y="866299"/>
                  <a:pt x="5604356" y="897314"/>
                  <a:pt x="5690699" y="918459"/>
                </a:cubicBezTo>
                <a:cubicBezTo>
                  <a:pt x="5716602" y="925039"/>
                  <a:pt x="5742073" y="938195"/>
                  <a:pt x="5744662" y="970151"/>
                </a:cubicBezTo>
                <a:cubicBezTo>
                  <a:pt x="5747252" y="1003514"/>
                  <a:pt x="5720917" y="1016670"/>
                  <a:pt x="5698902" y="1032179"/>
                </a:cubicBezTo>
                <a:cubicBezTo>
                  <a:pt x="5668250" y="1053794"/>
                  <a:pt x="5638462" y="1072593"/>
                  <a:pt x="5599609" y="1075412"/>
                </a:cubicBezTo>
                <a:cubicBezTo>
                  <a:pt x="5535715" y="1079641"/>
                  <a:pt x="5505065" y="1139790"/>
                  <a:pt x="5467939" y="1184902"/>
                </a:cubicBezTo>
                <a:cubicBezTo>
                  <a:pt x="5447216" y="1210280"/>
                  <a:pt x="5436855" y="1261499"/>
                  <a:pt x="5473118" y="1270428"/>
                </a:cubicBezTo>
                <a:cubicBezTo>
                  <a:pt x="5560323" y="1292044"/>
                  <a:pt x="5553415" y="1354544"/>
                  <a:pt x="5551259" y="1425502"/>
                </a:cubicBezTo>
                <a:cubicBezTo>
                  <a:pt x="5548236" y="1513377"/>
                  <a:pt x="5496862" y="1553789"/>
                  <a:pt x="5433832" y="1587625"/>
                </a:cubicBezTo>
                <a:cubicBezTo>
                  <a:pt x="5412247" y="1599371"/>
                  <a:pt x="5381597" y="1598900"/>
                  <a:pt x="5373392" y="1635554"/>
                </a:cubicBezTo>
                <a:cubicBezTo>
                  <a:pt x="5408793" y="1670331"/>
                  <a:pt x="5451964" y="1642134"/>
                  <a:pt x="5489956" y="1652001"/>
                </a:cubicBezTo>
                <a:cubicBezTo>
                  <a:pt x="5521470" y="1659991"/>
                  <a:pt x="5573707" y="1655762"/>
                  <a:pt x="5530536" y="1719670"/>
                </a:cubicBezTo>
                <a:cubicBezTo>
                  <a:pt x="5518014" y="1737997"/>
                  <a:pt x="5532692" y="1752096"/>
                  <a:pt x="5548668" y="1753506"/>
                </a:cubicBezTo>
                <a:cubicBezTo>
                  <a:pt x="5676454" y="1768073"/>
                  <a:pt x="5617741" y="1897301"/>
                  <a:pt x="5658753" y="1965440"/>
                </a:cubicBezTo>
                <a:cubicBezTo>
                  <a:pt x="5669976" y="1984234"/>
                  <a:pt x="5657889" y="2016659"/>
                  <a:pt x="5640189" y="2024647"/>
                </a:cubicBezTo>
                <a:cubicBezTo>
                  <a:pt x="5527080" y="2077279"/>
                  <a:pt x="5511540" y="2202748"/>
                  <a:pt x="5456712" y="2310829"/>
                </a:cubicBezTo>
                <a:cubicBezTo>
                  <a:pt x="5516289" y="2353591"/>
                  <a:pt x="5587520" y="2362989"/>
                  <a:pt x="5651844" y="2390715"/>
                </a:cubicBezTo>
                <a:cubicBezTo>
                  <a:pt x="5718760" y="2419850"/>
                  <a:pt x="5718760" y="2441466"/>
                  <a:pt x="5663501" y="2526050"/>
                </a:cubicBezTo>
                <a:cubicBezTo>
                  <a:pt x="5807259" y="2544380"/>
                  <a:pt x="5807259" y="2544380"/>
                  <a:pt x="5762794" y="2677365"/>
                </a:cubicBezTo>
                <a:cubicBezTo>
                  <a:pt x="5883243" y="2689583"/>
                  <a:pt x="5962676" y="2752552"/>
                  <a:pt x="5981237" y="2890238"/>
                </a:cubicBezTo>
                <a:cubicBezTo>
                  <a:pt x="5990305" y="2956967"/>
                  <a:pt x="6044700" y="2988450"/>
                  <a:pt x="6105136" y="3033093"/>
                </a:cubicBezTo>
                <a:cubicBezTo>
                  <a:pt x="6030022" y="3076327"/>
                  <a:pt x="5979081" y="3166550"/>
                  <a:pt x="5891443" y="3071156"/>
                </a:cubicBezTo>
                <a:cubicBezTo>
                  <a:pt x="5859498" y="3036383"/>
                  <a:pt x="5862517" y="3080554"/>
                  <a:pt x="5858202" y="3093243"/>
                </a:cubicBezTo>
                <a:cubicBezTo>
                  <a:pt x="5847842" y="3124256"/>
                  <a:pt x="5869424" y="3144934"/>
                  <a:pt x="5883673" y="3168428"/>
                </a:cubicBezTo>
                <a:cubicBezTo>
                  <a:pt x="5897486" y="3191926"/>
                  <a:pt x="5913893" y="3216830"/>
                  <a:pt x="5917778" y="3243149"/>
                </a:cubicBezTo>
                <a:cubicBezTo>
                  <a:pt x="5920365" y="3261475"/>
                  <a:pt x="5907848" y="3288257"/>
                  <a:pt x="5894034" y="3301887"/>
                </a:cubicBezTo>
                <a:cubicBezTo>
                  <a:pt x="5821506" y="3373784"/>
                  <a:pt x="5864677" y="3535437"/>
                  <a:pt x="5727393" y="3556115"/>
                </a:cubicBezTo>
                <a:cubicBezTo>
                  <a:pt x="5665659" y="3565510"/>
                  <a:pt x="5635872" y="3624721"/>
                  <a:pt x="5590543" y="3657145"/>
                </a:cubicBezTo>
                <a:cubicBezTo>
                  <a:pt x="5432970" y="3770396"/>
                  <a:pt x="5327632" y="3916071"/>
                  <a:pt x="5278850" y="4116255"/>
                </a:cubicBezTo>
                <a:cubicBezTo>
                  <a:pt x="5265468" y="4171705"/>
                  <a:pt x="5214092" y="4216350"/>
                  <a:pt x="5180851" y="4265220"/>
                </a:cubicBezTo>
                <a:cubicBezTo>
                  <a:pt x="5196826" y="4300933"/>
                  <a:pt x="5284029" y="4223867"/>
                  <a:pt x="5253380" y="4317849"/>
                </a:cubicBezTo>
                <a:cubicBezTo>
                  <a:pt x="5230067" y="4388339"/>
                  <a:pt x="5170490" y="4432042"/>
                  <a:pt x="5114368" y="4473866"/>
                </a:cubicBezTo>
                <a:cubicBezTo>
                  <a:pt x="5050475" y="4521325"/>
                  <a:pt x="4979676" y="4559388"/>
                  <a:pt x="4950749" y="4647262"/>
                </a:cubicBezTo>
                <a:cubicBezTo>
                  <a:pt x="4944706" y="4666061"/>
                  <a:pt x="4925279" y="4685796"/>
                  <a:pt x="4908013" y="4693317"/>
                </a:cubicBezTo>
                <a:cubicBezTo>
                  <a:pt x="4007468" y="6239820"/>
                  <a:pt x="1790648" y="6250156"/>
                  <a:pt x="1535079" y="6239347"/>
                </a:cubicBezTo>
                <a:cubicBezTo>
                  <a:pt x="1225543" y="6225721"/>
                  <a:pt x="932844" y="6130326"/>
                  <a:pt x="645760" y="6011438"/>
                </a:cubicBezTo>
                <a:cubicBezTo>
                  <a:pt x="524448" y="5961158"/>
                  <a:pt x="411775" y="5889730"/>
                  <a:pt x="293915" y="5834280"/>
                </a:cubicBezTo>
                <a:cubicBezTo>
                  <a:pt x="212539" y="5795981"/>
                  <a:pt x="140444" y="5740295"/>
                  <a:pt x="68403" y="5686489"/>
                </a:cubicBezTo>
                <a:lnTo>
                  <a:pt x="0" y="563831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09EFF82-B4B6-4B60-B389-A87BD677DE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5502" y="211465"/>
            <a:ext cx="4941484" cy="3877363"/>
          </a:xfrm>
          <a:custGeom>
            <a:avLst/>
            <a:gdLst>
              <a:gd name="connsiteX0" fmla="*/ 4156023 w 4941484"/>
              <a:gd name="connsiteY0" fmla="*/ 17 h 3877363"/>
              <a:gd name="connsiteX1" fmla="*/ 4187225 w 4941484"/>
              <a:gd name="connsiteY1" fmla="*/ 16745 h 3877363"/>
              <a:gd name="connsiteX2" fmla="*/ 4013424 w 4941484"/>
              <a:gd name="connsiteY2" fmla="*/ 79463 h 3877363"/>
              <a:gd name="connsiteX3" fmla="*/ 4285215 w 4941484"/>
              <a:gd name="connsiteY3" fmla="*/ 46454 h 3877363"/>
              <a:gd name="connsiteX4" fmla="*/ 4289855 w 4941484"/>
              <a:gd name="connsiteY4" fmla="*/ 67782 h 3877363"/>
              <a:gd name="connsiteX5" fmla="*/ 3981190 w 4941484"/>
              <a:gd name="connsiteY5" fmla="*/ 148529 h 3877363"/>
              <a:gd name="connsiteX6" fmla="*/ 4008783 w 4941484"/>
              <a:gd name="connsiteY6" fmla="*/ 160972 h 3877363"/>
              <a:gd name="connsiteX7" fmla="*/ 4172785 w 4941484"/>
              <a:gd name="connsiteY7" fmla="*/ 129739 h 3877363"/>
              <a:gd name="connsiteX8" fmla="*/ 4205791 w 4941484"/>
              <a:gd name="connsiteY8" fmla="*/ 137864 h 3877363"/>
              <a:gd name="connsiteX9" fmla="*/ 4189547 w 4941484"/>
              <a:gd name="connsiteY9" fmla="*/ 175697 h 3877363"/>
              <a:gd name="connsiteX10" fmla="*/ 4118375 w 4941484"/>
              <a:gd name="connsiteY10" fmla="*/ 190425 h 3877363"/>
              <a:gd name="connsiteX11" fmla="*/ 4007492 w 4941484"/>
              <a:gd name="connsiteY11" fmla="*/ 279299 h 3877363"/>
              <a:gd name="connsiteX12" fmla="*/ 4175363 w 4941484"/>
              <a:gd name="connsiteY12" fmla="*/ 268633 h 3877363"/>
              <a:gd name="connsiteX13" fmla="*/ 4205019 w 4941484"/>
              <a:gd name="connsiteY13" fmla="*/ 290216 h 3877363"/>
              <a:gd name="connsiteX14" fmla="*/ 4216365 w 4941484"/>
              <a:gd name="connsiteY14" fmla="*/ 318148 h 3877363"/>
              <a:gd name="connsiteX15" fmla="*/ 4281347 w 4941484"/>
              <a:gd name="connsiteY15" fmla="*/ 341254 h 3877363"/>
              <a:gd name="connsiteX16" fmla="*/ 4179231 w 4941484"/>
              <a:gd name="connsiteY16" fmla="*/ 367154 h 3877363"/>
              <a:gd name="connsiteX17" fmla="*/ 4288309 w 4941484"/>
              <a:gd name="connsiteY17" fmla="*/ 367154 h 3877363"/>
              <a:gd name="connsiteX18" fmla="*/ 4413633 w 4941484"/>
              <a:gd name="connsiteY18" fmla="*/ 349381 h 3877363"/>
              <a:gd name="connsiteX19" fmla="*/ 4547207 w 4941484"/>
              <a:gd name="connsiteY19" fmla="*/ 354966 h 3877363"/>
              <a:gd name="connsiteX20" fmla="*/ 4814356 w 4941484"/>
              <a:gd name="connsiteY20" fmla="*/ 322211 h 3877363"/>
              <a:gd name="connsiteX21" fmla="*/ 4941484 w 4941484"/>
              <a:gd name="connsiteY21" fmla="*/ 324495 h 3877363"/>
              <a:gd name="connsiteX22" fmla="*/ 4234673 w 4941484"/>
              <a:gd name="connsiteY22" fmla="*/ 544899 h 3877363"/>
              <a:gd name="connsiteX23" fmla="*/ 4270775 w 4941484"/>
              <a:gd name="connsiteY23" fmla="*/ 593397 h 3877363"/>
              <a:gd name="connsiteX24" fmla="*/ 4122759 w 4941484"/>
              <a:gd name="connsiteY24" fmla="*/ 646212 h 3877363"/>
              <a:gd name="connsiteX25" fmla="*/ 4086400 w 4941484"/>
              <a:gd name="connsiteY25" fmla="*/ 698520 h 3877363"/>
              <a:gd name="connsiteX26" fmla="*/ 4132041 w 4941484"/>
              <a:gd name="connsiteY26" fmla="*/ 693950 h 3877363"/>
              <a:gd name="connsiteX27" fmla="*/ 4171237 w 4941484"/>
              <a:gd name="connsiteY27" fmla="*/ 703852 h 3877363"/>
              <a:gd name="connsiteX28" fmla="*/ 4154992 w 4941484"/>
              <a:gd name="connsiteY28" fmla="*/ 770380 h 3877363"/>
              <a:gd name="connsiteX29" fmla="*/ 3945863 w 4941484"/>
              <a:gd name="connsiteY29" fmla="*/ 856205 h 3877363"/>
              <a:gd name="connsiteX30" fmla="*/ 3927039 w 4941484"/>
              <a:gd name="connsiteY30" fmla="*/ 884136 h 3877363"/>
              <a:gd name="connsiteX31" fmla="*/ 3952052 w 4941484"/>
              <a:gd name="connsiteY31" fmla="*/ 903942 h 3877363"/>
              <a:gd name="connsiteX32" fmla="*/ 4019613 w 4941484"/>
              <a:gd name="connsiteY32" fmla="*/ 914098 h 3877363"/>
              <a:gd name="connsiteX33" fmla="*/ 3924977 w 4941484"/>
              <a:gd name="connsiteY33" fmla="*/ 1009319 h 3877363"/>
              <a:gd name="connsiteX34" fmla="*/ 3890421 w 4941484"/>
              <a:gd name="connsiteY34" fmla="*/ 1035726 h 3877363"/>
              <a:gd name="connsiteX35" fmla="*/ 3831370 w 4941484"/>
              <a:gd name="connsiteY35" fmla="*/ 1076608 h 3877363"/>
              <a:gd name="connsiteX36" fmla="*/ 3830339 w 4941484"/>
              <a:gd name="connsiteY36" fmla="*/ 1089050 h 3877363"/>
              <a:gd name="connsiteX37" fmla="*/ 3910793 w 4941484"/>
              <a:gd name="connsiteY37" fmla="*/ 1132978 h 3877363"/>
              <a:gd name="connsiteX38" fmla="*/ 4055971 w 4941484"/>
              <a:gd name="connsiteY38" fmla="*/ 1121043 h 3877363"/>
              <a:gd name="connsiteX39" fmla="*/ 3841428 w 4941484"/>
              <a:gd name="connsiteY39" fmla="*/ 1186555 h 3877363"/>
              <a:gd name="connsiteX40" fmla="*/ 4535860 w 4941484"/>
              <a:gd name="connsiteY40" fmla="*/ 1030395 h 3877363"/>
              <a:gd name="connsiteX41" fmla="*/ 4491508 w 4941484"/>
              <a:gd name="connsiteY41" fmla="*/ 1071275 h 3877363"/>
              <a:gd name="connsiteX42" fmla="*/ 4248597 w 4941484"/>
              <a:gd name="connsiteY42" fmla="*/ 1178936 h 3877363"/>
              <a:gd name="connsiteX43" fmla="*/ 4179749 w 4941484"/>
              <a:gd name="connsiteY43" fmla="*/ 1246481 h 3877363"/>
              <a:gd name="connsiteX44" fmla="*/ 4107545 w 4941484"/>
              <a:gd name="connsiteY44" fmla="*/ 1283806 h 3877363"/>
              <a:gd name="connsiteX45" fmla="*/ 4006204 w 4941484"/>
              <a:gd name="connsiteY45" fmla="*/ 1283045 h 3877363"/>
              <a:gd name="connsiteX46" fmla="*/ 3934259 w 4941484"/>
              <a:gd name="connsiteY46" fmla="*/ 1340431 h 3877363"/>
              <a:gd name="connsiteX47" fmla="*/ 4009298 w 4941484"/>
              <a:gd name="connsiteY47" fmla="*/ 1352619 h 3877363"/>
              <a:gd name="connsiteX48" fmla="*/ 4097230 w 4941484"/>
              <a:gd name="connsiteY48" fmla="*/ 1343224 h 3877363"/>
              <a:gd name="connsiteX49" fmla="*/ 4287021 w 4941484"/>
              <a:gd name="connsiteY49" fmla="*/ 1346270 h 3877363"/>
              <a:gd name="connsiteX50" fmla="*/ 4395839 w 4941484"/>
              <a:gd name="connsiteY50" fmla="*/ 1357443 h 3877363"/>
              <a:gd name="connsiteX51" fmla="*/ 4645969 w 4941484"/>
              <a:gd name="connsiteY51" fmla="*/ 1338398 h 3877363"/>
              <a:gd name="connsiteX52" fmla="*/ 4631270 w 4941484"/>
              <a:gd name="connsiteY52" fmla="*/ 1387152 h 3877363"/>
              <a:gd name="connsiteX53" fmla="*/ 4640555 w 4941484"/>
              <a:gd name="connsiteY53" fmla="*/ 1429556 h 3877363"/>
              <a:gd name="connsiteX54" fmla="*/ 4644165 w 4941484"/>
              <a:gd name="connsiteY54" fmla="*/ 1521730 h 3877363"/>
              <a:gd name="connsiteX55" fmla="*/ 4641844 w 4941484"/>
              <a:gd name="connsiteY55" fmla="*/ 1536712 h 3877363"/>
              <a:gd name="connsiteX56" fmla="*/ 4697799 w 4941484"/>
              <a:gd name="connsiteY56" fmla="*/ 1546361 h 3877363"/>
              <a:gd name="connsiteX57" fmla="*/ 4364379 w 4941484"/>
              <a:gd name="connsiteY57" fmla="*/ 1738070 h 3877363"/>
              <a:gd name="connsiteX58" fmla="*/ 4587175 w 4941484"/>
              <a:gd name="connsiteY58" fmla="*/ 1689317 h 3877363"/>
              <a:gd name="connsiteX59" fmla="*/ 4617346 w 4941484"/>
              <a:gd name="connsiteY59" fmla="*/ 1769810 h 3877363"/>
              <a:gd name="connsiteX60" fmla="*/ 4512653 w 4941484"/>
              <a:gd name="connsiteY60" fmla="*/ 1841415 h 3877363"/>
              <a:gd name="connsiteX61" fmla="*/ 4473973 w 4941484"/>
              <a:gd name="connsiteY61" fmla="*/ 1983103 h 3877363"/>
              <a:gd name="connsiteX62" fmla="*/ 4492798 w 4941484"/>
              <a:gd name="connsiteY62" fmla="*/ 2112602 h 3877363"/>
              <a:gd name="connsiteX63" fmla="*/ 4537665 w 4941484"/>
              <a:gd name="connsiteY63" fmla="*/ 2153737 h 3877363"/>
              <a:gd name="connsiteX64" fmla="*/ 4602648 w 4941484"/>
              <a:gd name="connsiteY64" fmla="*/ 2227627 h 3877363"/>
              <a:gd name="connsiteX65" fmla="*/ 4642875 w 4941484"/>
              <a:gd name="connsiteY65" fmla="*/ 2273333 h 3877363"/>
              <a:gd name="connsiteX66" fmla="*/ 4782639 w 4941484"/>
              <a:gd name="connsiteY66" fmla="*/ 2255559 h 3877363"/>
              <a:gd name="connsiteX67" fmla="*/ 4596201 w 4941484"/>
              <a:gd name="connsiteY67" fmla="*/ 2371602 h 3877363"/>
              <a:gd name="connsiteX68" fmla="*/ 4747311 w 4941484"/>
              <a:gd name="connsiteY68" fmla="*/ 2357127 h 3877363"/>
              <a:gd name="connsiteX69" fmla="*/ 4796563 w 4941484"/>
              <a:gd name="connsiteY69" fmla="*/ 2365252 h 3877363"/>
              <a:gd name="connsiteX70" fmla="*/ 4768455 w 4941484"/>
              <a:gd name="connsiteY70" fmla="*/ 2402832 h 3877363"/>
              <a:gd name="connsiteX71" fmla="*/ 4657573 w 4941484"/>
              <a:gd name="connsiteY71" fmla="*/ 2466566 h 3877363"/>
              <a:gd name="connsiteX72" fmla="*/ 4429103 w 4941484"/>
              <a:gd name="connsiteY72" fmla="*/ 2639233 h 3877363"/>
              <a:gd name="connsiteX73" fmla="*/ 4650355 w 4941484"/>
              <a:gd name="connsiteY73" fmla="*/ 2560010 h 3877363"/>
              <a:gd name="connsiteX74" fmla="*/ 4417243 w 4941484"/>
              <a:gd name="connsiteY74" fmla="*/ 2737500 h 3877363"/>
              <a:gd name="connsiteX75" fmla="*/ 4365411 w 4941484"/>
              <a:gd name="connsiteY75" fmla="*/ 2796409 h 3877363"/>
              <a:gd name="connsiteX76" fmla="*/ 4260717 w 4941484"/>
              <a:gd name="connsiteY76" fmla="*/ 2942666 h 3877363"/>
              <a:gd name="connsiteX77" fmla="*/ 4265875 w 4941484"/>
              <a:gd name="connsiteY77" fmla="*/ 2959171 h 3877363"/>
              <a:gd name="connsiteX78" fmla="*/ 4386814 w 4941484"/>
              <a:gd name="connsiteY78" fmla="*/ 2935557 h 3877363"/>
              <a:gd name="connsiteX79" fmla="*/ 4230031 w 4941484"/>
              <a:gd name="connsiteY79" fmla="*/ 3058455 h 3877363"/>
              <a:gd name="connsiteX80" fmla="*/ 4068091 w 4941484"/>
              <a:gd name="connsiteY80" fmla="*/ 3152912 h 3877363"/>
              <a:gd name="connsiteX81" fmla="*/ 4183101 w 4941484"/>
              <a:gd name="connsiteY81" fmla="*/ 3138440 h 3877363"/>
              <a:gd name="connsiteX82" fmla="*/ 4341172 w 4941484"/>
              <a:gd name="connsiteY82" fmla="*/ 3084354 h 3877363"/>
              <a:gd name="connsiteX83" fmla="*/ 4396097 w 4941484"/>
              <a:gd name="connsiteY83" fmla="*/ 3104668 h 3877363"/>
              <a:gd name="connsiteX84" fmla="*/ 4246278 w 4941484"/>
              <a:gd name="connsiteY84" fmla="*/ 3194048 h 3877363"/>
              <a:gd name="connsiteX85" fmla="*/ 4160408 w 4941484"/>
              <a:gd name="connsiteY85" fmla="*/ 3235438 h 3877363"/>
              <a:gd name="connsiteX86" fmla="*/ 4126113 w 4941484"/>
              <a:gd name="connsiteY86" fmla="*/ 3267177 h 3877363"/>
              <a:gd name="connsiteX87" fmla="*/ 4028123 w 4941484"/>
              <a:gd name="connsiteY87" fmla="*/ 3380425 h 3877363"/>
              <a:gd name="connsiteX88" fmla="*/ 3740344 w 4941484"/>
              <a:gd name="connsiteY88" fmla="*/ 3504084 h 3877363"/>
              <a:gd name="connsiteX89" fmla="*/ 3471133 w 4941484"/>
              <a:gd name="connsiteY89" fmla="*/ 3657707 h 3877363"/>
              <a:gd name="connsiteX90" fmla="*/ 3260969 w 4941484"/>
              <a:gd name="connsiteY90" fmla="*/ 3753434 h 3877363"/>
              <a:gd name="connsiteX91" fmla="*/ 2729767 w 4941484"/>
              <a:gd name="connsiteY91" fmla="*/ 3876585 h 3877363"/>
              <a:gd name="connsiteX92" fmla="*/ 715061 w 4941484"/>
              <a:gd name="connsiteY92" fmla="*/ 3041189 h 3877363"/>
              <a:gd name="connsiteX93" fmla="*/ 689533 w 4941484"/>
              <a:gd name="connsiteY93" fmla="*/ 3016303 h 3877363"/>
              <a:gd name="connsiteX94" fmla="*/ 591802 w 4941484"/>
              <a:gd name="connsiteY94" fmla="*/ 2922608 h 3877363"/>
              <a:gd name="connsiteX95" fmla="*/ 508767 w 4941484"/>
              <a:gd name="connsiteY95" fmla="*/ 2838305 h 3877363"/>
              <a:gd name="connsiteX96" fmla="*/ 552090 w 4941484"/>
              <a:gd name="connsiteY96" fmla="*/ 2809867 h 3877363"/>
              <a:gd name="connsiteX97" fmla="*/ 493553 w 4941484"/>
              <a:gd name="connsiteY97" fmla="*/ 2729374 h 3877363"/>
              <a:gd name="connsiteX98" fmla="*/ 307375 w 4941484"/>
              <a:gd name="connsiteY98" fmla="*/ 2481294 h 3877363"/>
              <a:gd name="connsiteX99" fmla="*/ 225632 w 4941484"/>
              <a:gd name="connsiteY99" fmla="*/ 2426702 h 3877363"/>
              <a:gd name="connsiteX100" fmla="*/ 126095 w 4941484"/>
              <a:gd name="connsiteY100" fmla="*/ 2289331 h 3877363"/>
              <a:gd name="connsiteX101" fmla="*/ 111912 w 4941484"/>
              <a:gd name="connsiteY101" fmla="*/ 2257592 h 3877363"/>
              <a:gd name="connsiteX102" fmla="*/ 132284 w 4941484"/>
              <a:gd name="connsiteY102" fmla="*/ 2217216 h 3877363"/>
              <a:gd name="connsiteX103" fmla="*/ 147498 w 4941484"/>
              <a:gd name="connsiteY103" fmla="*/ 2176590 h 3877363"/>
              <a:gd name="connsiteX104" fmla="*/ 127642 w 4941484"/>
              <a:gd name="connsiteY104" fmla="*/ 2164655 h 3877363"/>
              <a:gd name="connsiteX105" fmla="*/ 31511 w 4941484"/>
              <a:gd name="connsiteY105" fmla="*/ 2164406 h 3877363"/>
              <a:gd name="connsiteX106" fmla="*/ 0 w 4941484"/>
              <a:gd name="connsiteY106" fmla="*/ 2144089 h 3877363"/>
              <a:gd name="connsiteX107" fmla="*/ 0 w 4941484"/>
              <a:gd name="connsiteY107" fmla="*/ 2144087 h 3877363"/>
              <a:gd name="connsiteX108" fmla="*/ 48510 w 4941484"/>
              <a:gd name="connsiteY108" fmla="*/ 2109967 h 3877363"/>
              <a:gd name="connsiteX109" fmla="*/ 74006 w 4941484"/>
              <a:gd name="connsiteY109" fmla="*/ 2066897 h 3877363"/>
              <a:gd name="connsiteX110" fmla="*/ 204486 w 4941484"/>
              <a:gd name="connsiteY110" fmla="*/ 1951871 h 3877363"/>
              <a:gd name="connsiteX111" fmla="*/ 263796 w 4941484"/>
              <a:gd name="connsiteY111" fmla="*/ 1870107 h 3877363"/>
              <a:gd name="connsiteX112" fmla="*/ 270759 w 4941484"/>
              <a:gd name="connsiteY112" fmla="*/ 1796979 h 3877363"/>
              <a:gd name="connsiteX113" fmla="*/ 387314 w 4941484"/>
              <a:gd name="connsiteY113" fmla="*/ 1753813 h 3877363"/>
              <a:gd name="connsiteX114" fmla="*/ 277721 w 4941484"/>
              <a:gd name="connsiteY114" fmla="*/ 1599175 h 3877363"/>
              <a:gd name="connsiteX115" fmla="*/ 266631 w 4941484"/>
              <a:gd name="connsiteY115" fmla="*/ 1567182 h 3877363"/>
              <a:gd name="connsiteX116" fmla="*/ 332387 w 4941484"/>
              <a:gd name="connsiteY116" fmla="*/ 1452664 h 3877363"/>
              <a:gd name="connsiteX117" fmla="*/ 343218 w 4941484"/>
              <a:gd name="connsiteY117" fmla="*/ 1434381 h 3877363"/>
              <a:gd name="connsiteX118" fmla="*/ 367457 w 4941484"/>
              <a:gd name="connsiteY118" fmla="*/ 1397816 h 3877363"/>
              <a:gd name="connsiteX119" fmla="*/ 437082 w 4941484"/>
              <a:gd name="connsiteY119" fmla="*/ 1388929 h 3877363"/>
              <a:gd name="connsiteX120" fmla="*/ 400981 w 4941484"/>
              <a:gd name="connsiteY120" fmla="*/ 1363030 h 3877363"/>
              <a:gd name="connsiteX121" fmla="*/ 330840 w 4941484"/>
              <a:gd name="connsiteY121" fmla="*/ 1275427 h 3877363"/>
              <a:gd name="connsiteX122" fmla="*/ 377515 w 4941484"/>
              <a:gd name="connsiteY122" fmla="*/ 1191633 h 3877363"/>
              <a:gd name="connsiteX123" fmla="*/ 380607 w 4941484"/>
              <a:gd name="connsiteY123" fmla="*/ 1145419 h 3877363"/>
              <a:gd name="connsiteX124" fmla="*/ 301959 w 4941484"/>
              <a:gd name="connsiteY124" fmla="*/ 1086257 h 3877363"/>
              <a:gd name="connsiteX125" fmla="*/ 242650 w 4941484"/>
              <a:gd name="connsiteY125" fmla="*/ 1062896 h 3877363"/>
              <a:gd name="connsiteX126" fmla="*/ 215316 w 4941484"/>
              <a:gd name="connsiteY126" fmla="*/ 1029379 h 3877363"/>
              <a:gd name="connsiteX127" fmla="*/ 247550 w 4941484"/>
              <a:gd name="connsiteY127" fmla="*/ 1001447 h 3877363"/>
              <a:gd name="connsiteX128" fmla="*/ 390667 w 4941484"/>
              <a:gd name="connsiteY128" fmla="*/ 934920 h 3877363"/>
              <a:gd name="connsiteX129" fmla="*/ 313563 w 4941484"/>
              <a:gd name="connsiteY129" fmla="*/ 879311 h 3877363"/>
              <a:gd name="connsiteX130" fmla="*/ 716608 w 4941484"/>
              <a:gd name="connsiteY130" fmla="*/ 617012 h 3877363"/>
              <a:gd name="connsiteX131" fmla="*/ 765346 w 4941484"/>
              <a:gd name="connsiteY131" fmla="*/ 576892 h 3877363"/>
              <a:gd name="connsiteX132" fmla="*/ 1023984 w 4941484"/>
              <a:gd name="connsiteY132" fmla="*/ 479640 h 3877363"/>
              <a:gd name="connsiteX133" fmla="*/ 1290101 w 4941484"/>
              <a:gd name="connsiteY133" fmla="*/ 410829 h 3877363"/>
              <a:gd name="connsiteX134" fmla="*/ 1105212 w 4941484"/>
              <a:gd name="connsiteY134" fmla="*/ 265586 h 3877363"/>
              <a:gd name="connsiteX135" fmla="*/ 1387575 w 4941484"/>
              <a:gd name="connsiteY135" fmla="*/ 231814 h 3877363"/>
              <a:gd name="connsiteX136" fmla="*/ 1415166 w 4941484"/>
              <a:gd name="connsiteY136" fmla="*/ 232831 h 3877363"/>
              <a:gd name="connsiteX137" fmla="*/ 1969579 w 4941484"/>
              <a:gd name="connsiteY137" fmla="*/ 210485 h 3877363"/>
              <a:gd name="connsiteX138" fmla="*/ 2764321 w 4941484"/>
              <a:gd name="connsiteY138" fmla="*/ 136340 h 3877363"/>
              <a:gd name="connsiteX139" fmla="*/ 3422137 w 4941484"/>
              <a:gd name="connsiteY139" fmla="*/ 91905 h 3877363"/>
              <a:gd name="connsiteX140" fmla="*/ 4122502 w 4941484"/>
              <a:gd name="connsiteY140" fmla="*/ 5572 h 3877363"/>
              <a:gd name="connsiteX141" fmla="*/ 4156023 w 4941484"/>
              <a:gd name="connsiteY141" fmla="*/ 17 h 387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941484" h="3877363">
                <a:moveTo>
                  <a:pt x="4156023" y="17"/>
                </a:moveTo>
                <a:cubicBezTo>
                  <a:pt x="4167305" y="-269"/>
                  <a:pt x="4178200" y="3160"/>
                  <a:pt x="4187225" y="16745"/>
                </a:cubicBezTo>
                <a:cubicBezTo>
                  <a:pt x="4139263" y="52547"/>
                  <a:pt x="4078148" y="39089"/>
                  <a:pt x="4013424" y="79463"/>
                </a:cubicBezTo>
                <a:cubicBezTo>
                  <a:pt x="4118633" y="66766"/>
                  <a:pt x="4201925" y="56609"/>
                  <a:pt x="4285215" y="46454"/>
                </a:cubicBezTo>
                <a:cubicBezTo>
                  <a:pt x="4286763" y="53563"/>
                  <a:pt x="4288309" y="60673"/>
                  <a:pt x="4289855" y="67782"/>
                </a:cubicBezTo>
                <a:cubicBezTo>
                  <a:pt x="4183358" y="82763"/>
                  <a:pt x="4084852" y="121359"/>
                  <a:pt x="3981190" y="148529"/>
                </a:cubicBezTo>
                <a:cubicBezTo>
                  <a:pt x="3990733" y="165289"/>
                  <a:pt x="4000273" y="161987"/>
                  <a:pt x="4008783" y="160972"/>
                </a:cubicBezTo>
                <a:cubicBezTo>
                  <a:pt x="4064224" y="154369"/>
                  <a:pt x="4119665" y="147768"/>
                  <a:pt x="4172785" y="129739"/>
                </a:cubicBezTo>
                <a:cubicBezTo>
                  <a:pt x="4184646" y="125675"/>
                  <a:pt x="4199087" y="125675"/>
                  <a:pt x="4205791" y="137864"/>
                </a:cubicBezTo>
                <a:cubicBezTo>
                  <a:pt x="4215333" y="155131"/>
                  <a:pt x="4201667" y="166304"/>
                  <a:pt x="4189547" y="175697"/>
                </a:cubicBezTo>
                <a:cubicBezTo>
                  <a:pt x="4168401" y="191949"/>
                  <a:pt x="4142873" y="187379"/>
                  <a:pt x="4118375" y="190425"/>
                </a:cubicBezTo>
                <a:cubicBezTo>
                  <a:pt x="4053136" y="198297"/>
                  <a:pt x="4021933" y="222927"/>
                  <a:pt x="4007492" y="279299"/>
                </a:cubicBezTo>
                <a:cubicBezTo>
                  <a:pt x="4064739" y="256445"/>
                  <a:pt x="4119924" y="284631"/>
                  <a:pt x="4175363" y="268633"/>
                </a:cubicBezTo>
                <a:cubicBezTo>
                  <a:pt x="4189805" y="264571"/>
                  <a:pt x="4212753" y="270664"/>
                  <a:pt x="4205019" y="290216"/>
                </a:cubicBezTo>
                <a:cubicBezTo>
                  <a:pt x="4197797" y="308499"/>
                  <a:pt x="4173816" y="321702"/>
                  <a:pt x="4216365" y="318148"/>
                </a:cubicBezTo>
                <a:cubicBezTo>
                  <a:pt x="4246793" y="315608"/>
                  <a:pt x="4306360" y="336176"/>
                  <a:pt x="4281347" y="341254"/>
                </a:cubicBezTo>
                <a:cubicBezTo>
                  <a:pt x="4249887" y="347603"/>
                  <a:pt x="4219200" y="356744"/>
                  <a:pt x="4179231" y="367154"/>
                </a:cubicBezTo>
                <a:cubicBezTo>
                  <a:pt x="4223327" y="384166"/>
                  <a:pt x="4255045" y="380611"/>
                  <a:pt x="4288309" y="367154"/>
                </a:cubicBezTo>
                <a:cubicBezTo>
                  <a:pt x="4328536" y="350903"/>
                  <a:pt x="4380884" y="331098"/>
                  <a:pt x="4413633" y="349381"/>
                </a:cubicBezTo>
                <a:cubicBezTo>
                  <a:pt x="4462627" y="376803"/>
                  <a:pt x="4503369" y="359536"/>
                  <a:pt x="4547207" y="354966"/>
                </a:cubicBezTo>
                <a:cubicBezTo>
                  <a:pt x="4636428" y="345570"/>
                  <a:pt x="4724877" y="329827"/>
                  <a:pt x="4814356" y="322211"/>
                </a:cubicBezTo>
                <a:cubicBezTo>
                  <a:pt x="4850199" y="319164"/>
                  <a:pt x="4888879" y="304691"/>
                  <a:pt x="4941484" y="324495"/>
                </a:cubicBezTo>
                <a:cubicBezTo>
                  <a:pt x="4703215" y="425810"/>
                  <a:pt x="4447413" y="419463"/>
                  <a:pt x="4234673" y="544899"/>
                </a:cubicBezTo>
                <a:cubicBezTo>
                  <a:pt x="4243699" y="556833"/>
                  <a:pt x="4289597" y="590858"/>
                  <a:pt x="4270775" y="593397"/>
                </a:cubicBezTo>
                <a:cubicBezTo>
                  <a:pt x="4217912" y="600761"/>
                  <a:pt x="4170981" y="625645"/>
                  <a:pt x="4122759" y="646212"/>
                </a:cubicBezTo>
                <a:cubicBezTo>
                  <a:pt x="4101871" y="655100"/>
                  <a:pt x="4076601" y="666781"/>
                  <a:pt x="4086400" y="698520"/>
                </a:cubicBezTo>
                <a:cubicBezTo>
                  <a:pt x="4104193" y="707407"/>
                  <a:pt x="4117344" y="694965"/>
                  <a:pt x="4132041" y="693950"/>
                </a:cubicBezTo>
                <a:cubicBezTo>
                  <a:pt x="4146997" y="692935"/>
                  <a:pt x="4180522" y="699535"/>
                  <a:pt x="4171237" y="703852"/>
                </a:cubicBezTo>
                <a:cubicBezTo>
                  <a:pt x="4128947" y="723405"/>
                  <a:pt x="4205019" y="770380"/>
                  <a:pt x="4154992" y="770380"/>
                </a:cubicBezTo>
                <a:cubicBezTo>
                  <a:pt x="4071186" y="770633"/>
                  <a:pt x="4026575" y="853919"/>
                  <a:pt x="3945863" y="856205"/>
                </a:cubicBezTo>
                <a:cubicBezTo>
                  <a:pt x="3932971" y="856458"/>
                  <a:pt x="3926781" y="871185"/>
                  <a:pt x="3927039" y="884136"/>
                </a:cubicBezTo>
                <a:cubicBezTo>
                  <a:pt x="3927039" y="899626"/>
                  <a:pt x="3938901" y="902418"/>
                  <a:pt x="3952052" y="903942"/>
                </a:cubicBezTo>
                <a:cubicBezTo>
                  <a:pt x="3972166" y="906226"/>
                  <a:pt x="3993053" y="884136"/>
                  <a:pt x="4019613" y="914098"/>
                </a:cubicBezTo>
                <a:cubicBezTo>
                  <a:pt x="3971907" y="931618"/>
                  <a:pt x="3924203" y="949140"/>
                  <a:pt x="3924977" y="1009319"/>
                </a:cubicBezTo>
                <a:cubicBezTo>
                  <a:pt x="3925234" y="1025569"/>
                  <a:pt x="3905378" y="1031663"/>
                  <a:pt x="3890421" y="1035726"/>
                </a:cubicBezTo>
                <a:cubicBezTo>
                  <a:pt x="3865667" y="1042329"/>
                  <a:pt x="3844781" y="1054009"/>
                  <a:pt x="3831370" y="1076608"/>
                </a:cubicBezTo>
                <a:cubicBezTo>
                  <a:pt x="3831630" y="1080925"/>
                  <a:pt x="3831887" y="1085495"/>
                  <a:pt x="3830339" y="1089050"/>
                </a:cubicBezTo>
                <a:cubicBezTo>
                  <a:pt x="3834723" y="1143642"/>
                  <a:pt x="3870823" y="1142118"/>
                  <a:pt x="3910793" y="1132978"/>
                </a:cubicBezTo>
                <a:cubicBezTo>
                  <a:pt x="3958498" y="1121805"/>
                  <a:pt x="4005688" y="1101491"/>
                  <a:pt x="4055971" y="1121043"/>
                </a:cubicBezTo>
                <a:cubicBezTo>
                  <a:pt x="3985057" y="1147197"/>
                  <a:pt x="3907956" y="1149228"/>
                  <a:pt x="3841428" y="1186555"/>
                </a:cubicBezTo>
                <a:cubicBezTo>
                  <a:pt x="4084852" y="1193411"/>
                  <a:pt x="4299913" y="1075591"/>
                  <a:pt x="4535860" y="1030395"/>
                </a:cubicBezTo>
                <a:cubicBezTo>
                  <a:pt x="4527867" y="1060610"/>
                  <a:pt x="4508785" y="1066704"/>
                  <a:pt x="4491508" y="1071275"/>
                </a:cubicBezTo>
                <a:cubicBezTo>
                  <a:pt x="4404349" y="1094129"/>
                  <a:pt x="4328023" y="1139581"/>
                  <a:pt x="4248597" y="1178936"/>
                </a:cubicBezTo>
                <a:cubicBezTo>
                  <a:pt x="4215849" y="1195188"/>
                  <a:pt x="4192124" y="1211440"/>
                  <a:pt x="4179749" y="1246481"/>
                </a:cubicBezTo>
                <a:cubicBezTo>
                  <a:pt x="4168658" y="1278221"/>
                  <a:pt x="4147256" y="1292948"/>
                  <a:pt x="4107545" y="1283806"/>
                </a:cubicBezTo>
                <a:cubicBezTo>
                  <a:pt x="4075312" y="1276188"/>
                  <a:pt x="4039985" y="1280251"/>
                  <a:pt x="4006204" y="1283045"/>
                </a:cubicBezTo>
                <a:cubicBezTo>
                  <a:pt x="3967266" y="1286092"/>
                  <a:pt x="3923686" y="1321895"/>
                  <a:pt x="3934259" y="1340431"/>
                </a:cubicBezTo>
                <a:cubicBezTo>
                  <a:pt x="3952309" y="1371917"/>
                  <a:pt x="3982480" y="1356174"/>
                  <a:pt x="4009298" y="1352619"/>
                </a:cubicBezTo>
                <a:cubicBezTo>
                  <a:pt x="4039727" y="1348303"/>
                  <a:pt x="4096198" y="1339415"/>
                  <a:pt x="4097230" y="1343224"/>
                </a:cubicBezTo>
                <a:cubicBezTo>
                  <a:pt x="4117087" y="1422193"/>
                  <a:pt x="4256851" y="1353382"/>
                  <a:pt x="4287021" y="1346270"/>
                </a:cubicBezTo>
                <a:cubicBezTo>
                  <a:pt x="4324668" y="1337384"/>
                  <a:pt x="4359995" y="1353635"/>
                  <a:pt x="4395839" y="1357443"/>
                </a:cubicBezTo>
                <a:cubicBezTo>
                  <a:pt x="4427815" y="1360998"/>
                  <a:pt x="4608581" y="1371917"/>
                  <a:pt x="4645969" y="1338398"/>
                </a:cubicBezTo>
                <a:cubicBezTo>
                  <a:pt x="4651127" y="1364552"/>
                  <a:pt x="4640297" y="1375217"/>
                  <a:pt x="4631270" y="1387152"/>
                </a:cubicBezTo>
                <a:cubicBezTo>
                  <a:pt x="4618636" y="1404164"/>
                  <a:pt x="4616571" y="1416099"/>
                  <a:pt x="4640555" y="1429556"/>
                </a:cubicBezTo>
                <a:cubicBezTo>
                  <a:pt x="4708890" y="1468154"/>
                  <a:pt x="4707856" y="1469422"/>
                  <a:pt x="4644165" y="1521730"/>
                </a:cubicBezTo>
                <a:cubicBezTo>
                  <a:pt x="4641069" y="1524015"/>
                  <a:pt x="4642359" y="1531633"/>
                  <a:pt x="4641844" y="1536712"/>
                </a:cubicBezTo>
                <a:cubicBezTo>
                  <a:pt x="4658605" y="1544836"/>
                  <a:pt x="4678203" y="1524523"/>
                  <a:pt x="4697799" y="1546361"/>
                </a:cubicBezTo>
                <a:cubicBezTo>
                  <a:pt x="4612447" y="1642341"/>
                  <a:pt x="4482224" y="1665955"/>
                  <a:pt x="4364379" y="1738070"/>
                </a:cubicBezTo>
                <a:cubicBezTo>
                  <a:pt x="4459789" y="1761938"/>
                  <a:pt x="4517037" y="1678652"/>
                  <a:pt x="4587175" y="1689317"/>
                </a:cubicBezTo>
                <a:cubicBezTo>
                  <a:pt x="4622246" y="1715471"/>
                  <a:pt x="4518068" y="1757368"/>
                  <a:pt x="4617346" y="1769810"/>
                </a:cubicBezTo>
                <a:cubicBezTo>
                  <a:pt x="4574281" y="1792663"/>
                  <a:pt x="4542306" y="1815006"/>
                  <a:pt x="4512653" y="1841415"/>
                </a:cubicBezTo>
                <a:cubicBezTo>
                  <a:pt x="4459789" y="1888644"/>
                  <a:pt x="4449475" y="1919623"/>
                  <a:pt x="4473973" y="1983103"/>
                </a:cubicBezTo>
                <a:cubicBezTo>
                  <a:pt x="4489961" y="2024746"/>
                  <a:pt x="4513427" y="2063089"/>
                  <a:pt x="4492798" y="2112602"/>
                </a:cubicBezTo>
                <a:cubicBezTo>
                  <a:pt x="4478357" y="2146628"/>
                  <a:pt x="4484030" y="2168972"/>
                  <a:pt x="4537665" y="2153737"/>
                </a:cubicBezTo>
                <a:cubicBezTo>
                  <a:pt x="4595427" y="2137485"/>
                  <a:pt x="4617087" y="2167956"/>
                  <a:pt x="4602648" y="2227627"/>
                </a:cubicBezTo>
                <a:cubicBezTo>
                  <a:pt x="4593365" y="2265970"/>
                  <a:pt x="4603165" y="2277649"/>
                  <a:pt x="4642875" y="2273333"/>
                </a:cubicBezTo>
                <a:cubicBezTo>
                  <a:pt x="4686713" y="2268509"/>
                  <a:pt x="4728487" y="2243370"/>
                  <a:pt x="4782639" y="2255559"/>
                </a:cubicBezTo>
                <a:cubicBezTo>
                  <a:pt x="4739318" y="2325134"/>
                  <a:pt x="4646743" y="2305328"/>
                  <a:pt x="4596201" y="2371602"/>
                </a:cubicBezTo>
                <a:cubicBezTo>
                  <a:pt x="4656542" y="2371854"/>
                  <a:pt x="4702700" y="2371602"/>
                  <a:pt x="4747311" y="2357127"/>
                </a:cubicBezTo>
                <a:cubicBezTo>
                  <a:pt x="4765878" y="2351286"/>
                  <a:pt x="4786251" y="2345194"/>
                  <a:pt x="4796563" y="2365252"/>
                </a:cubicBezTo>
                <a:cubicBezTo>
                  <a:pt x="4808683" y="2389375"/>
                  <a:pt x="4783671" y="2398516"/>
                  <a:pt x="4768455" y="2402832"/>
                </a:cubicBezTo>
                <a:cubicBezTo>
                  <a:pt x="4725649" y="2415021"/>
                  <a:pt x="4692901" y="2443968"/>
                  <a:pt x="4657573" y="2466566"/>
                </a:cubicBezTo>
                <a:cubicBezTo>
                  <a:pt x="4579956" y="2516082"/>
                  <a:pt x="4494859" y="2557470"/>
                  <a:pt x="4429103" y="2639233"/>
                </a:cubicBezTo>
                <a:cubicBezTo>
                  <a:pt x="4511879" y="2618411"/>
                  <a:pt x="4573509" y="2569913"/>
                  <a:pt x="4650355" y="2560010"/>
                </a:cubicBezTo>
                <a:cubicBezTo>
                  <a:pt x="4583823" y="2634409"/>
                  <a:pt x="4498213" y="2683415"/>
                  <a:pt x="4417243" y="2737500"/>
                </a:cubicBezTo>
                <a:cubicBezTo>
                  <a:pt x="4394035" y="2752735"/>
                  <a:pt x="4370569" y="2763146"/>
                  <a:pt x="4365411" y="2796409"/>
                </a:cubicBezTo>
                <a:cubicBezTo>
                  <a:pt x="4355353" y="2860905"/>
                  <a:pt x="4325183" y="2914228"/>
                  <a:pt x="4260717" y="2942666"/>
                </a:cubicBezTo>
                <a:cubicBezTo>
                  <a:pt x="4260202" y="2942922"/>
                  <a:pt x="4263811" y="2952571"/>
                  <a:pt x="4265875" y="2959171"/>
                </a:cubicBezTo>
                <a:cubicBezTo>
                  <a:pt x="4305328" y="2961204"/>
                  <a:pt x="4336529" y="2923115"/>
                  <a:pt x="4386814" y="2935557"/>
                </a:cubicBezTo>
                <a:cubicBezTo>
                  <a:pt x="4338592" y="2987356"/>
                  <a:pt x="4298365" y="3033825"/>
                  <a:pt x="4230031" y="3058455"/>
                </a:cubicBezTo>
                <a:cubicBezTo>
                  <a:pt x="4175363" y="3078006"/>
                  <a:pt x="4107803" y="3089433"/>
                  <a:pt x="4068091" y="3152912"/>
                </a:cubicBezTo>
                <a:cubicBezTo>
                  <a:pt x="4114249" y="3165356"/>
                  <a:pt x="4148546" y="3149613"/>
                  <a:pt x="4183101" y="3138440"/>
                </a:cubicBezTo>
                <a:cubicBezTo>
                  <a:pt x="4235963" y="3121173"/>
                  <a:pt x="4288309" y="3101622"/>
                  <a:pt x="4341172" y="3084354"/>
                </a:cubicBezTo>
                <a:cubicBezTo>
                  <a:pt x="4361286" y="3077753"/>
                  <a:pt x="4383205" y="3073181"/>
                  <a:pt x="4396097" y="3104668"/>
                </a:cubicBezTo>
                <a:cubicBezTo>
                  <a:pt x="4328793" y="3111271"/>
                  <a:pt x="4288567" y="3153929"/>
                  <a:pt x="4246278" y="3194048"/>
                </a:cubicBezTo>
                <a:cubicBezTo>
                  <a:pt x="4222552" y="3216647"/>
                  <a:pt x="4203213" y="3246864"/>
                  <a:pt x="4160408" y="3235438"/>
                </a:cubicBezTo>
                <a:cubicBezTo>
                  <a:pt x="4137972" y="3229344"/>
                  <a:pt x="4123791" y="3246355"/>
                  <a:pt x="4126113" y="3267177"/>
                </a:cubicBezTo>
                <a:cubicBezTo>
                  <a:pt x="4134621" y="3340561"/>
                  <a:pt x="4082274" y="3366206"/>
                  <a:pt x="4028123" y="3380425"/>
                </a:cubicBezTo>
                <a:cubicBezTo>
                  <a:pt x="3925491" y="3407087"/>
                  <a:pt x="3840137" y="3469805"/>
                  <a:pt x="3740344" y="3504084"/>
                </a:cubicBezTo>
                <a:cubicBezTo>
                  <a:pt x="3643386" y="3537348"/>
                  <a:pt x="3568347" y="3616317"/>
                  <a:pt x="3471133" y="3657707"/>
                </a:cubicBezTo>
                <a:cubicBezTo>
                  <a:pt x="3400734" y="3687670"/>
                  <a:pt x="3333431" y="3726265"/>
                  <a:pt x="3260969" y="3753434"/>
                </a:cubicBezTo>
                <a:cubicBezTo>
                  <a:pt x="3089490" y="3817676"/>
                  <a:pt x="2914657" y="3869222"/>
                  <a:pt x="2729767" y="3876585"/>
                </a:cubicBezTo>
                <a:cubicBezTo>
                  <a:pt x="2577110" y="3882426"/>
                  <a:pt x="1252970" y="3876841"/>
                  <a:pt x="715061" y="3041189"/>
                </a:cubicBezTo>
                <a:cubicBezTo>
                  <a:pt x="704746" y="3037125"/>
                  <a:pt x="693143" y="3026461"/>
                  <a:pt x="689533" y="3016303"/>
                </a:cubicBezTo>
                <a:cubicBezTo>
                  <a:pt x="672255" y="2968820"/>
                  <a:pt x="629965" y="2948253"/>
                  <a:pt x="591802" y="2922608"/>
                </a:cubicBezTo>
                <a:cubicBezTo>
                  <a:pt x="558279" y="2900009"/>
                  <a:pt x="522692" y="2876394"/>
                  <a:pt x="508767" y="2838305"/>
                </a:cubicBezTo>
                <a:cubicBezTo>
                  <a:pt x="490459" y="2787522"/>
                  <a:pt x="542548" y="2829165"/>
                  <a:pt x="552090" y="2809867"/>
                </a:cubicBezTo>
                <a:cubicBezTo>
                  <a:pt x="532234" y="2783460"/>
                  <a:pt x="501547" y="2759336"/>
                  <a:pt x="493553" y="2729374"/>
                </a:cubicBezTo>
                <a:cubicBezTo>
                  <a:pt x="464416" y="2621204"/>
                  <a:pt x="401496" y="2542489"/>
                  <a:pt x="307375" y="2481294"/>
                </a:cubicBezTo>
                <a:cubicBezTo>
                  <a:pt x="280299" y="2463774"/>
                  <a:pt x="262507" y="2431779"/>
                  <a:pt x="225632" y="2426702"/>
                </a:cubicBezTo>
                <a:cubicBezTo>
                  <a:pt x="143631" y="2415529"/>
                  <a:pt x="169417" y="2328180"/>
                  <a:pt x="126095" y="2289331"/>
                </a:cubicBezTo>
                <a:cubicBezTo>
                  <a:pt x="117843" y="2281966"/>
                  <a:pt x="110366" y="2267494"/>
                  <a:pt x="111912" y="2257592"/>
                </a:cubicBezTo>
                <a:cubicBezTo>
                  <a:pt x="114232" y="2243370"/>
                  <a:pt x="124033" y="2229913"/>
                  <a:pt x="132284" y="2217216"/>
                </a:cubicBezTo>
                <a:cubicBezTo>
                  <a:pt x="140794" y="2204521"/>
                  <a:pt x="153685" y="2193348"/>
                  <a:pt x="147498" y="2176590"/>
                </a:cubicBezTo>
                <a:cubicBezTo>
                  <a:pt x="144921" y="2169734"/>
                  <a:pt x="146723" y="2145866"/>
                  <a:pt x="127642" y="2164655"/>
                </a:cubicBezTo>
                <a:cubicBezTo>
                  <a:pt x="88382" y="2203315"/>
                  <a:pt x="61451" y="2185557"/>
                  <a:pt x="31511" y="2164406"/>
                </a:cubicBezTo>
                <a:lnTo>
                  <a:pt x="0" y="2144089"/>
                </a:lnTo>
                <a:lnTo>
                  <a:pt x="0" y="2144087"/>
                </a:lnTo>
                <a:lnTo>
                  <a:pt x="48510" y="2109967"/>
                </a:lnTo>
                <a:cubicBezTo>
                  <a:pt x="61822" y="2098192"/>
                  <a:pt x="71299" y="2084925"/>
                  <a:pt x="74006" y="2066897"/>
                </a:cubicBezTo>
                <a:cubicBezTo>
                  <a:pt x="85094" y="1992498"/>
                  <a:pt x="132540" y="1958473"/>
                  <a:pt x="204486" y="1951871"/>
                </a:cubicBezTo>
                <a:cubicBezTo>
                  <a:pt x="177926" y="1880012"/>
                  <a:pt x="177926" y="1880012"/>
                  <a:pt x="263796" y="1870107"/>
                </a:cubicBezTo>
                <a:cubicBezTo>
                  <a:pt x="230788" y="1824403"/>
                  <a:pt x="230788" y="1812722"/>
                  <a:pt x="270759" y="1796979"/>
                </a:cubicBezTo>
                <a:cubicBezTo>
                  <a:pt x="309181" y="1781998"/>
                  <a:pt x="351727" y="1776919"/>
                  <a:pt x="387314" y="1753813"/>
                </a:cubicBezTo>
                <a:cubicBezTo>
                  <a:pt x="354564" y="1695412"/>
                  <a:pt x="345282" y="1627615"/>
                  <a:pt x="277721" y="1599175"/>
                </a:cubicBezTo>
                <a:cubicBezTo>
                  <a:pt x="267148" y="1594859"/>
                  <a:pt x="259929" y="1577338"/>
                  <a:pt x="266631" y="1567182"/>
                </a:cubicBezTo>
                <a:cubicBezTo>
                  <a:pt x="291129" y="1530364"/>
                  <a:pt x="256059" y="1460535"/>
                  <a:pt x="332387" y="1452664"/>
                </a:cubicBezTo>
                <a:cubicBezTo>
                  <a:pt x="341929" y="1451902"/>
                  <a:pt x="350697" y="1444284"/>
                  <a:pt x="343218" y="1434381"/>
                </a:cubicBezTo>
                <a:cubicBezTo>
                  <a:pt x="317430" y="1399848"/>
                  <a:pt x="348633" y="1402133"/>
                  <a:pt x="367457" y="1397816"/>
                </a:cubicBezTo>
                <a:cubicBezTo>
                  <a:pt x="390151" y="1392485"/>
                  <a:pt x="415936" y="1407720"/>
                  <a:pt x="437082" y="1388929"/>
                </a:cubicBezTo>
                <a:cubicBezTo>
                  <a:pt x="432181" y="1369123"/>
                  <a:pt x="413874" y="1369377"/>
                  <a:pt x="400981" y="1363030"/>
                </a:cubicBezTo>
                <a:cubicBezTo>
                  <a:pt x="363332" y="1344747"/>
                  <a:pt x="332645" y="1322911"/>
                  <a:pt x="330840" y="1275427"/>
                </a:cubicBezTo>
                <a:cubicBezTo>
                  <a:pt x="329552" y="1237085"/>
                  <a:pt x="325425" y="1203314"/>
                  <a:pt x="377515" y="1191633"/>
                </a:cubicBezTo>
                <a:cubicBezTo>
                  <a:pt x="399175" y="1186808"/>
                  <a:pt x="392985" y="1159132"/>
                  <a:pt x="380607" y="1145419"/>
                </a:cubicBezTo>
                <a:cubicBezTo>
                  <a:pt x="358431" y="1121043"/>
                  <a:pt x="340124" y="1088542"/>
                  <a:pt x="301959" y="1086257"/>
                </a:cubicBezTo>
                <a:cubicBezTo>
                  <a:pt x="278751" y="1084734"/>
                  <a:pt x="260958" y="1074575"/>
                  <a:pt x="242650" y="1062896"/>
                </a:cubicBezTo>
                <a:cubicBezTo>
                  <a:pt x="229500" y="1054515"/>
                  <a:pt x="213769" y="1047406"/>
                  <a:pt x="215316" y="1029379"/>
                </a:cubicBezTo>
                <a:cubicBezTo>
                  <a:pt x="216863" y="1012112"/>
                  <a:pt x="232076" y="1005002"/>
                  <a:pt x="247550" y="1001447"/>
                </a:cubicBezTo>
                <a:cubicBezTo>
                  <a:pt x="299124" y="990021"/>
                  <a:pt x="347601" y="973262"/>
                  <a:pt x="390667" y="934920"/>
                </a:cubicBezTo>
                <a:cubicBezTo>
                  <a:pt x="362042" y="914607"/>
                  <a:pt x="334709" y="899879"/>
                  <a:pt x="313563" y="879311"/>
                </a:cubicBezTo>
                <a:cubicBezTo>
                  <a:pt x="262507" y="829544"/>
                  <a:pt x="694948" y="672875"/>
                  <a:pt x="716608" y="617012"/>
                </a:cubicBezTo>
                <a:cubicBezTo>
                  <a:pt x="723312" y="599745"/>
                  <a:pt x="746262" y="581971"/>
                  <a:pt x="765346" y="576892"/>
                </a:cubicBezTo>
                <a:cubicBezTo>
                  <a:pt x="854824" y="553024"/>
                  <a:pt x="932441" y="499446"/>
                  <a:pt x="1023984" y="479640"/>
                </a:cubicBezTo>
                <a:cubicBezTo>
                  <a:pt x="1110369" y="460851"/>
                  <a:pt x="1195465" y="435712"/>
                  <a:pt x="1290101" y="410829"/>
                </a:cubicBezTo>
                <a:cubicBezTo>
                  <a:pt x="1232082" y="348364"/>
                  <a:pt x="1129193" y="355728"/>
                  <a:pt x="1105212" y="265586"/>
                </a:cubicBezTo>
                <a:cubicBezTo>
                  <a:pt x="1198817" y="242225"/>
                  <a:pt x="1297320" y="268888"/>
                  <a:pt x="1387575" y="231814"/>
                </a:cubicBezTo>
                <a:cubicBezTo>
                  <a:pt x="1395311" y="228514"/>
                  <a:pt x="1405884" y="231814"/>
                  <a:pt x="1415166" y="232831"/>
                </a:cubicBezTo>
                <a:cubicBezTo>
                  <a:pt x="1601088" y="252636"/>
                  <a:pt x="1786236" y="235371"/>
                  <a:pt x="1969579" y="210485"/>
                </a:cubicBezTo>
                <a:cubicBezTo>
                  <a:pt x="2233634" y="174938"/>
                  <a:pt x="2498720" y="152338"/>
                  <a:pt x="2764321" y="136340"/>
                </a:cubicBezTo>
                <a:cubicBezTo>
                  <a:pt x="2983766" y="123136"/>
                  <a:pt x="3203724" y="117297"/>
                  <a:pt x="3422137" y="91905"/>
                </a:cubicBezTo>
                <a:cubicBezTo>
                  <a:pt x="3655763" y="64736"/>
                  <a:pt x="3889131" y="34011"/>
                  <a:pt x="4122502" y="5572"/>
                </a:cubicBezTo>
                <a:cubicBezTo>
                  <a:pt x="4133074" y="4301"/>
                  <a:pt x="4144742" y="302"/>
                  <a:pt x="4156023" y="17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656" y="4224528"/>
            <a:ext cx="6108192" cy="1463040"/>
          </a:xfrm>
        </p:spPr>
        <p:txBody>
          <a:bodyPr anchor="b">
            <a:normAutofit/>
          </a:bodyPr>
          <a:lstStyle>
            <a:lvl1pPr algn="r">
              <a:defRPr sz="48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54E3CDD9-A6EF-4C93-B9CA-1472D152EE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65776" y="5724144"/>
            <a:ext cx="6291072" cy="649224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4927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27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416" y="2002536"/>
            <a:ext cx="5541264" cy="214884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993D08-8A5D-4511-89F2-22508AFAC6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77056" y="4297680"/>
            <a:ext cx="4434840" cy="11887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925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740F3399-4083-4642-9BB0-A990D21E70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398" y="2204789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600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4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8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8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8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6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4 w 2053232"/>
              <a:gd name="connsiteY53" fmla="*/ 394989 h 1662194"/>
              <a:gd name="connsiteX54" fmla="*/ 1534274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8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8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80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4 w 2053232"/>
              <a:gd name="connsiteY84" fmla="*/ 398100 h 1662194"/>
              <a:gd name="connsiteX85" fmla="*/ 1757954 w 2053232"/>
              <a:gd name="connsiteY85" fmla="*/ 386885 h 1662194"/>
              <a:gd name="connsiteX86" fmla="*/ 1812738 w 2053232"/>
              <a:gd name="connsiteY86" fmla="*/ 333679 h 1662194"/>
              <a:gd name="connsiteX87" fmla="*/ 1849624 w 2053232"/>
              <a:gd name="connsiteY87" fmla="*/ 295005 h 1662194"/>
              <a:gd name="connsiteX88" fmla="*/ 1852870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10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8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1 w 2053232"/>
              <a:gd name="connsiteY104" fmla="*/ 444105 h 1662194"/>
              <a:gd name="connsiteX105" fmla="*/ 1777136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9 w 2053232"/>
              <a:gd name="connsiteY138" fmla="*/ 1207997 h 1662194"/>
              <a:gd name="connsiteX139" fmla="*/ 1853632 w 2053232"/>
              <a:gd name="connsiteY139" fmla="*/ 1277417 h 1662194"/>
              <a:gd name="connsiteX140" fmla="*/ 1857097 w 2053232"/>
              <a:gd name="connsiteY140" fmla="*/ 1285053 h 1662194"/>
              <a:gd name="connsiteX141" fmla="*/ 1909020 w 2053232"/>
              <a:gd name="connsiteY141" fmla="*/ 1272282 h 1662194"/>
              <a:gd name="connsiteX142" fmla="*/ 1848099 w 2053232"/>
              <a:gd name="connsiteY142" fmla="*/ 1331631 h 1662194"/>
              <a:gd name="connsiteX143" fmla="*/ 1782898 w 2053232"/>
              <a:gd name="connsiteY143" fmla="*/ 1377919 h 1662194"/>
              <a:gd name="connsiteX144" fmla="*/ 1832839 w 2053232"/>
              <a:gd name="connsiteY144" fmla="*/ 1369576 h 1662194"/>
              <a:gd name="connsiteX145" fmla="*/ 1899110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6 w 2053232"/>
              <a:gd name="connsiteY148" fmla="*/ 1414866 h 1662194"/>
              <a:gd name="connsiteX149" fmla="*/ 1816667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7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8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2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8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8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40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600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8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4" y="435072"/>
                </a:cubicBezTo>
                <a:cubicBezTo>
                  <a:pt x="1706622" y="432949"/>
                  <a:pt x="1708638" y="430943"/>
                  <a:pt x="1710506" y="428699"/>
                </a:cubicBezTo>
                <a:cubicBezTo>
                  <a:pt x="1710105" y="428228"/>
                  <a:pt x="1709594" y="427761"/>
                  <a:pt x="1709192" y="427290"/>
                </a:cubicBezTo>
                <a:close/>
                <a:moveTo>
                  <a:pt x="1602978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8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2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6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8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8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6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2" y="308200"/>
                  <a:pt x="1646666" y="310801"/>
                </a:cubicBezTo>
                <a:cubicBezTo>
                  <a:pt x="1626127" y="342988"/>
                  <a:pt x="1600235" y="370389"/>
                  <a:pt x="1571164" y="394989"/>
                </a:cubicBezTo>
                <a:cubicBezTo>
                  <a:pt x="1559311" y="404958"/>
                  <a:pt x="1546947" y="414460"/>
                  <a:pt x="1534274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8" y="191769"/>
                  <a:pt x="1785353" y="183058"/>
                </a:cubicBezTo>
                <a:cubicBezTo>
                  <a:pt x="1789677" y="179520"/>
                  <a:pt x="1794273" y="176336"/>
                  <a:pt x="1800878" y="176962"/>
                </a:cubicBezTo>
                <a:cubicBezTo>
                  <a:pt x="1803457" y="177238"/>
                  <a:pt x="1806420" y="177866"/>
                  <a:pt x="1807769" y="180970"/>
                </a:cubicBezTo>
                <a:cubicBezTo>
                  <a:pt x="1809009" y="184077"/>
                  <a:pt x="1806921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6" y="198213"/>
                  <a:pt x="1788211" y="205008"/>
                </a:cubicBezTo>
                <a:cubicBezTo>
                  <a:pt x="1786982" y="207109"/>
                  <a:pt x="1787182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2" y="220936"/>
                  <a:pt x="1775377" y="223853"/>
                </a:cubicBezTo>
                <a:cubicBezTo>
                  <a:pt x="1782527" y="225913"/>
                  <a:pt x="1786886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8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70" y="174142"/>
                  <a:pt x="1847751" y="176838"/>
                  <a:pt x="1847180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1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6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4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8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70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10" y="342707"/>
                </a:cubicBezTo>
                <a:cubicBezTo>
                  <a:pt x="1819675" y="355613"/>
                  <a:pt x="1808202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4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4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8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9" y="410348"/>
                  <a:pt x="1807403" y="414172"/>
                  <a:pt x="1798340" y="418475"/>
                </a:cubicBezTo>
                <a:cubicBezTo>
                  <a:pt x="1794877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1" y="444105"/>
                </a:cubicBezTo>
                <a:cubicBezTo>
                  <a:pt x="1775995" y="447452"/>
                  <a:pt x="1773119" y="450334"/>
                  <a:pt x="1777136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8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8" y="509237"/>
                  <a:pt x="1908392" y="514224"/>
                  <a:pt x="1905273" y="519902"/>
                </a:cubicBezTo>
                <a:cubicBezTo>
                  <a:pt x="1900853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8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4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1" y="983900"/>
                  <a:pt x="1980356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8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2" y="1153466"/>
                  <a:pt x="1908700" y="1179865"/>
                </a:cubicBezTo>
                <a:cubicBezTo>
                  <a:pt x="1899560" y="1187320"/>
                  <a:pt x="1889855" y="1192492"/>
                  <a:pt x="1889869" y="1207997"/>
                </a:cubicBezTo>
                <a:cubicBezTo>
                  <a:pt x="1889860" y="1238039"/>
                  <a:pt x="1880309" y="1263315"/>
                  <a:pt x="1853632" y="1277417"/>
                </a:cubicBezTo>
                <a:cubicBezTo>
                  <a:pt x="1853430" y="1277545"/>
                  <a:pt x="1855638" y="1281953"/>
                  <a:pt x="1857097" y="1285053"/>
                </a:cubicBezTo>
                <a:cubicBezTo>
                  <a:pt x="1874696" y="1285430"/>
                  <a:pt x="1885755" y="1267251"/>
                  <a:pt x="1909020" y="1272282"/>
                </a:cubicBezTo>
                <a:cubicBezTo>
                  <a:pt x="1891328" y="1296984"/>
                  <a:pt x="1876677" y="1319161"/>
                  <a:pt x="1848099" y="1331631"/>
                </a:cubicBezTo>
                <a:cubicBezTo>
                  <a:pt x="1825215" y="1341608"/>
                  <a:pt x="1796024" y="1347799"/>
                  <a:pt x="1782898" y="1377919"/>
                </a:cubicBezTo>
                <a:cubicBezTo>
                  <a:pt x="1804186" y="1383017"/>
                  <a:pt x="1818358" y="1375272"/>
                  <a:pt x="1832839" y="1369576"/>
                </a:cubicBezTo>
                <a:cubicBezTo>
                  <a:pt x="1855136" y="1360830"/>
                  <a:pt x="1876830" y="1351015"/>
                  <a:pt x="1899110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6" y="1414866"/>
                </a:cubicBezTo>
                <a:cubicBezTo>
                  <a:pt x="1819310" y="1412429"/>
                  <a:pt x="1814120" y="1420479"/>
                  <a:pt x="1816667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2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9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7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1" y="599859"/>
                  <a:pt x="40415" y="577949"/>
                </a:cubicBezTo>
                <a:cubicBezTo>
                  <a:pt x="37094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8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6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2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8" y="250975"/>
                  <a:pt x="37609" y="250972"/>
                </a:cubicBezTo>
                <a:cubicBezTo>
                  <a:pt x="52373" y="250838"/>
                  <a:pt x="67065" y="250950"/>
                  <a:pt x="81248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6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5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20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8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40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50" y="24526"/>
                  <a:pt x="1684752" y="31993"/>
                  <a:pt x="1681449" y="38645"/>
                </a:cubicBezTo>
                <a:cubicBezTo>
                  <a:pt x="1680000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0DFA7AC8-DA1D-4AC7-ACF4-7BE16BA870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8894" y="2211836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5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6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6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6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4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4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2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7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5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3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1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9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1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5 w 2053231"/>
              <a:gd name="connsiteY80" fmla="*/ 1385578 h 1662194"/>
              <a:gd name="connsiteX81" fmla="*/ 1832843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3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1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8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2 w 2053231"/>
              <a:gd name="connsiteY139" fmla="*/ 1354187 h 1662194"/>
              <a:gd name="connsiteX140" fmla="*/ 406566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69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2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5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8 w 2053231"/>
              <a:gd name="connsiteY175" fmla="*/ 1367190 h 1662194"/>
              <a:gd name="connsiteX176" fmla="*/ 200363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3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3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59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3 w 2053231"/>
              <a:gd name="connsiteY213" fmla="*/ 773093 h 1662194"/>
              <a:gd name="connsiteX214" fmla="*/ 131631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7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5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6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6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6" y="693085"/>
                </a:lnTo>
                <a:lnTo>
                  <a:pt x="2050633" y="688201"/>
                </a:lnTo>
                <a:cubicBezTo>
                  <a:pt x="2049845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9" y="304585"/>
                  <a:pt x="1763682" y="313475"/>
                  <a:pt x="1782474" y="324713"/>
                </a:cubicBezTo>
                <a:cubicBezTo>
                  <a:pt x="1798852" y="334580"/>
                  <a:pt x="1816308" y="345016"/>
                  <a:pt x="1825119" y="362527"/>
                </a:cubicBezTo>
                <a:cubicBezTo>
                  <a:pt x="1836775" y="385756"/>
                  <a:pt x="1810823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4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5" y="612878"/>
                  <a:pt x="2040093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7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2" y="672471"/>
                </a:cubicBezTo>
                <a:cubicBezTo>
                  <a:pt x="2037814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5" y="691170"/>
                  <a:pt x="2050827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2" y="801742"/>
                  <a:pt x="2038322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5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1" y="997439"/>
                  <a:pt x="1999694" y="1002071"/>
                </a:cubicBezTo>
                <a:cubicBezTo>
                  <a:pt x="1995595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3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1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800" y="1194535"/>
                  <a:pt x="2052188" y="1196426"/>
                  <a:pt x="2050187" y="1200006"/>
                </a:cubicBezTo>
                <a:cubicBezTo>
                  <a:pt x="2044556" y="1210251"/>
                  <a:pt x="2043350" y="1221315"/>
                  <a:pt x="2049991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9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9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1" y="1452516"/>
                </a:cubicBezTo>
                <a:cubicBezTo>
                  <a:pt x="1954562" y="1442472"/>
                  <a:pt x="1941527" y="1435764"/>
                  <a:pt x="1928933" y="1428314"/>
                </a:cubicBezTo>
                <a:cubicBezTo>
                  <a:pt x="1910873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5" y="1385578"/>
                </a:cubicBezTo>
                <a:lnTo>
                  <a:pt x="1832843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3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1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5" y="1487498"/>
                  <a:pt x="481993" y="1527291"/>
                </a:cubicBezTo>
                <a:cubicBezTo>
                  <a:pt x="464056" y="1544491"/>
                  <a:pt x="444585" y="1560288"/>
                  <a:pt x="428986" y="1579832"/>
                </a:cubicBezTo>
                <a:cubicBezTo>
                  <a:pt x="413406" y="1599495"/>
                  <a:pt x="398812" y="1619854"/>
                  <a:pt x="381477" y="1638123"/>
                </a:cubicBezTo>
                <a:cubicBezTo>
                  <a:pt x="376530" y="1643377"/>
                  <a:pt x="371636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1" y="1635392"/>
                  <a:pt x="331040" y="1635823"/>
                  <a:pt x="330482" y="1641657"/>
                </a:cubicBezTo>
                <a:cubicBezTo>
                  <a:pt x="329646" y="1650770"/>
                  <a:pt x="325555" y="1657329"/>
                  <a:pt x="317482" y="1660871"/>
                </a:cubicBezTo>
                <a:cubicBezTo>
                  <a:pt x="316602" y="1661264"/>
                  <a:pt x="315646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0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7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8" y="1437894"/>
                  <a:pt x="398488" y="1443730"/>
                </a:cubicBezTo>
                <a:cubicBezTo>
                  <a:pt x="377645" y="1459210"/>
                  <a:pt x="361077" y="1478908"/>
                  <a:pt x="344235" y="1498251"/>
                </a:cubicBezTo>
                <a:cubicBezTo>
                  <a:pt x="333989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5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2" y="1369525"/>
                  <a:pt x="388815" y="1366891"/>
                </a:cubicBezTo>
                <a:cubicBezTo>
                  <a:pt x="385008" y="1356238"/>
                  <a:pt x="387867" y="1352507"/>
                  <a:pt x="399152" y="1354187"/>
                </a:cubicBezTo>
                <a:cubicBezTo>
                  <a:pt x="402646" y="1354676"/>
                  <a:pt x="404861" y="1353995"/>
                  <a:pt x="406566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69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7" y="1463982"/>
                  <a:pt x="265022" y="1457187"/>
                </a:cubicBezTo>
                <a:cubicBezTo>
                  <a:pt x="266250" y="1455086"/>
                  <a:pt x="266052" y="1453033"/>
                  <a:pt x="264042" y="1450679"/>
                </a:cubicBezTo>
                <a:cubicBezTo>
                  <a:pt x="260427" y="1446440"/>
                  <a:pt x="262222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7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5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49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2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8" y="1367190"/>
                </a:cubicBezTo>
                <a:cubicBezTo>
                  <a:pt x="202034" y="1368454"/>
                  <a:pt x="201062" y="1370061"/>
                  <a:pt x="200363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3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3" y="1257387"/>
                  <a:pt x="226792" y="1254963"/>
                </a:cubicBezTo>
                <a:cubicBezTo>
                  <a:pt x="236584" y="1251847"/>
                  <a:pt x="245829" y="1248023"/>
                  <a:pt x="254893" y="1243720"/>
                </a:cubicBezTo>
                <a:cubicBezTo>
                  <a:pt x="258356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3" y="1188942"/>
                </a:cubicBezTo>
                <a:cubicBezTo>
                  <a:pt x="284814" y="1188807"/>
                  <a:pt x="285235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59" y="1142293"/>
                </a:cubicBezTo>
                <a:cubicBezTo>
                  <a:pt x="152380" y="1134270"/>
                  <a:pt x="152425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5" y="1075567"/>
                  <a:pt x="132932" y="1073145"/>
                </a:cubicBezTo>
                <a:cubicBezTo>
                  <a:pt x="125033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3" y="773093"/>
                </a:cubicBezTo>
                <a:cubicBezTo>
                  <a:pt x="158248" y="757093"/>
                  <a:pt x="154275" y="746809"/>
                  <a:pt x="131631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7" y="686073"/>
                  <a:pt x="90653" y="654584"/>
                </a:cubicBezTo>
                <a:cubicBezTo>
                  <a:pt x="63957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70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5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7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8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7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A968EB8-8393-4689-A845-BCD355955A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9387" y="2139888"/>
            <a:ext cx="2053231" cy="1662194"/>
          </a:xfrm>
          <a:custGeom>
            <a:avLst/>
            <a:gdLst>
              <a:gd name="connsiteX0" fmla="*/ 1746 w 2053231"/>
              <a:gd name="connsiteY0" fmla="*/ 969110 h 1662194"/>
              <a:gd name="connsiteX1" fmla="*/ 2599 w 2053231"/>
              <a:gd name="connsiteY1" fmla="*/ 973994 h 1662194"/>
              <a:gd name="connsiteX2" fmla="*/ 5336 w 2053231"/>
              <a:gd name="connsiteY2" fmla="*/ 988563 h 1662194"/>
              <a:gd name="connsiteX3" fmla="*/ 6782 w 2053231"/>
              <a:gd name="connsiteY3" fmla="*/ 995844 h 1662194"/>
              <a:gd name="connsiteX4" fmla="*/ 6161 w 2053231"/>
              <a:gd name="connsiteY4" fmla="*/ 996145 h 1662194"/>
              <a:gd name="connsiteX5" fmla="*/ 1450 w 2053231"/>
              <a:gd name="connsiteY5" fmla="*/ 973537 h 1662194"/>
              <a:gd name="connsiteX6" fmla="*/ 1 w 2053231"/>
              <a:gd name="connsiteY6" fmla="*/ 957986 h 1662194"/>
              <a:gd name="connsiteX7" fmla="*/ 654 w 2053231"/>
              <a:gd name="connsiteY7" fmla="*/ 958871 h 1662194"/>
              <a:gd name="connsiteX8" fmla="*/ 2082 w 2053231"/>
              <a:gd name="connsiteY8" fmla="*/ 964112 h 1662194"/>
              <a:gd name="connsiteX9" fmla="*/ 1746 w 2053231"/>
              <a:gd name="connsiteY9" fmla="*/ 969110 h 1662194"/>
              <a:gd name="connsiteX10" fmla="*/ 711 w 2053231"/>
              <a:gd name="connsiteY10" fmla="*/ 963168 h 1662194"/>
              <a:gd name="connsiteX11" fmla="*/ 1 w 2053231"/>
              <a:gd name="connsiteY11" fmla="*/ 957986 h 1662194"/>
              <a:gd name="connsiteX12" fmla="*/ 1709191 w 2053231"/>
              <a:gd name="connsiteY12" fmla="*/ 427290 h 1662194"/>
              <a:gd name="connsiteX13" fmla="*/ 1697210 w 2053231"/>
              <a:gd name="connsiteY13" fmla="*/ 437869 h 1662194"/>
              <a:gd name="connsiteX14" fmla="*/ 1704733 w 2053231"/>
              <a:gd name="connsiteY14" fmla="*/ 435072 h 1662194"/>
              <a:gd name="connsiteX15" fmla="*/ 1710506 w 2053231"/>
              <a:gd name="connsiteY15" fmla="*/ 428699 h 1662194"/>
              <a:gd name="connsiteX16" fmla="*/ 1709191 w 2053231"/>
              <a:gd name="connsiteY16" fmla="*/ 427290 h 1662194"/>
              <a:gd name="connsiteX17" fmla="*/ 1602977 w 2053231"/>
              <a:gd name="connsiteY17" fmla="*/ 260909 h 1662194"/>
              <a:gd name="connsiteX18" fmla="*/ 1531108 w 2053231"/>
              <a:gd name="connsiteY18" fmla="*/ 324503 h 1662194"/>
              <a:gd name="connsiteX19" fmla="*/ 1532533 w 2053231"/>
              <a:gd name="connsiteY19" fmla="*/ 325909 h 1662194"/>
              <a:gd name="connsiteX20" fmla="*/ 1602977 w 2053231"/>
              <a:gd name="connsiteY20" fmla="*/ 260909 h 1662194"/>
              <a:gd name="connsiteX21" fmla="*/ 1738585 w 2053231"/>
              <a:gd name="connsiteY21" fmla="*/ 93 h 1662194"/>
              <a:gd name="connsiteX22" fmla="*/ 1741678 w 2053231"/>
              <a:gd name="connsiteY22" fmla="*/ 1125 h 1662194"/>
              <a:gd name="connsiteX23" fmla="*/ 1741687 w 2053231"/>
              <a:gd name="connsiteY23" fmla="*/ 7060 h 1662194"/>
              <a:gd name="connsiteX24" fmla="*/ 1738618 w 2053231"/>
              <a:gd name="connsiteY24" fmla="*/ 16733 h 1662194"/>
              <a:gd name="connsiteX25" fmla="*/ 1740090 w 2053231"/>
              <a:gd name="connsiteY25" fmla="*/ 23588 h 1662194"/>
              <a:gd name="connsiteX26" fmla="*/ 1738676 w 2053231"/>
              <a:gd name="connsiteY26" fmla="*/ 39142 h 1662194"/>
              <a:gd name="connsiteX27" fmla="*/ 1733426 w 2053231"/>
              <a:gd name="connsiteY27" fmla="*/ 62940 h 1662194"/>
              <a:gd name="connsiteX28" fmla="*/ 1730086 w 2053231"/>
              <a:gd name="connsiteY28" fmla="*/ 69352 h 1662194"/>
              <a:gd name="connsiteX29" fmla="*/ 1727649 w 2053231"/>
              <a:gd name="connsiteY29" fmla="*/ 72220 h 1662194"/>
              <a:gd name="connsiteX30" fmla="*/ 1683216 w 2053231"/>
              <a:gd name="connsiteY30" fmla="*/ 165659 h 1662194"/>
              <a:gd name="connsiteX31" fmla="*/ 1629845 w 2053231"/>
              <a:gd name="connsiteY31" fmla="*/ 229721 h 1662194"/>
              <a:gd name="connsiteX32" fmla="*/ 1628579 w 2053231"/>
              <a:gd name="connsiteY32" fmla="*/ 232307 h 1662194"/>
              <a:gd name="connsiteX33" fmla="*/ 1654744 w 2053231"/>
              <a:gd name="connsiteY33" fmla="*/ 218464 h 1662194"/>
              <a:gd name="connsiteX34" fmla="*/ 1708997 w 2053231"/>
              <a:gd name="connsiteY34" fmla="*/ 163943 h 1662194"/>
              <a:gd name="connsiteX35" fmla="*/ 1741522 w 2053231"/>
              <a:gd name="connsiteY35" fmla="*/ 130021 h 1662194"/>
              <a:gd name="connsiteX36" fmla="*/ 1745886 w 2053231"/>
              <a:gd name="connsiteY36" fmla="*/ 123817 h 1662194"/>
              <a:gd name="connsiteX37" fmla="*/ 1749347 w 2053231"/>
              <a:gd name="connsiteY37" fmla="*/ 121883 h 1662194"/>
              <a:gd name="connsiteX38" fmla="*/ 1752616 w 2053231"/>
              <a:gd name="connsiteY38" fmla="*/ 126013 h 1662194"/>
              <a:gd name="connsiteX39" fmla="*/ 1751494 w 2053231"/>
              <a:gd name="connsiteY39" fmla="*/ 142041 h 1662194"/>
              <a:gd name="connsiteX40" fmla="*/ 1727716 w 2053231"/>
              <a:gd name="connsiteY40" fmla="*/ 174701 h 1662194"/>
              <a:gd name="connsiteX41" fmla="*/ 1693354 w 2053231"/>
              <a:gd name="connsiteY41" fmla="*/ 214015 h 1662194"/>
              <a:gd name="connsiteX42" fmla="*/ 1692030 w 2053231"/>
              <a:gd name="connsiteY42" fmla="*/ 218421 h 1662194"/>
              <a:gd name="connsiteX43" fmla="*/ 1711836 w 2053231"/>
              <a:gd name="connsiteY43" fmla="*/ 198978 h 1662194"/>
              <a:gd name="connsiteX44" fmla="*/ 1731312 w 2053231"/>
              <a:gd name="connsiteY44" fmla="*/ 180273 h 1662194"/>
              <a:gd name="connsiteX45" fmla="*/ 1737206 w 2053231"/>
              <a:gd name="connsiteY45" fmla="*/ 178378 h 1662194"/>
              <a:gd name="connsiteX46" fmla="*/ 1739939 w 2053231"/>
              <a:gd name="connsiteY46" fmla="*/ 185555 h 1662194"/>
              <a:gd name="connsiteX47" fmla="*/ 1732245 w 2053231"/>
              <a:gd name="connsiteY47" fmla="*/ 204832 h 1662194"/>
              <a:gd name="connsiteX48" fmla="*/ 1686811 w 2053231"/>
              <a:gd name="connsiteY48" fmla="*/ 257845 h 1662194"/>
              <a:gd name="connsiteX49" fmla="*/ 1664555 w 2053231"/>
              <a:gd name="connsiteY49" fmla="*/ 288152 h 1662194"/>
              <a:gd name="connsiteX50" fmla="*/ 1664417 w 2053231"/>
              <a:gd name="connsiteY50" fmla="*/ 295304 h 1662194"/>
              <a:gd name="connsiteX51" fmla="*/ 1654080 w 2053231"/>
              <a:gd name="connsiteY51" fmla="*/ 308008 h 1662194"/>
              <a:gd name="connsiteX52" fmla="*/ 1646665 w 2053231"/>
              <a:gd name="connsiteY52" fmla="*/ 310801 h 1662194"/>
              <a:gd name="connsiteX53" fmla="*/ 1571163 w 2053231"/>
              <a:gd name="connsiteY53" fmla="*/ 394989 h 1662194"/>
              <a:gd name="connsiteX54" fmla="*/ 1534273 w 2053231"/>
              <a:gd name="connsiteY54" fmla="*/ 423366 h 1662194"/>
              <a:gd name="connsiteX55" fmla="*/ 1534563 w 2053231"/>
              <a:gd name="connsiteY55" fmla="*/ 425295 h 1662194"/>
              <a:gd name="connsiteX56" fmla="*/ 1535200 w 2053231"/>
              <a:gd name="connsiteY56" fmla="*/ 427332 h 1662194"/>
              <a:gd name="connsiteX57" fmla="*/ 1587187 w 2053231"/>
              <a:gd name="connsiteY57" fmla="*/ 384880 h 1662194"/>
              <a:gd name="connsiteX58" fmla="*/ 1719886 w 2053231"/>
              <a:gd name="connsiteY58" fmla="*/ 260608 h 1662194"/>
              <a:gd name="connsiteX59" fmla="*/ 1758212 w 2053231"/>
              <a:gd name="connsiteY59" fmla="*/ 213165 h 1662194"/>
              <a:gd name="connsiteX60" fmla="*/ 1785352 w 2053231"/>
              <a:gd name="connsiteY60" fmla="*/ 183058 h 1662194"/>
              <a:gd name="connsiteX61" fmla="*/ 1800877 w 2053231"/>
              <a:gd name="connsiteY61" fmla="*/ 176962 h 1662194"/>
              <a:gd name="connsiteX62" fmla="*/ 1807768 w 2053231"/>
              <a:gd name="connsiteY62" fmla="*/ 180970 h 1662194"/>
              <a:gd name="connsiteX63" fmla="*/ 1805033 w 2053231"/>
              <a:gd name="connsiteY63" fmla="*/ 186998 h 1662194"/>
              <a:gd name="connsiteX64" fmla="*/ 1803513 w 2053231"/>
              <a:gd name="connsiteY64" fmla="*/ 187897 h 1662194"/>
              <a:gd name="connsiteX65" fmla="*/ 1788210 w 2053231"/>
              <a:gd name="connsiteY65" fmla="*/ 205008 h 1662194"/>
              <a:gd name="connsiteX66" fmla="*/ 1789189 w 2053231"/>
              <a:gd name="connsiteY66" fmla="*/ 211516 h 1662194"/>
              <a:gd name="connsiteX67" fmla="*/ 1787238 w 2053231"/>
              <a:gd name="connsiteY67" fmla="*/ 219092 h 1662194"/>
              <a:gd name="connsiteX68" fmla="*/ 1775376 w 2053231"/>
              <a:gd name="connsiteY68" fmla="*/ 223853 h 1662194"/>
              <a:gd name="connsiteX69" fmla="*/ 1790823 w 2053231"/>
              <a:gd name="connsiteY69" fmla="*/ 220183 h 1662194"/>
              <a:gd name="connsiteX70" fmla="*/ 1809140 w 2053231"/>
              <a:gd name="connsiteY70" fmla="*/ 193038 h 1662194"/>
              <a:gd name="connsiteX71" fmla="*/ 1812131 w 2053231"/>
              <a:gd name="connsiteY71" fmla="*/ 187244 h 1662194"/>
              <a:gd name="connsiteX72" fmla="*/ 1822285 w 2053231"/>
              <a:gd name="connsiteY72" fmla="*/ 187265 h 1662194"/>
              <a:gd name="connsiteX73" fmla="*/ 1830357 w 2053231"/>
              <a:gd name="connsiteY73" fmla="*/ 185176 h 1662194"/>
              <a:gd name="connsiteX74" fmla="*/ 1843210 w 2053231"/>
              <a:gd name="connsiteY74" fmla="*/ 166452 h 1662194"/>
              <a:gd name="connsiteX75" fmla="*/ 1848680 w 2053231"/>
              <a:gd name="connsiteY75" fmla="*/ 166146 h 1662194"/>
              <a:gd name="connsiteX76" fmla="*/ 1849367 w 2053231"/>
              <a:gd name="connsiteY76" fmla="*/ 171453 h 1662194"/>
              <a:gd name="connsiteX77" fmla="*/ 1847179 w 2053231"/>
              <a:gd name="connsiteY77" fmla="*/ 179643 h 1662194"/>
              <a:gd name="connsiteX78" fmla="*/ 1850415 w 2053231"/>
              <a:gd name="connsiteY78" fmla="*/ 193102 h 1662194"/>
              <a:gd name="connsiteX79" fmla="*/ 1850532 w 2053231"/>
              <a:gd name="connsiteY79" fmla="*/ 200487 h 1662194"/>
              <a:gd name="connsiteX80" fmla="*/ 1841761 w 2053231"/>
              <a:gd name="connsiteY80" fmla="*/ 230219 h 1662194"/>
              <a:gd name="connsiteX81" fmla="*/ 1840127 w 2053231"/>
              <a:gd name="connsiteY81" fmla="*/ 234029 h 1662194"/>
              <a:gd name="connsiteX82" fmla="*/ 1834336 w 2053231"/>
              <a:gd name="connsiteY82" fmla="*/ 240281 h 1662194"/>
              <a:gd name="connsiteX83" fmla="*/ 1794160 w 2053231"/>
              <a:gd name="connsiteY83" fmla="*/ 326066 h 1662194"/>
              <a:gd name="connsiteX84" fmla="*/ 1734263 w 2053231"/>
              <a:gd name="connsiteY84" fmla="*/ 398100 h 1662194"/>
              <a:gd name="connsiteX85" fmla="*/ 1757953 w 2053231"/>
              <a:gd name="connsiteY85" fmla="*/ 386885 h 1662194"/>
              <a:gd name="connsiteX86" fmla="*/ 1812737 w 2053231"/>
              <a:gd name="connsiteY86" fmla="*/ 333679 h 1662194"/>
              <a:gd name="connsiteX87" fmla="*/ 1849623 w 2053231"/>
              <a:gd name="connsiteY87" fmla="*/ 295005 h 1662194"/>
              <a:gd name="connsiteX88" fmla="*/ 1852869 w 2053231"/>
              <a:gd name="connsiteY88" fmla="*/ 290172 h 1662194"/>
              <a:gd name="connsiteX89" fmla="*/ 1856989 w 2053231"/>
              <a:gd name="connsiteY89" fmla="*/ 287489 h 1662194"/>
              <a:gd name="connsiteX90" fmla="*/ 1860256 w 2053231"/>
              <a:gd name="connsiteY90" fmla="*/ 292345 h 1662194"/>
              <a:gd name="connsiteX91" fmla="*/ 1856934 w 2053231"/>
              <a:gd name="connsiteY91" fmla="*/ 312082 h 1662194"/>
              <a:gd name="connsiteX92" fmla="*/ 1832409 w 2053231"/>
              <a:gd name="connsiteY92" fmla="*/ 342707 h 1662194"/>
              <a:gd name="connsiteX93" fmla="*/ 1798280 w 2053231"/>
              <a:gd name="connsiteY93" fmla="*/ 385043 h 1662194"/>
              <a:gd name="connsiteX94" fmla="*/ 1821403 w 2053231"/>
              <a:gd name="connsiteY94" fmla="*/ 361975 h 1662194"/>
              <a:gd name="connsiteX95" fmla="*/ 1839376 w 2053231"/>
              <a:gd name="connsiteY95" fmla="*/ 345017 h 1662194"/>
              <a:gd name="connsiteX96" fmla="*/ 1844940 w 2053231"/>
              <a:gd name="connsiteY96" fmla="*/ 343860 h 1662194"/>
              <a:gd name="connsiteX97" fmla="*/ 1847163 w 2053231"/>
              <a:gd name="connsiteY97" fmla="*/ 349842 h 1662194"/>
              <a:gd name="connsiteX98" fmla="*/ 1838440 w 2053231"/>
              <a:gd name="connsiteY98" fmla="*/ 371820 h 1662194"/>
              <a:gd name="connsiteX99" fmla="*/ 1820020 w 2053231"/>
              <a:gd name="connsiteY99" fmla="*/ 393881 h 1662194"/>
              <a:gd name="connsiteX100" fmla="*/ 1843247 w 2053231"/>
              <a:gd name="connsiteY100" fmla="*/ 387648 h 1662194"/>
              <a:gd name="connsiteX101" fmla="*/ 1826440 w 2053231"/>
              <a:gd name="connsiteY101" fmla="*/ 407232 h 1662194"/>
              <a:gd name="connsiteX102" fmla="*/ 1798339 w 2053231"/>
              <a:gd name="connsiteY102" fmla="*/ 418475 h 1662194"/>
              <a:gd name="connsiteX103" fmla="*/ 1788057 w 2053231"/>
              <a:gd name="connsiteY103" fmla="*/ 430814 h 1662194"/>
              <a:gd name="connsiteX104" fmla="*/ 1778250 w 2053231"/>
              <a:gd name="connsiteY104" fmla="*/ 444105 h 1662194"/>
              <a:gd name="connsiteX105" fmla="*/ 1777135 w 2053231"/>
              <a:gd name="connsiteY105" fmla="*/ 455772 h 1662194"/>
              <a:gd name="connsiteX106" fmla="*/ 1768839 w 2053231"/>
              <a:gd name="connsiteY106" fmla="*/ 473253 h 1662194"/>
              <a:gd name="connsiteX107" fmla="*/ 1767668 w 2053231"/>
              <a:gd name="connsiteY107" fmla="*/ 473535 h 1662194"/>
              <a:gd name="connsiteX108" fmla="*/ 1761086 w 2053231"/>
              <a:gd name="connsiteY108" fmla="*/ 482599 h 1662194"/>
              <a:gd name="connsiteX109" fmla="*/ 1754724 w 2053231"/>
              <a:gd name="connsiteY109" fmla="*/ 491656 h 1662194"/>
              <a:gd name="connsiteX110" fmla="*/ 1753277 w 2053231"/>
              <a:gd name="connsiteY110" fmla="*/ 493037 h 1662194"/>
              <a:gd name="connsiteX111" fmla="*/ 1720462 w 2053231"/>
              <a:gd name="connsiteY111" fmla="*/ 549260 h 1662194"/>
              <a:gd name="connsiteX112" fmla="*/ 1718208 w 2053231"/>
              <a:gd name="connsiteY112" fmla="*/ 551879 h 1662194"/>
              <a:gd name="connsiteX113" fmla="*/ 1803756 w 2053231"/>
              <a:gd name="connsiteY113" fmla="*/ 541126 h 1662194"/>
              <a:gd name="connsiteX114" fmla="*/ 1908471 w 2053231"/>
              <a:gd name="connsiteY114" fmla="*/ 497141 h 1662194"/>
              <a:gd name="connsiteX115" fmla="*/ 1905272 w 2053231"/>
              <a:gd name="connsiteY115" fmla="*/ 519902 h 1662194"/>
              <a:gd name="connsiteX116" fmla="*/ 1912287 w 2053231"/>
              <a:gd name="connsiteY116" fmla="*/ 539411 h 1662194"/>
              <a:gd name="connsiteX117" fmla="*/ 1920237 w 2053231"/>
              <a:gd name="connsiteY117" fmla="*/ 582026 h 1662194"/>
              <a:gd name="connsiteX118" fmla="*/ 1920300 w 2053231"/>
              <a:gd name="connsiteY118" fmla="*/ 589050 h 1662194"/>
              <a:gd name="connsiteX119" fmla="*/ 1945761 w 2053231"/>
              <a:gd name="connsiteY119" fmla="*/ 592554 h 1662194"/>
              <a:gd name="connsiteX120" fmla="*/ 1816062 w 2053231"/>
              <a:gd name="connsiteY120" fmla="*/ 717694 h 1662194"/>
              <a:gd name="connsiteX121" fmla="*/ 1911347 w 2053231"/>
              <a:gd name="connsiteY121" fmla="*/ 691712 h 1662194"/>
              <a:gd name="connsiteX122" fmla="*/ 1930338 w 2053231"/>
              <a:gd name="connsiteY122" fmla="*/ 728505 h 1662194"/>
              <a:gd name="connsiteX123" fmla="*/ 1888883 w 2053231"/>
              <a:gd name="connsiteY123" fmla="*/ 763212 h 1662194"/>
              <a:gd name="connsiteX124" fmla="*/ 1881503 w 2053231"/>
              <a:gd name="connsiteY124" fmla="*/ 829360 h 1662194"/>
              <a:gd name="connsiteX125" fmla="*/ 1898868 w 2053231"/>
              <a:gd name="connsiteY125" fmla="*/ 889102 h 1662194"/>
              <a:gd name="connsiteX126" fmla="*/ 1921600 w 2053231"/>
              <a:gd name="connsiteY126" fmla="*/ 907477 h 1662194"/>
              <a:gd name="connsiteX127" fmla="*/ 1955507 w 2053231"/>
              <a:gd name="connsiteY127" fmla="*/ 940738 h 1662194"/>
              <a:gd name="connsiteX128" fmla="*/ 1976480 w 2053231"/>
              <a:gd name="connsiteY128" fmla="*/ 961353 h 1662194"/>
              <a:gd name="connsiteX129" fmla="*/ 2037145 w 2053231"/>
              <a:gd name="connsiteY129" fmla="*/ 950953 h 1662194"/>
              <a:gd name="connsiteX130" fmla="*/ 1962579 w 2053231"/>
              <a:gd name="connsiteY130" fmla="*/ 1007610 h 1662194"/>
              <a:gd name="connsiteX131" fmla="*/ 2028420 w 2053231"/>
              <a:gd name="connsiteY131" fmla="*/ 998611 h 1662194"/>
              <a:gd name="connsiteX132" fmla="*/ 2050828 w 2053231"/>
              <a:gd name="connsiteY132" fmla="*/ 1001611 h 1662194"/>
              <a:gd name="connsiteX133" fmla="*/ 2041049 w 2053231"/>
              <a:gd name="connsiteY133" fmla="*/ 1019506 h 1662194"/>
              <a:gd name="connsiteX134" fmla="*/ 1996417 w 2053231"/>
              <a:gd name="connsiteY134" fmla="*/ 1050687 h 1662194"/>
              <a:gd name="connsiteX135" fmla="*/ 1907230 w 2053231"/>
              <a:gd name="connsiteY135" fmla="*/ 1134124 h 1662194"/>
              <a:gd name="connsiteX136" fmla="*/ 1999627 w 2053231"/>
              <a:gd name="connsiteY136" fmla="*/ 1094067 h 1662194"/>
              <a:gd name="connsiteX137" fmla="*/ 1908699 w 2053231"/>
              <a:gd name="connsiteY137" fmla="*/ 1179865 h 1662194"/>
              <a:gd name="connsiteX138" fmla="*/ 1889868 w 2053231"/>
              <a:gd name="connsiteY138" fmla="*/ 1207997 h 1662194"/>
              <a:gd name="connsiteX139" fmla="*/ 1853631 w 2053231"/>
              <a:gd name="connsiteY139" fmla="*/ 1277417 h 1662194"/>
              <a:gd name="connsiteX140" fmla="*/ 1857096 w 2053231"/>
              <a:gd name="connsiteY140" fmla="*/ 1285053 h 1662194"/>
              <a:gd name="connsiteX141" fmla="*/ 1909019 w 2053231"/>
              <a:gd name="connsiteY141" fmla="*/ 1272282 h 1662194"/>
              <a:gd name="connsiteX142" fmla="*/ 1848098 w 2053231"/>
              <a:gd name="connsiteY142" fmla="*/ 1331631 h 1662194"/>
              <a:gd name="connsiteX143" fmla="*/ 1782897 w 2053231"/>
              <a:gd name="connsiteY143" fmla="*/ 1377919 h 1662194"/>
              <a:gd name="connsiteX144" fmla="*/ 1832838 w 2053231"/>
              <a:gd name="connsiteY144" fmla="*/ 1369576 h 1662194"/>
              <a:gd name="connsiteX145" fmla="*/ 1899109 w 2053231"/>
              <a:gd name="connsiteY145" fmla="*/ 1342149 h 1662194"/>
              <a:gd name="connsiteX146" fmla="*/ 1924892 w 2053231"/>
              <a:gd name="connsiteY146" fmla="*/ 1350730 h 1662194"/>
              <a:gd name="connsiteX147" fmla="*/ 1864818 w 2053231"/>
              <a:gd name="connsiteY147" fmla="*/ 1394423 h 1662194"/>
              <a:gd name="connsiteX148" fmla="*/ 1829715 w 2053231"/>
              <a:gd name="connsiteY148" fmla="*/ 1414866 h 1662194"/>
              <a:gd name="connsiteX149" fmla="*/ 1816666 w 2053231"/>
              <a:gd name="connsiteY149" fmla="*/ 1430084 h 1662194"/>
              <a:gd name="connsiteX150" fmla="*/ 1781074 w 2053231"/>
              <a:gd name="connsiteY150" fmla="*/ 1483976 h 1662194"/>
              <a:gd name="connsiteX151" fmla="*/ 1662134 w 2053231"/>
              <a:gd name="connsiteY151" fmla="*/ 1545641 h 1662194"/>
              <a:gd name="connsiteX152" fmla="*/ 1228496 w 2053231"/>
              <a:gd name="connsiteY152" fmla="*/ 1654846 h 1662194"/>
              <a:gd name="connsiteX153" fmla="*/ 320643 w 2053231"/>
              <a:gd name="connsiteY153" fmla="*/ 1379412 h 1662194"/>
              <a:gd name="connsiteX154" fmla="*/ 270759 w 2053231"/>
              <a:gd name="connsiteY154" fmla="*/ 1337481 h 1662194"/>
              <a:gd name="connsiteX155" fmla="*/ 228113 w 2053231"/>
              <a:gd name="connsiteY155" fmla="*/ 1299667 h 1662194"/>
              <a:gd name="connsiteX156" fmla="*/ 245332 w 2053231"/>
              <a:gd name="connsiteY156" fmla="*/ 1285763 h 1662194"/>
              <a:gd name="connsiteX157" fmla="*/ 213716 w 2053231"/>
              <a:gd name="connsiteY157" fmla="*/ 1249396 h 1662194"/>
              <a:gd name="connsiteX158" fmla="*/ 113880 w 2053231"/>
              <a:gd name="connsiteY158" fmla="*/ 1137192 h 1662194"/>
              <a:gd name="connsiteX159" fmla="*/ 73848 w 2053231"/>
              <a:gd name="connsiteY159" fmla="*/ 1113100 h 1662194"/>
              <a:gd name="connsiteX160" fmla="*/ 20262 w 2053231"/>
              <a:gd name="connsiteY160" fmla="*/ 1050943 h 1662194"/>
              <a:gd name="connsiteX161" fmla="*/ 8594 w 2053231"/>
              <a:gd name="connsiteY161" fmla="*/ 1004970 h 1662194"/>
              <a:gd name="connsiteX162" fmla="*/ 6782 w 2053231"/>
              <a:gd name="connsiteY162" fmla="*/ 995844 h 1662194"/>
              <a:gd name="connsiteX163" fmla="*/ 9723 w 2053231"/>
              <a:gd name="connsiteY163" fmla="*/ 994413 h 1662194"/>
              <a:gd name="connsiteX164" fmla="*/ 11036 w 2053231"/>
              <a:gd name="connsiteY164" fmla="*/ 999486 h 1662194"/>
              <a:gd name="connsiteX165" fmla="*/ 17988 w 2053231"/>
              <a:gd name="connsiteY165" fmla="*/ 1017464 h 1662194"/>
              <a:gd name="connsiteX166" fmla="*/ 21859 w 2053231"/>
              <a:gd name="connsiteY166" fmla="*/ 998437 h 1662194"/>
              <a:gd name="connsiteX167" fmla="*/ 16530 w 2053231"/>
              <a:gd name="connsiteY167" fmla="*/ 989724 h 1662194"/>
              <a:gd name="connsiteX168" fmla="*/ 12243 w 2053231"/>
              <a:gd name="connsiteY168" fmla="*/ 993188 h 1662194"/>
              <a:gd name="connsiteX169" fmla="*/ 9723 w 2053231"/>
              <a:gd name="connsiteY169" fmla="*/ 994413 h 1662194"/>
              <a:gd name="connsiteX170" fmla="*/ 7918 w 2053231"/>
              <a:gd name="connsiteY170" fmla="*/ 987443 h 1662194"/>
              <a:gd name="connsiteX171" fmla="*/ 2405 w 2053231"/>
              <a:gd name="connsiteY171" fmla="*/ 965300 h 1662194"/>
              <a:gd name="connsiteX172" fmla="*/ 2082 w 2053231"/>
              <a:gd name="connsiteY172" fmla="*/ 964112 h 1662194"/>
              <a:gd name="connsiteX173" fmla="*/ 2753 w 2053231"/>
              <a:gd name="connsiteY173" fmla="*/ 954092 h 1662194"/>
              <a:gd name="connsiteX174" fmla="*/ 31565 w 2053231"/>
              <a:gd name="connsiteY174" fmla="*/ 893447 h 1662194"/>
              <a:gd name="connsiteX175" fmla="*/ 52206 w 2053231"/>
              <a:gd name="connsiteY175" fmla="*/ 854594 h 1662194"/>
              <a:gd name="connsiteX176" fmla="*/ 50189 w 2053231"/>
              <a:gd name="connsiteY176" fmla="*/ 820622 h 1662194"/>
              <a:gd name="connsiteX177" fmla="*/ 98777 w 2053231"/>
              <a:gd name="connsiteY177" fmla="*/ 798878 h 1662194"/>
              <a:gd name="connsiteX178" fmla="*/ 39476 w 2053231"/>
              <a:gd name="connsiteY178" fmla="*/ 728797 h 1662194"/>
              <a:gd name="connsiteX179" fmla="*/ 32418 w 2053231"/>
              <a:gd name="connsiteY179" fmla="*/ 714135 h 1662194"/>
              <a:gd name="connsiteX180" fmla="*/ 53538 w 2053231"/>
              <a:gd name="connsiteY180" fmla="*/ 660124 h 1662194"/>
              <a:gd name="connsiteX181" fmla="*/ 56972 w 2053231"/>
              <a:gd name="connsiteY181" fmla="*/ 651407 h 1662194"/>
              <a:gd name="connsiteX182" fmla="*/ 65176 w 2053231"/>
              <a:gd name="connsiteY182" fmla="*/ 634051 h 1662194"/>
              <a:gd name="connsiteX183" fmla="*/ 95408 w 2053231"/>
              <a:gd name="connsiteY183" fmla="*/ 628914 h 1662194"/>
              <a:gd name="connsiteX184" fmla="*/ 77587 w 2053231"/>
              <a:gd name="connsiteY184" fmla="*/ 617521 h 1662194"/>
              <a:gd name="connsiteX185" fmla="*/ 40415 w 2053231"/>
              <a:gd name="connsiteY185" fmla="*/ 577949 h 1662194"/>
              <a:gd name="connsiteX186" fmla="*/ 55219 w 2053231"/>
              <a:gd name="connsiteY186" fmla="*/ 538444 h 1662194"/>
              <a:gd name="connsiteX187" fmla="*/ 60443 w 2053231"/>
              <a:gd name="connsiteY187" fmla="*/ 532091 h 1662194"/>
              <a:gd name="connsiteX188" fmla="*/ 50996 w 2053231"/>
              <a:gd name="connsiteY188" fmla="*/ 524292 h 1662194"/>
              <a:gd name="connsiteX189" fmla="*/ 29797 w 2053231"/>
              <a:gd name="connsiteY189" fmla="*/ 496296 h 1662194"/>
              <a:gd name="connsiteX190" fmla="*/ 18024 w 2053231"/>
              <a:gd name="connsiteY190" fmla="*/ 476705 h 1662194"/>
              <a:gd name="connsiteX191" fmla="*/ 6382 w 2053231"/>
              <a:gd name="connsiteY191" fmla="*/ 468980 h 1662194"/>
              <a:gd name="connsiteX192" fmla="*/ 3045 w 2053231"/>
              <a:gd name="connsiteY192" fmla="*/ 462188 h 1662194"/>
              <a:gd name="connsiteX193" fmla="*/ 3241 w 2053231"/>
              <a:gd name="connsiteY193" fmla="*/ 428263 h 1662194"/>
              <a:gd name="connsiteX194" fmla="*/ 4901 w 2053231"/>
              <a:gd name="connsiteY194" fmla="*/ 419485 h 1662194"/>
              <a:gd name="connsiteX195" fmla="*/ 23740 w 2053231"/>
              <a:gd name="connsiteY195" fmla="*/ 386265 h 1662194"/>
              <a:gd name="connsiteX196" fmla="*/ 38036 w 2053231"/>
              <a:gd name="connsiteY196" fmla="*/ 332362 h 1662194"/>
              <a:gd name="connsiteX197" fmla="*/ 37374 w 2053231"/>
              <a:gd name="connsiteY197" fmla="*/ 297860 h 1662194"/>
              <a:gd name="connsiteX198" fmla="*/ 38062 w 2053231"/>
              <a:gd name="connsiteY198" fmla="*/ 289963 h 1662194"/>
              <a:gd name="connsiteX199" fmla="*/ 33975 w 2053231"/>
              <a:gd name="connsiteY199" fmla="*/ 258363 h 1662194"/>
              <a:gd name="connsiteX200" fmla="*/ 37608 w 2053231"/>
              <a:gd name="connsiteY200" fmla="*/ 250972 h 1662194"/>
              <a:gd name="connsiteX201" fmla="*/ 81247 w 2053231"/>
              <a:gd name="connsiteY201" fmla="*/ 248413 h 1662194"/>
              <a:gd name="connsiteX202" fmla="*/ 87026 w 2053231"/>
              <a:gd name="connsiteY202" fmla="*/ 225202 h 1662194"/>
              <a:gd name="connsiteX203" fmla="*/ 79230 w 2053231"/>
              <a:gd name="connsiteY203" fmla="*/ 214441 h 1662194"/>
              <a:gd name="connsiteX204" fmla="*/ 80686 w 2053231"/>
              <a:gd name="connsiteY204" fmla="*/ 207245 h 1662194"/>
              <a:gd name="connsiteX205" fmla="*/ 87561 w 2053231"/>
              <a:gd name="connsiteY205" fmla="*/ 209678 h 1662194"/>
              <a:gd name="connsiteX206" fmla="*/ 124299 w 2053231"/>
              <a:gd name="connsiteY206" fmla="*/ 233881 h 1662194"/>
              <a:gd name="connsiteX207" fmla="*/ 177764 w 2053231"/>
              <a:gd name="connsiteY207" fmla="*/ 267332 h 1662194"/>
              <a:gd name="connsiteX208" fmla="*/ 187213 w 2053231"/>
              <a:gd name="connsiteY208" fmla="*/ 261926 h 1662194"/>
              <a:gd name="connsiteX209" fmla="*/ 194336 w 2053231"/>
              <a:gd name="connsiteY209" fmla="*/ 257205 h 1662194"/>
              <a:gd name="connsiteX210" fmla="*/ 210832 w 2053231"/>
              <a:gd name="connsiteY210" fmla="*/ 261979 h 1662194"/>
              <a:gd name="connsiteX211" fmla="*/ 220950 w 2053231"/>
              <a:gd name="connsiteY211" fmla="*/ 273511 h 1662194"/>
              <a:gd name="connsiteX212" fmla="*/ 221307 w 2053231"/>
              <a:gd name="connsiteY212" fmla="*/ 276617 h 1662194"/>
              <a:gd name="connsiteX213" fmla="*/ 220390 w 2053231"/>
              <a:gd name="connsiteY213" fmla="*/ 277794 h 1662194"/>
              <a:gd name="connsiteX214" fmla="*/ 219183 w 2053231"/>
              <a:gd name="connsiteY214" fmla="*/ 278292 h 1662194"/>
              <a:gd name="connsiteX215" fmla="*/ 219827 w 2053231"/>
              <a:gd name="connsiteY215" fmla="*/ 278515 h 1662194"/>
              <a:gd name="connsiteX216" fmla="*/ 220390 w 2053231"/>
              <a:gd name="connsiteY216" fmla="*/ 277794 h 1662194"/>
              <a:gd name="connsiteX217" fmla="*/ 225601 w 2053231"/>
              <a:gd name="connsiteY217" fmla="*/ 275640 h 1662194"/>
              <a:gd name="connsiteX218" fmla="*/ 238724 w 2053231"/>
              <a:gd name="connsiteY218" fmla="*/ 267703 h 1662194"/>
              <a:gd name="connsiteX219" fmla="*/ 327694 w 2053231"/>
              <a:gd name="connsiteY219" fmla="*/ 292934 h 1662194"/>
              <a:gd name="connsiteX220" fmla="*/ 931839 w 2053231"/>
              <a:gd name="connsiteY220" fmla="*/ 361634 h 1662194"/>
              <a:gd name="connsiteX221" fmla="*/ 966001 w 2053231"/>
              <a:gd name="connsiteY221" fmla="*/ 358425 h 1662194"/>
              <a:gd name="connsiteX222" fmla="*/ 1205960 w 2053231"/>
              <a:gd name="connsiteY222" fmla="*/ 337022 h 1662194"/>
              <a:gd name="connsiteX223" fmla="*/ 1443309 w 2053231"/>
              <a:gd name="connsiteY223" fmla="*/ 250536 h 1662194"/>
              <a:gd name="connsiteX224" fmla="*/ 1571239 w 2053231"/>
              <a:gd name="connsiteY224" fmla="*/ 134904 h 1662194"/>
              <a:gd name="connsiteX225" fmla="*/ 1624246 w 2053231"/>
              <a:gd name="connsiteY225" fmla="*/ 82363 h 1662194"/>
              <a:gd name="connsiteX226" fmla="*/ 1671755 w 2053231"/>
              <a:gd name="connsiteY226" fmla="*/ 24072 h 1662194"/>
              <a:gd name="connsiteX227" fmla="*/ 1689812 w 2053231"/>
              <a:gd name="connsiteY227" fmla="*/ 12077 h 1662194"/>
              <a:gd name="connsiteX228" fmla="*/ 1695538 w 2053231"/>
              <a:gd name="connsiteY228" fmla="*/ 12005 h 1662194"/>
              <a:gd name="connsiteX229" fmla="*/ 1700565 w 2053231"/>
              <a:gd name="connsiteY229" fmla="*/ 15349 h 1662194"/>
              <a:gd name="connsiteX230" fmla="*/ 1699204 w 2053231"/>
              <a:gd name="connsiteY230" fmla="*/ 20240 h 1662194"/>
              <a:gd name="connsiteX231" fmla="*/ 1695943 w 2053231"/>
              <a:gd name="connsiteY231" fmla="*/ 22773 h 1662194"/>
              <a:gd name="connsiteX232" fmla="*/ 1681448 w 2053231"/>
              <a:gd name="connsiteY232" fmla="*/ 38645 h 1662194"/>
              <a:gd name="connsiteX233" fmla="*/ 1682349 w 2053231"/>
              <a:gd name="connsiteY233" fmla="*/ 47579 h 1662194"/>
              <a:gd name="connsiteX234" fmla="*/ 1680108 w 2053231"/>
              <a:gd name="connsiteY234" fmla="*/ 53954 h 1662194"/>
              <a:gd name="connsiteX235" fmla="*/ 1666762 w 2053231"/>
              <a:gd name="connsiteY235" fmla="*/ 59855 h 1662194"/>
              <a:gd name="connsiteX236" fmla="*/ 1697532 w 2053231"/>
              <a:gd name="connsiteY236" fmla="*/ 37014 h 1662194"/>
              <a:gd name="connsiteX237" fmla="*/ 1703406 w 2053231"/>
              <a:gd name="connsiteY237" fmla="*/ 23976 h 1662194"/>
              <a:gd name="connsiteX238" fmla="*/ 1715246 w 2053231"/>
              <a:gd name="connsiteY238" fmla="*/ 22729 h 1662194"/>
              <a:gd name="connsiteX239" fmla="*/ 1722750 w 2053231"/>
              <a:gd name="connsiteY239" fmla="*/ 20538 h 1662194"/>
              <a:gd name="connsiteX240" fmla="*/ 1735750 w 2053231"/>
              <a:gd name="connsiteY240" fmla="*/ 1324 h 1662194"/>
              <a:gd name="connsiteX241" fmla="*/ 1738585 w 2053231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1746" y="969110"/>
                </a:moveTo>
                <a:lnTo>
                  <a:pt x="2599" y="973994"/>
                </a:lnTo>
                <a:cubicBezTo>
                  <a:pt x="3387" y="978333"/>
                  <a:pt x="4318" y="983294"/>
                  <a:pt x="5336" y="988563"/>
                </a:cubicBezTo>
                <a:lnTo>
                  <a:pt x="6782" y="995844"/>
                </a:lnTo>
                <a:lnTo>
                  <a:pt x="6161" y="996145"/>
                </a:lnTo>
                <a:cubicBezTo>
                  <a:pt x="2942" y="994268"/>
                  <a:pt x="1387" y="985372"/>
                  <a:pt x="1450" y="973537"/>
                </a:cubicBezTo>
                <a:close/>
                <a:moveTo>
                  <a:pt x="1" y="957986"/>
                </a:moveTo>
                <a:cubicBezTo>
                  <a:pt x="-1" y="957153"/>
                  <a:pt x="236" y="957550"/>
                  <a:pt x="654" y="958871"/>
                </a:cubicBezTo>
                <a:lnTo>
                  <a:pt x="2082" y="964112"/>
                </a:lnTo>
                <a:lnTo>
                  <a:pt x="1746" y="969110"/>
                </a:lnTo>
                <a:lnTo>
                  <a:pt x="711" y="963168"/>
                </a:lnTo>
                <a:cubicBezTo>
                  <a:pt x="259" y="960394"/>
                  <a:pt x="5" y="958561"/>
                  <a:pt x="1" y="957986"/>
                </a:cubicBezTo>
                <a:close/>
                <a:moveTo>
                  <a:pt x="1709191" y="427290"/>
                </a:moveTo>
                <a:cubicBezTo>
                  <a:pt x="1705197" y="430816"/>
                  <a:pt x="1701203" y="434343"/>
                  <a:pt x="1697210" y="437869"/>
                </a:cubicBezTo>
                <a:cubicBezTo>
                  <a:pt x="1699608" y="436940"/>
                  <a:pt x="1702225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4" y="428228"/>
                  <a:pt x="1709593" y="427761"/>
                  <a:pt x="1709191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1" y="303345"/>
                  <a:pt x="1531108" y="324503"/>
                </a:cubicBezTo>
                <a:cubicBezTo>
                  <a:pt x="1531621" y="324970"/>
                  <a:pt x="1532022" y="325441"/>
                  <a:pt x="1532533" y="325909"/>
                </a:cubicBezTo>
                <a:cubicBezTo>
                  <a:pt x="1559601" y="307796"/>
                  <a:pt x="1584733" y="287810"/>
                  <a:pt x="1602977" y="260909"/>
                </a:cubicBezTo>
                <a:close/>
                <a:moveTo>
                  <a:pt x="1738585" y="93"/>
                </a:moveTo>
                <a:cubicBezTo>
                  <a:pt x="1739585" y="-137"/>
                  <a:pt x="1740627" y="9"/>
                  <a:pt x="1741678" y="1125"/>
                </a:cubicBezTo>
                <a:cubicBezTo>
                  <a:pt x="1743504" y="3001"/>
                  <a:pt x="1742531" y="5336"/>
                  <a:pt x="1741687" y="7060"/>
                </a:cubicBezTo>
                <a:cubicBezTo>
                  <a:pt x="1740164" y="10140"/>
                  <a:pt x="1738842" y="13091"/>
                  <a:pt x="1738618" y="16733"/>
                </a:cubicBezTo>
                <a:cubicBezTo>
                  <a:pt x="1738431" y="19162"/>
                  <a:pt x="1738280" y="21833"/>
                  <a:pt x="1740090" y="23588"/>
                </a:cubicBezTo>
                <a:cubicBezTo>
                  <a:pt x="1747616" y="31088"/>
                  <a:pt x="1743549" y="34859"/>
                  <a:pt x="1738676" y="39142"/>
                </a:cubicBezTo>
                <a:cubicBezTo>
                  <a:pt x="1731934" y="44942"/>
                  <a:pt x="1730202" y="53237"/>
                  <a:pt x="1733426" y="62940"/>
                </a:cubicBezTo>
                <a:cubicBezTo>
                  <a:pt x="1734682" y="66896"/>
                  <a:pt x="1734605" y="69321"/>
                  <a:pt x="1730086" y="69352"/>
                </a:cubicBezTo>
                <a:cubicBezTo>
                  <a:pt x="1728330" y="69411"/>
                  <a:pt x="1728090" y="70752"/>
                  <a:pt x="1727649" y="72220"/>
                </a:cubicBezTo>
                <a:cubicBezTo>
                  <a:pt x="1718725" y="106803"/>
                  <a:pt x="1702908" y="137377"/>
                  <a:pt x="1683216" y="165659"/>
                </a:cubicBezTo>
                <a:cubicBezTo>
                  <a:pt x="1667246" y="188608"/>
                  <a:pt x="1648975" y="209452"/>
                  <a:pt x="1629845" y="229721"/>
                </a:cubicBezTo>
                <a:cubicBezTo>
                  <a:pt x="1629276" y="230345"/>
                  <a:pt x="1628726" y="231090"/>
                  <a:pt x="1628579" y="232307"/>
                </a:cubicBezTo>
                <a:cubicBezTo>
                  <a:pt x="1638644" y="229546"/>
                  <a:pt x="1646904" y="224301"/>
                  <a:pt x="1654744" y="218464"/>
                </a:cubicBezTo>
                <a:cubicBezTo>
                  <a:pt x="1675586" y="202985"/>
                  <a:pt x="1692155" y="183287"/>
                  <a:pt x="1708997" y="163943"/>
                </a:cubicBezTo>
                <a:cubicBezTo>
                  <a:pt x="1719243" y="152090"/>
                  <a:pt x="1729870" y="140588"/>
                  <a:pt x="1741522" y="130021"/>
                </a:cubicBezTo>
                <a:cubicBezTo>
                  <a:pt x="1743464" y="128259"/>
                  <a:pt x="1744675" y="126038"/>
                  <a:pt x="1745886" y="123817"/>
                </a:cubicBezTo>
                <a:cubicBezTo>
                  <a:pt x="1746583" y="122582"/>
                  <a:pt x="1747518" y="121460"/>
                  <a:pt x="1749347" y="121883"/>
                </a:cubicBezTo>
                <a:cubicBezTo>
                  <a:pt x="1751633" y="122412"/>
                  <a:pt x="1752124" y="124213"/>
                  <a:pt x="1752616" y="126013"/>
                </a:cubicBezTo>
                <a:cubicBezTo>
                  <a:pt x="1754143" y="131776"/>
                  <a:pt x="1753495" y="137007"/>
                  <a:pt x="1751494" y="142041"/>
                </a:cubicBezTo>
                <a:cubicBezTo>
                  <a:pt x="1746260" y="154936"/>
                  <a:pt x="1737190" y="165054"/>
                  <a:pt x="1727716" y="174701"/>
                </a:cubicBezTo>
                <a:cubicBezTo>
                  <a:pt x="1715458" y="187106"/>
                  <a:pt x="1703711" y="199978"/>
                  <a:pt x="1693354" y="214015"/>
                </a:cubicBezTo>
                <a:cubicBezTo>
                  <a:pt x="1692620" y="215009"/>
                  <a:pt x="1691064" y="215668"/>
                  <a:pt x="1692030" y="218421"/>
                </a:cubicBezTo>
                <a:cubicBezTo>
                  <a:pt x="1698864" y="211771"/>
                  <a:pt x="1705277" y="205255"/>
                  <a:pt x="1711836" y="198978"/>
                </a:cubicBezTo>
                <a:cubicBezTo>
                  <a:pt x="1718285" y="192704"/>
                  <a:pt x="1724845" y="186426"/>
                  <a:pt x="1731312" y="180273"/>
                </a:cubicBezTo>
                <a:cubicBezTo>
                  <a:pt x="1732851" y="178767"/>
                  <a:pt x="1734409" y="176656"/>
                  <a:pt x="1737206" y="178378"/>
                </a:cubicBezTo>
                <a:cubicBezTo>
                  <a:pt x="1740112" y="180098"/>
                  <a:pt x="1740236" y="183122"/>
                  <a:pt x="1739939" y="185555"/>
                </a:cubicBezTo>
                <a:cubicBezTo>
                  <a:pt x="1738923" y="192736"/>
                  <a:pt x="1736241" y="199125"/>
                  <a:pt x="1732245" y="204832"/>
                </a:cubicBezTo>
                <a:cubicBezTo>
                  <a:pt x="1718532" y="223707"/>
                  <a:pt x="1701913" y="240135"/>
                  <a:pt x="1686811" y="257845"/>
                </a:cubicBezTo>
                <a:cubicBezTo>
                  <a:pt x="1678656" y="267448"/>
                  <a:pt x="1671359" y="277626"/>
                  <a:pt x="1664555" y="288152"/>
                </a:cubicBezTo>
                <a:cubicBezTo>
                  <a:pt x="1663033" y="290505"/>
                  <a:pt x="1663469" y="292670"/>
                  <a:pt x="1664417" y="295304"/>
                </a:cubicBezTo>
                <a:cubicBezTo>
                  <a:pt x="1668224" y="305957"/>
                  <a:pt x="1665365" y="309688"/>
                  <a:pt x="1654080" y="308008"/>
                </a:cubicBezTo>
                <a:cubicBezTo>
                  <a:pt x="1650585" y="307520"/>
                  <a:pt x="1648371" y="308200"/>
                  <a:pt x="1646665" y="310801"/>
                </a:cubicBezTo>
                <a:cubicBezTo>
                  <a:pt x="1626126" y="342988"/>
                  <a:pt x="1600234" y="370389"/>
                  <a:pt x="1571163" y="394989"/>
                </a:cubicBezTo>
                <a:cubicBezTo>
                  <a:pt x="1559310" y="404958"/>
                  <a:pt x="1546946" y="414460"/>
                  <a:pt x="1534273" y="423366"/>
                </a:cubicBezTo>
                <a:cubicBezTo>
                  <a:pt x="1534364" y="423968"/>
                  <a:pt x="1534472" y="424692"/>
                  <a:pt x="1534563" y="425295"/>
                </a:cubicBezTo>
                <a:cubicBezTo>
                  <a:pt x="1534800" y="426134"/>
                  <a:pt x="1534982" y="426613"/>
                  <a:pt x="1535200" y="427332"/>
                </a:cubicBezTo>
                <a:cubicBezTo>
                  <a:pt x="1552894" y="413654"/>
                  <a:pt x="1570314" y="399621"/>
                  <a:pt x="1587187" y="384880"/>
                </a:cubicBezTo>
                <a:cubicBezTo>
                  <a:pt x="1632929" y="344940"/>
                  <a:pt x="1675951" y="302305"/>
                  <a:pt x="1719886" y="260608"/>
                </a:cubicBezTo>
                <a:cubicBezTo>
                  <a:pt x="1734653" y="246544"/>
                  <a:pt x="1745345" y="228861"/>
                  <a:pt x="1758212" y="213165"/>
                </a:cubicBezTo>
                <a:cubicBezTo>
                  <a:pt x="1766790" y="202700"/>
                  <a:pt x="1774857" y="191769"/>
                  <a:pt x="1785352" y="183058"/>
                </a:cubicBezTo>
                <a:cubicBezTo>
                  <a:pt x="1789676" y="179520"/>
                  <a:pt x="1794272" y="176336"/>
                  <a:pt x="1800877" y="176962"/>
                </a:cubicBezTo>
                <a:cubicBezTo>
                  <a:pt x="1803456" y="177238"/>
                  <a:pt x="1806419" y="177866"/>
                  <a:pt x="1807768" y="180970"/>
                </a:cubicBezTo>
                <a:cubicBezTo>
                  <a:pt x="1809008" y="184077"/>
                  <a:pt x="1806920" y="185602"/>
                  <a:pt x="1805033" y="186998"/>
                </a:cubicBezTo>
                <a:cubicBezTo>
                  <a:pt x="1804538" y="187378"/>
                  <a:pt x="1804062" y="187878"/>
                  <a:pt x="1803513" y="187897"/>
                </a:cubicBezTo>
                <a:cubicBezTo>
                  <a:pt x="1793192" y="188971"/>
                  <a:pt x="1792155" y="198213"/>
                  <a:pt x="1788210" y="205008"/>
                </a:cubicBezTo>
                <a:cubicBezTo>
                  <a:pt x="1786981" y="207109"/>
                  <a:pt x="1787181" y="209161"/>
                  <a:pt x="1789189" y="211516"/>
                </a:cubicBezTo>
                <a:cubicBezTo>
                  <a:pt x="1792805" y="215755"/>
                  <a:pt x="1791009" y="217754"/>
                  <a:pt x="1787238" y="219092"/>
                </a:cubicBezTo>
                <a:cubicBezTo>
                  <a:pt x="1783468" y="220431"/>
                  <a:pt x="1779241" y="220936"/>
                  <a:pt x="1775376" y="223853"/>
                </a:cubicBezTo>
                <a:cubicBezTo>
                  <a:pt x="1782526" y="225913"/>
                  <a:pt x="1786885" y="223344"/>
                  <a:pt x="1790823" y="220183"/>
                </a:cubicBezTo>
                <a:cubicBezTo>
                  <a:pt x="1799706" y="213222"/>
                  <a:pt x="1804606" y="203244"/>
                  <a:pt x="1809140" y="193038"/>
                </a:cubicBezTo>
                <a:cubicBezTo>
                  <a:pt x="1810058" y="191068"/>
                  <a:pt x="1810720" y="188866"/>
                  <a:pt x="1812131" y="187244"/>
                </a:cubicBezTo>
                <a:cubicBezTo>
                  <a:pt x="1814734" y="184006"/>
                  <a:pt x="1817973" y="183534"/>
                  <a:pt x="1822285" y="187265"/>
                </a:cubicBezTo>
                <a:cubicBezTo>
                  <a:pt x="1827986" y="192161"/>
                  <a:pt x="1829688" y="191740"/>
                  <a:pt x="1830357" y="185176"/>
                </a:cubicBezTo>
                <a:cubicBezTo>
                  <a:pt x="1831230" y="176304"/>
                  <a:pt x="1835246" y="169991"/>
                  <a:pt x="1843210" y="166452"/>
                </a:cubicBezTo>
                <a:cubicBezTo>
                  <a:pt x="1844857" y="165669"/>
                  <a:pt x="1846579" y="164642"/>
                  <a:pt x="1848680" y="166146"/>
                </a:cubicBezTo>
                <a:cubicBezTo>
                  <a:pt x="1850928" y="167888"/>
                  <a:pt x="1849882" y="169740"/>
                  <a:pt x="1849367" y="171453"/>
                </a:cubicBezTo>
                <a:cubicBezTo>
                  <a:pt x="1848669" y="174142"/>
                  <a:pt x="1847750" y="176838"/>
                  <a:pt x="1847179" y="179643"/>
                </a:cubicBezTo>
                <a:cubicBezTo>
                  <a:pt x="1846092" y="184162"/>
                  <a:pt x="1846469" y="188874"/>
                  <a:pt x="1850415" y="193102"/>
                </a:cubicBezTo>
                <a:cubicBezTo>
                  <a:pt x="1853302" y="196154"/>
                  <a:pt x="1853390" y="198210"/>
                  <a:pt x="1850532" y="200487"/>
                </a:cubicBezTo>
                <a:cubicBezTo>
                  <a:pt x="1841337" y="207580"/>
                  <a:pt x="1836182" y="216597"/>
                  <a:pt x="1841761" y="230219"/>
                </a:cubicBezTo>
                <a:cubicBezTo>
                  <a:pt x="1842600" y="232129"/>
                  <a:pt x="1842231" y="234080"/>
                  <a:pt x="1840127" y="234029"/>
                </a:cubicBezTo>
                <a:cubicBezTo>
                  <a:pt x="1835462" y="233823"/>
                  <a:pt x="1835165" y="236983"/>
                  <a:pt x="1834336" y="240281"/>
                </a:cubicBezTo>
                <a:cubicBezTo>
                  <a:pt x="1826185" y="271930"/>
                  <a:pt x="1811726" y="299794"/>
                  <a:pt x="1794160" y="326066"/>
                </a:cubicBezTo>
                <a:cubicBezTo>
                  <a:pt x="1776776" y="352090"/>
                  <a:pt x="1756360" y="375551"/>
                  <a:pt x="1734263" y="398100"/>
                </a:cubicBezTo>
                <a:cubicBezTo>
                  <a:pt x="1741290" y="397137"/>
                  <a:pt x="1749841" y="392367"/>
                  <a:pt x="1757953" y="386885"/>
                </a:cubicBezTo>
                <a:cubicBezTo>
                  <a:pt x="1779363" y="372233"/>
                  <a:pt x="1795858" y="352780"/>
                  <a:pt x="1812737" y="333679"/>
                </a:cubicBezTo>
                <a:cubicBezTo>
                  <a:pt x="1824520" y="320320"/>
                  <a:pt x="1835921" y="306611"/>
                  <a:pt x="1849623" y="295005"/>
                </a:cubicBezTo>
                <a:cubicBezTo>
                  <a:pt x="1851198" y="293741"/>
                  <a:pt x="1852170" y="292134"/>
                  <a:pt x="1852869" y="290172"/>
                </a:cubicBezTo>
                <a:cubicBezTo>
                  <a:pt x="1853493" y="288455"/>
                  <a:pt x="1854575" y="286843"/>
                  <a:pt x="1856989" y="287489"/>
                </a:cubicBezTo>
                <a:cubicBezTo>
                  <a:pt x="1859421" y="288255"/>
                  <a:pt x="1859967" y="290417"/>
                  <a:pt x="1860256" y="292345"/>
                </a:cubicBezTo>
                <a:cubicBezTo>
                  <a:pt x="1861014" y="299589"/>
                  <a:pt x="1860126" y="306160"/>
                  <a:pt x="1856934" y="312082"/>
                </a:cubicBezTo>
                <a:cubicBezTo>
                  <a:pt x="1850769" y="323919"/>
                  <a:pt x="1841589" y="333313"/>
                  <a:pt x="1832409" y="342707"/>
                </a:cubicBezTo>
                <a:cubicBezTo>
                  <a:pt x="1819674" y="355613"/>
                  <a:pt x="1808201" y="369566"/>
                  <a:pt x="1798280" y="385043"/>
                </a:cubicBezTo>
                <a:cubicBezTo>
                  <a:pt x="1805957" y="377395"/>
                  <a:pt x="1813616" y="369627"/>
                  <a:pt x="1821403" y="361975"/>
                </a:cubicBezTo>
                <a:cubicBezTo>
                  <a:pt x="1827266" y="356205"/>
                  <a:pt x="1833385" y="350669"/>
                  <a:pt x="1839376" y="345017"/>
                </a:cubicBezTo>
                <a:cubicBezTo>
                  <a:pt x="1840824" y="343635"/>
                  <a:pt x="1842363" y="342130"/>
                  <a:pt x="1844940" y="343860"/>
                </a:cubicBezTo>
                <a:cubicBezTo>
                  <a:pt x="1847261" y="345357"/>
                  <a:pt x="1847276" y="347658"/>
                  <a:pt x="1847163" y="349842"/>
                </a:cubicBezTo>
                <a:cubicBezTo>
                  <a:pt x="1846803" y="358455"/>
                  <a:pt x="1843224" y="365480"/>
                  <a:pt x="1838440" y="371820"/>
                </a:cubicBezTo>
                <a:cubicBezTo>
                  <a:pt x="1832629" y="379404"/>
                  <a:pt x="1826434" y="386639"/>
                  <a:pt x="1820020" y="393881"/>
                </a:cubicBezTo>
                <a:cubicBezTo>
                  <a:pt x="1827744" y="391683"/>
                  <a:pt x="1835468" y="389484"/>
                  <a:pt x="1843247" y="387648"/>
                </a:cubicBezTo>
                <a:cubicBezTo>
                  <a:pt x="1841725" y="401751"/>
                  <a:pt x="1833688" y="404808"/>
                  <a:pt x="1826440" y="407232"/>
                </a:cubicBezTo>
                <a:cubicBezTo>
                  <a:pt x="1816648" y="410348"/>
                  <a:pt x="1807402" y="414172"/>
                  <a:pt x="1798339" y="418475"/>
                </a:cubicBezTo>
                <a:cubicBezTo>
                  <a:pt x="1794876" y="422589"/>
                  <a:pt x="1791394" y="426583"/>
                  <a:pt x="1788057" y="430814"/>
                </a:cubicBezTo>
                <a:cubicBezTo>
                  <a:pt x="1784629" y="435169"/>
                  <a:pt x="1781422" y="439516"/>
                  <a:pt x="1778250" y="444105"/>
                </a:cubicBezTo>
                <a:cubicBezTo>
                  <a:pt x="1775994" y="447452"/>
                  <a:pt x="1773118" y="450334"/>
                  <a:pt x="1777135" y="455772"/>
                </a:cubicBezTo>
                <a:cubicBezTo>
                  <a:pt x="1778942" y="458255"/>
                  <a:pt x="1771676" y="472309"/>
                  <a:pt x="1768839" y="473253"/>
                </a:cubicBezTo>
                <a:cubicBezTo>
                  <a:pt x="1768418" y="473388"/>
                  <a:pt x="1767997" y="473524"/>
                  <a:pt x="1767668" y="473535"/>
                </a:cubicBezTo>
                <a:cubicBezTo>
                  <a:pt x="1761228" y="473267"/>
                  <a:pt x="1760417" y="477413"/>
                  <a:pt x="1761086" y="482599"/>
                </a:cubicBezTo>
                <a:cubicBezTo>
                  <a:pt x="1761737" y="487665"/>
                  <a:pt x="1763777" y="493895"/>
                  <a:pt x="1754724" y="491656"/>
                </a:cubicBezTo>
                <a:cubicBezTo>
                  <a:pt x="1753700" y="491449"/>
                  <a:pt x="1753588" y="492179"/>
                  <a:pt x="1753277" y="493037"/>
                </a:cubicBezTo>
                <a:cubicBezTo>
                  <a:pt x="1747078" y="514930"/>
                  <a:pt x="1733660" y="532098"/>
                  <a:pt x="1720462" y="549260"/>
                </a:cubicBezTo>
                <a:cubicBezTo>
                  <a:pt x="1719711" y="550133"/>
                  <a:pt x="1718959" y="551006"/>
                  <a:pt x="1718208" y="551879"/>
                </a:cubicBezTo>
                <a:cubicBezTo>
                  <a:pt x="1734041" y="547106"/>
                  <a:pt x="1787566" y="539854"/>
                  <a:pt x="1803756" y="541126"/>
                </a:cubicBezTo>
                <a:cubicBezTo>
                  <a:pt x="1818152" y="542216"/>
                  <a:pt x="1894231" y="513247"/>
                  <a:pt x="1908471" y="497141"/>
                </a:cubicBezTo>
                <a:cubicBezTo>
                  <a:pt x="1912607" y="509237"/>
                  <a:pt x="1908391" y="514224"/>
                  <a:pt x="1905272" y="519902"/>
                </a:cubicBezTo>
                <a:cubicBezTo>
                  <a:pt x="1900852" y="527925"/>
                  <a:pt x="1900806" y="533498"/>
                  <a:pt x="1912287" y="539411"/>
                </a:cubicBezTo>
                <a:cubicBezTo>
                  <a:pt x="1945158" y="556233"/>
                  <a:pt x="1944919" y="556847"/>
                  <a:pt x="1920237" y="582026"/>
                </a:cubicBezTo>
                <a:cubicBezTo>
                  <a:pt x="1919083" y="583155"/>
                  <a:pt x="1920267" y="586628"/>
                  <a:pt x="1920300" y="589050"/>
                </a:cubicBezTo>
                <a:cubicBezTo>
                  <a:pt x="1928198" y="592418"/>
                  <a:pt x="1935458" y="582725"/>
                  <a:pt x="1945761" y="592554"/>
                </a:cubicBezTo>
                <a:cubicBezTo>
                  <a:pt x="1914573" y="638303"/>
                  <a:pt x="1863298" y="682549"/>
                  <a:pt x="1816062" y="717694"/>
                </a:cubicBezTo>
                <a:cubicBezTo>
                  <a:pt x="1859975" y="727239"/>
                  <a:pt x="1879537" y="687817"/>
                  <a:pt x="1911347" y="691712"/>
                </a:cubicBezTo>
                <a:cubicBezTo>
                  <a:pt x="1928637" y="703244"/>
                  <a:pt x="1885465" y="724322"/>
                  <a:pt x="1930338" y="728505"/>
                </a:cubicBezTo>
                <a:cubicBezTo>
                  <a:pt x="1912831" y="739754"/>
                  <a:pt x="1900227" y="750596"/>
                  <a:pt x="1888883" y="763212"/>
                </a:cubicBezTo>
                <a:cubicBezTo>
                  <a:pt x="1868779" y="785816"/>
                  <a:pt x="1866343" y="800434"/>
                  <a:pt x="1881503" y="829360"/>
                </a:cubicBezTo>
                <a:cubicBezTo>
                  <a:pt x="1891537" y="848405"/>
                  <a:pt x="1904519" y="865775"/>
                  <a:pt x="1898868" y="889102"/>
                </a:cubicBezTo>
                <a:cubicBezTo>
                  <a:pt x="1894984" y="905102"/>
                  <a:pt x="1898957" y="915386"/>
                  <a:pt x="1921600" y="907477"/>
                </a:cubicBezTo>
                <a:cubicBezTo>
                  <a:pt x="1946038" y="899023"/>
                  <a:pt x="1957836" y="912919"/>
                  <a:pt x="1955507" y="940738"/>
                </a:cubicBezTo>
                <a:cubicBezTo>
                  <a:pt x="1953999" y="958597"/>
                  <a:pt x="1959223" y="963993"/>
                  <a:pt x="1976480" y="961353"/>
                </a:cubicBezTo>
                <a:cubicBezTo>
                  <a:pt x="1995566" y="958409"/>
                  <a:pt x="2012270" y="946217"/>
                  <a:pt x="2037145" y="950953"/>
                </a:cubicBezTo>
                <a:cubicBezTo>
                  <a:pt x="2022790" y="983900"/>
                  <a:pt x="1980355" y="976122"/>
                  <a:pt x="1962579" y="1007610"/>
                </a:cubicBezTo>
                <a:cubicBezTo>
                  <a:pt x="1989274" y="1006833"/>
                  <a:pt x="2009675" y="1006025"/>
                  <a:pt x="2028420" y="998611"/>
                </a:cubicBezTo>
                <a:cubicBezTo>
                  <a:pt x="2036237" y="995562"/>
                  <a:pt x="2044822" y="992486"/>
                  <a:pt x="2050828" y="1001611"/>
                </a:cubicBezTo>
                <a:cubicBezTo>
                  <a:pt x="2058002" y="1012636"/>
                  <a:pt x="2047438" y="1017232"/>
                  <a:pt x="2041049" y="1019506"/>
                </a:cubicBezTo>
                <a:cubicBezTo>
                  <a:pt x="2023019" y="1025806"/>
                  <a:pt x="2010540" y="1039673"/>
                  <a:pt x="1996417" y="1050687"/>
                </a:cubicBezTo>
                <a:cubicBezTo>
                  <a:pt x="1965517" y="1074864"/>
                  <a:pt x="1930633" y="1095299"/>
                  <a:pt x="1907230" y="1134124"/>
                </a:cubicBezTo>
                <a:cubicBezTo>
                  <a:pt x="1942338" y="1123252"/>
                  <a:pt x="1966285" y="1099793"/>
                  <a:pt x="1999627" y="1094067"/>
                </a:cubicBezTo>
                <a:cubicBezTo>
                  <a:pt x="1975296" y="1129653"/>
                  <a:pt x="1940811" y="1153466"/>
                  <a:pt x="1908699" y="1179865"/>
                </a:cubicBezTo>
                <a:cubicBezTo>
                  <a:pt x="1899559" y="1187320"/>
                  <a:pt x="1889854" y="1192492"/>
                  <a:pt x="1889868" y="1207997"/>
                </a:cubicBezTo>
                <a:cubicBezTo>
                  <a:pt x="1889859" y="1238039"/>
                  <a:pt x="1880308" y="1263315"/>
                  <a:pt x="1853631" y="1277417"/>
                </a:cubicBezTo>
                <a:cubicBezTo>
                  <a:pt x="1853429" y="1277545"/>
                  <a:pt x="1855637" y="1281953"/>
                  <a:pt x="1857096" y="1285053"/>
                </a:cubicBezTo>
                <a:cubicBezTo>
                  <a:pt x="1874695" y="1285430"/>
                  <a:pt x="1885754" y="1267251"/>
                  <a:pt x="1909019" y="1272282"/>
                </a:cubicBezTo>
                <a:cubicBezTo>
                  <a:pt x="1891327" y="1296984"/>
                  <a:pt x="1876676" y="1319161"/>
                  <a:pt x="1848098" y="1331631"/>
                </a:cubicBezTo>
                <a:cubicBezTo>
                  <a:pt x="1825214" y="1341608"/>
                  <a:pt x="1796023" y="1347799"/>
                  <a:pt x="1782897" y="1377919"/>
                </a:cubicBezTo>
                <a:cubicBezTo>
                  <a:pt x="1804185" y="1383017"/>
                  <a:pt x="1818357" y="1375272"/>
                  <a:pt x="1832838" y="1369576"/>
                </a:cubicBezTo>
                <a:cubicBezTo>
                  <a:pt x="1855135" y="1360830"/>
                  <a:pt x="1876829" y="1351015"/>
                  <a:pt x="1899109" y="1342149"/>
                </a:cubicBezTo>
                <a:cubicBezTo>
                  <a:pt x="1907547" y="1338836"/>
                  <a:pt x="1916974" y="1336217"/>
                  <a:pt x="1924892" y="1350730"/>
                </a:cubicBezTo>
                <a:cubicBezTo>
                  <a:pt x="1895613" y="1354864"/>
                  <a:pt x="1880690" y="1375233"/>
                  <a:pt x="1864818" y="1394423"/>
                </a:cubicBezTo>
                <a:cubicBezTo>
                  <a:pt x="1855855" y="1405264"/>
                  <a:pt x="1849394" y="1419533"/>
                  <a:pt x="1829715" y="1414866"/>
                </a:cubicBezTo>
                <a:cubicBezTo>
                  <a:pt x="1819309" y="1412429"/>
                  <a:pt x="1814119" y="1420479"/>
                  <a:pt x="1816666" y="1430084"/>
                </a:cubicBezTo>
                <a:cubicBezTo>
                  <a:pt x="1825507" y="1463947"/>
                  <a:pt x="1804137" y="1476658"/>
                  <a:pt x="1781074" y="1483976"/>
                </a:cubicBezTo>
                <a:cubicBezTo>
                  <a:pt x="1737492" y="1497921"/>
                  <a:pt x="1703984" y="1528243"/>
                  <a:pt x="1662134" y="1545641"/>
                </a:cubicBezTo>
                <a:cubicBezTo>
                  <a:pt x="1621421" y="1562518"/>
                  <a:pt x="1309212" y="1644982"/>
                  <a:pt x="1228496" y="1654846"/>
                </a:cubicBezTo>
                <a:cubicBezTo>
                  <a:pt x="734555" y="1715203"/>
                  <a:pt x="322996" y="1384057"/>
                  <a:pt x="320643" y="1379412"/>
                </a:cubicBezTo>
                <a:cubicBezTo>
                  <a:pt x="309753" y="1357610"/>
                  <a:pt x="289550" y="1348720"/>
                  <a:pt x="270759" y="1337481"/>
                </a:cubicBezTo>
                <a:cubicBezTo>
                  <a:pt x="254380" y="1327615"/>
                  <a:pt x="236924" y="1317178"/>
                  <a:pt x="228113" y="1299667"/>
                </a:cubicBezTo>
                <a:cubicBezTo>
                  <a:pt x="216457" y="1276439"/>
                  <a:pt x="242409" y="1294947"/>
                  <a:pt x="245332" y="1285763"/>
                </a:cubicBezTo>
                <a:cubicBezTo>
                  <a:pt x="234720" y="1273886"/>
                  <a:pt x="219422" y="1263135"/>
                  <a:pt x="213716" y="1249396"/>
                </a:cubicBezTo>
                <a:cubicBezTo>
                  <a:pt x="193226" y="1199693"/>
                  <a:pt x="159853" y="1164111"/>
                  <a:pt x="113880" y="1137192"/>
                </a:cubicBezTo>
                <a:cubicBezTo>
                  <a:pt x="100682" y="1129398"/>
                  <a:pt x="90568" y="1114960"/>
                  <a:pt x="73848" y="1113100"/>
                </a:cubicBezTo>
                <a:cubicBezTo>
                  <a:pt x="36732" y="1109140"/>
                  <a:pt x="42172" y="1068255"/>
                  <a:pt x="20262" y="1050943"/>
                </a:cubicBezTo>
                <a:cubicBezTo>
                  <a:pt x="18197" y="1049317"/>
                  <a:pt x="13140" y="1027228"/>
                  <a:pt x="8594" y="1004970"/>
                </a:cubicBezTo>
                <a:lnTo>
                  <a:pt x="6782" y="995844"/>
                </a:lnTo>
                <a:lnTo>
                  <a:pt x="9723" y="994413"/>
                </a:lnTo>
                <a:lnTo>
                  <a:pt x="11036" y="999486"/>
                </a:lnTo>
                <a:cubicBezTo>
                  <a:pt x="14116" y="1010934"/>
                  <a:pt x="16915" y="1019681"/>
                  <a:pt x="17988" y="1017464"/>
                </a:cubicBezTo>
                <a:cubicBezTo>
                  <a:pt x="20833" y="1011433"/>
                  <a:pt x="25763" y="1006058"/>
                  <a:pt x="21859" y="998437"/>
                </a:cubicBezTo>
                <a:cubicBezTo>
                  <a:pt x="20668" y="996024"/>
                  <a:pt x="19866" y="989169"/>
                  <a:pt x="16530" y="989724"/>
                </a:cubicBezTo>
                <a:cubicBezTo>
                  <a:pt x="15419" y="989909"/>
                  <a:pt x="14026" y="990917"/>
                  <a:pt x="12243" y="993188"/>
                </a:cubicBezTo>
                <a:lnTo>
                  <a:pt x="9723" y="994413"/>
                </a:lnTo>
                <a:lnTo>
                  <a:pt x="7918" y="987443"/>
                </a:lnTo>
                <a:cubicBezTo>
                  <a:pt x="5848" y="979222"/>
                  <a:pt x="3867" y="971026"/>
                  <a:pt x="2405" y="965300"/>
                </a:cubicBezTo>
                <a:lnTo>
                  <a:pt x="2082" y="964112"/>
                </a:lnTo>
                <a:lnTo>
                  <a:pt x="2753" y="954092"/>
                </a:lnTo>
                <a:cubicBezTo>
                  <a:pt x="6094" y="926587"/>
                  <a:pt x="15819" y="895491"/>
                  <a:pt x="31565" y="893447"/>
                </a:cubicBezTo>
                <a:cubicBezTo>
                  <a:pt x="14910" y="860452"/>
                  <a:pt x="14910" y="860452"/>
                  <a:pt x="52206" y="854594"/>
                </a:cubicBezTo>
                <a:cubicBezTo>
                  <a:pt x="34417" y="833873"/>
                  <a:pt x="33602" y="828449"/>
                  <a:pt x="50189" y="820622"/>
                </a:cubicBezTo>
                <a:cubicBezTo>
                  <a:pt x="66154" y="813059"/>
                  <a:pt x="84692" y="810133"/>
                  <a:pt x="98777" y="798878"/>
                </a:cubicBezTo>
                <a:cubicBezTo>
                  <a:pt x="80210" y="772247"/>
                  <a:pt x="71439" y="741046"/>
                  <a:pt x="39476" y="728797"/>
                </a:cubicBezTo>
                <a:cubicBezTo>
                  <a:pt x="34448" y="726907"/>
                  <a:pt x="30032" y="718818"/>
                  <a:pt x="32418" y="714135"/>
                </a:cubicBezTo>
                <a:cubicBezTo>
                  <a:pt x="40731" y="696774"/>
                  <a:pt x="20252" y="664756"/>
                  <a:pt x="53538" y="660124"/>
                </a:cubicBezTo>
                <a:cubicBezTo>
                  <a:pt x="57637" y="659501"/>
                  <a:pt x="60972" y="655997"/>
                  <a:pt x="56972" y="651407"/>
                </a:cubicBezTo>
                <a:cubicBezTo>
                  <a:pt x="43255" y="635757"/>
                  <a:pt x="57141" y="636380"/>
                  <a:pt x="65176" y="634051"/>
                </a:cubicBezTo>
                <a:cubicBezTo>
                  <a:pt x="74914" y="631300"/>
                  <a:pt x="87381" y="637906"/>
                  <a:pt x="95408" y="628914"/>
                </a:cubicBezTo>
                <a:cubicBezTo>
                  <a:pt x="91836" y="619828"/>
                  <a:pt x="83730" y="620221"/>
                  <a:pt x="77587" y="617521"/>
                </a:cubicBezTo>
                <a:cubicBezTo>
                  <a:pt x="59614" y="609525"/>
                  <a:pt x="44480" y="599859"/>
                  <a:pt x="40415" y="577949"/>
                </a:cubicBezTo>
                <a:cubicBezTo>
                  <a:pt x="37093" y="560253"/>
                  <a:pt x="32981" y="544644"/>
                  <a:pt x="55219" y="538444"/>
                </a:cubicBezTo>
                <a:cubicBezTo>
                  <a:pt x="58715" y="537479"/>
                  <a:pt x="60237" y="535126"/>
                  <a:pt x="60443" y="532091"/>
                </a:cubicBezTo>
                <a:cubicBezTo>
                  <a:pt x="57374" y="529287"/>
                  <a:pt x="54396" y="526359"/>
                  <a:pt x="50996" y="524292"/>
                </a:cubicBezTo>
                <a:cubicBezTo>
                  <a:pt x="39608" y="517528"/>
                  <a:pt x="34518" y="507161"/>
                  <a:pt x="29797" y="496296"/>
                </a:cubicBezTo>
                <a:cubicBezTo>
                  <a:pt x="26770" y="489372"/>
                  <a:pt x="23432" y="482580"/>
                  <a:pt x="18024" y="476705"/>
                </a:cubicBezTo>
                <a:cubicBezTo>
                  <a:pt x="14719" y="473061"/>
                  <a:pt x="10899" y="470404"/>
                  <a:pt x="6382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6" y="451944"/>
                  <a:pt x="9882" y="440880"/>
                  <a:pt x="3241" y="428263"/>
                </a:cubicBezTo>
                <a:cubicBezTo>
                  <a:pt x="1234" y="424454"/>
                  <a:pt x="1715" y="421046"/>
                  <a:pt x="4901" y="419485"/>
                </a:cubicBezTo>
                <a:cubicBezTo>
                  <a:pt x="18138" y="412862"/>
                  <a:pt x="19513" y="398521"/>
                  <a:pt x="23740" y="386265"/>
                </a:cubicBezTo>
                <a:cubicBezTo>
                  <a:pt x="29730" y="368862"/>
                  <a:pt x="34898" y="351123"/>
                  <a:pt x="38036" y="332362"/>
                </a:cubicBezTo>
                <a:cubicBezTo>
                  <a:pt x="39882" y="321155"/>
                  <a:pt x="41636" y="310073"/>
                  <a:pt x="37374" y="297860"/>
                </a:cubicBezTo>
                <a:cubicBezTo>
                  <a:pt x="36372" y="294866"/>
                  <a:pt x="36979" y="292301"/>
                  <a:pt x="38062" y="289963"/>
                </a:cubicBezTo>
                <a:cubicBezTo>
                  <a:pt x="42597" y="279756"/>
                  <a:pt x="40233" y="269176"/>
                  <a:pt x="33975" y="258363"/>
                </a:cubicBezTo>
                <a:cubicBezTo>
                  <a:pt x="30124" y="251830"/>
                  <a:pt x="30327" y="250975"/>
                  <a:pt x="37608" y="250972"/>
                </a:cubicBezTo>
                <a:cubicBezTo>
                  <a:pt x="52373" y="250838"/>
                  <a:pt x="67064" y="250950"/>
                  <a:pt x="81247" y="248413"/>
                </a:cubicBezTo>
                <a:cubicBezTo>
                  <a:pt x="97150" y="245576"/>
                  <a:pt x="101622" y="240095"/>
                  <a:pt x="87026" y="225202"/>
                </a:cubicBezTo>
                <a:cubicBezTo>
                  <a:pt x="83902" y="222037"/>
                  <a:pt x="81054" y="218498"/>
                  <a:pt x="79230" y="214441"/>
                </a:cubicBezTo>
                <a:cubicBezTo>
                  <a:pt x="77862" y="211216"/>
                  <a:pt x="78287" y="208901"/>
                  <a:pt x="80686" y="207245"/>
                </a:cubicBezTo>
                <a:cubicBezTo>
                  <a:pt x="83470" y="205213"/>
                  <a:pt x="85515" y="207809"/>
                  <a:pt x="87561" y="209678"/>
                </a:cubicBezTo>
                <a:cubicBezTo>
                  <a:pt x="98670" y="219722"/>
                  <a:pt x="111705" y="226431"/>
                  <a:pt x="124299" y="233881"/>
                </a:cubicBezTo>
                <a:cubicBezTo>
                  <a:pt x="142359" y="244660"/>
                  <a:pt x="161098" y="254083"/>
                  <a:pt x="177764" y="267332"/>
                </a:cubicBezTo>
                <a:cubicBezTo>
                  <a:pt x="182022" y="270702"/>
                  <a:pt x="187661" y="267847"/>
                  <a:pt x="187213" y="261926"/>
                </a:cubicBezTo>
                <a:cubicBezTo>
                  <a:pt x="186764" y="256006"/>
                  <a:pt x="189728" y="255906"/>
                  <a:pt x="194336" y="257205"/>
                </a:cubicBezTo>
                <a:cubicBezTo>
                  <a:pt x="199860" y="258714"/>
                  <a:pt x="205383" y="260225"/>
                  <a:pt x="210832" y="261979"/>
                </a:cubicBezTo>
                <a:cubicBezTo>
                  <a:pt x="216519" y="263847"/>
                  <a:pt x="219586" y="268105"/>
                  <a:pt x="220950" y="273511"/>
                </a:cubicBezTo>
                <a:cubicBezTo>
                  <a:pt x="221214" y="274531"/>
                  <a:pt x="221414" y="275675"/>
                  <a:pt x="221307" y="276617"/>
                </a:cubicBezTo>
                <a:lnTo>
                  <a:pt x="220390" y="277794"/>
                </a:lnTo>
                <a:lnTo>
                  <a:pt x="219183" y="278292"/>
                </a:lnTo>
                <a:cubicBezTo>
                  <a:pt x="217931" y="278836"/>
                  <a:pt x="217855" y="278975"/>
                  <a:pt x="219827" y="278515"/>
                </a:cubicBezTo>
                <a:lnTo>
                  <a:pt x="220390" y="277794"/>
                </a:lnTo>
                <a:lnTo>
                  <a:pt x="225601" y="275640"/>
                </a:lnTo>
                <a:cubicBezTo>
                  <a:pt x="231073" y="273321"/>
                  <a:pt x="237769" y="270158"/>
                  <a:pt x="238724" y="267703"/>
                </a:cubicBezTo>
                <a:cubicBezTo>
                  <a:pt x="238798" y="267458"/>
                  <a:pt x="306285" y="282631"/>
                  <a:pt x="327694" y="292934"/>
                </a:cubicBezTo>
                <a:cubicBezTo>
                  <a:pt x="341022" y="299390"/>
                  <a:pt x="599973" y="399939"/>
                  <a:pt x="931839" y="361634"/>
                </a:cubicBezTo>
                <a:cubicBezTo>
                  <a:pt x="943550" y="360271"/>
                  <a:pt x="954656" y="359291"/>
                  <a:pt x="966001" y="358425"/>
                </a:cubicBezTo>
                <a:cubicBezTo>
                  <a:pt x="1066254" y="350083"/>
                  <a:pt x="1165022" y="344336"/>
                  <a:pt x="1205960" y="337022"/>
                </a:cubicBezTo>
                <a:cubicBezTo>
                  <a:pt x="1237967" y="331220"/>
                  <a:pt x="1399292" y="285815"/>
                  <a:pt x="1443309" y="250536"/>
                </a:cubicBezTo>
                <a:cubicBezTo>
                  <a:pt x="1488296" y="214376"/>
                  <a:pt x="1529886" y="174697"/>
                  <a:pt x="1571239" y="134904"/>
                </a:cubicBezTo>
                <a:cubicBezTo>
                  <a:pt x="1589175" y="117705"/>
                  <a:pt x="1608647" y="101907"/>
                  <a:pt x="1624246" y="82363"/>
                </a:cubicBezTo>
                <a:cubicBezTo>
                  <a:pt x="1639826" y="62699"/>
                  <a:pt x="1654419" y="42341"/>
                  <a:pt x="1671755" y="24072"/>
                </a:cubicBezTo>
                <a:cubicBezTo>
                  <a:pt x="1676702" y="18818"/>
                  <a:pt x="1681595" y="13202"/>
                  <a:pt x="1689812" y="12077"/>
                </a:cubicBezTo>
                <a:cubicBezTo>
                  <a:pt x="1691642" y="11773"/>
                  <a:pt x="1693636" y="11827"/>
                  <a:pt x="1695538" y="12005"/>
                </a:cubicBezTo>
                <a:cubicBezTo>
                  <a:pt x="1697661" y="12176"/>
                  <a:pt x="1699488" y="13326"/>
                  <a:pt x="1700565" y="15349"/>
                </a:cubicBezTo>
                <a:cubicBezTo>
                  <a:pt x="1701678" y="17614"/>
                  <a:pt x="1700559" y="18984"/>
                  <a:pt x="1699204" y="20240"/>
                </a:cubicBezTo>
                <a:cubicBezTo>
                  <a:pt x="1698233" y="21121"/>
                  <a:pt x="1697334" y="22484"/>
                  <a:pt x="1695943" y="22773"/>
                </a:cubicBezTo>
                <a:cubicBezTo>
                  <a:pt x="1687049" y="24526"/>
                  <a:pt x="1684751" y="31993"/>
                  <a:pt x="1681448" y="38645"/>
                </a:cubicBezTo>
                <a:cubicBezTo>
                  <a:pt x="1679999" y="41481"/>
                  <a:pt x="1678348" y="43716"/>
                  <a:pt x="1682349" y="47579"/>
                </a:cubicBezTo>
                <a:cubicBezTo>
                  <a:pt x="1685838" y="50975"/>
                  <a:pt x="1683037" y="52886"/>
                  <a:pt x="1680108" y="53954"/>
                </a:cubicBezTo>
                <a:cubicBezTo>
                  <a:pt x="1676026" y="55424"/>
                  <a:pt x="1670940" y="55353"/>
                  <a:pt x="1666762" y="59855"/>
                </a:cubicBezTo>
                <a:cubicBezTo>
                  <a:pt x="1684929" y="59606"/>
                  <a:pt x="1690893" y="47897"/>
                  <a:pt x="1697532" y="37014"/>
                </a:cubicBezTo>
                <a:cubicBezTo>
                  <a:pt x="1700026" y="33053"/>
                  <a:pt x="1701424" y="28403"/>
                  <a:pt x="1703406" y="23976"/>
                </a:cubicBezTo>
                <a:cubicBezTo>
                  <a:pt x="1705903" y="18562"/>
                  <a:pt x="1709708" y="18191"/>
                  <a:pt x="1715246" y="22729"/>
                </a:cubicBezTo>
                <a:cubicBezTo>
                  <a:pt x="1720161" y="26803"/>
                  <a:pt x="1722192" y="26372"/>
                  <a:pt x="1722750" y="20538"/>
                </a:cubicBezTo>
                <a:cubicBezTo>
                  <a:pt x="1723586" y="11425"/>
                  <a:pt x="1727676" y="4867"/>
                  <a:pt x="1735750" y="1324"/>
                </a:cubicBezTo>
                <a:cubicBezTo>
                  <a:pt x="1736629" y="931"/>
                  <a:pt x="1737585" y="324"/>
                  <a:pt x="1738585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B2A55E5D-CF3C-4FCD-A6A9-AB4F8F16C9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39880" y="2176535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6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7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5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5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3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3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1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6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4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2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0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8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0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4 w 2053231"/>
              <a:gd name="connsiteY80" fmla="*/ 1385578 h 1662194"/>
              <a:gd name="connsiteX81" fmla="*/ 1832842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2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2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9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3 w 2053231"/>
              <a:gd name="connsiteY139" fmla="*/ 1354187 h 1662194"/>
              <a:gd name="connsiteX140" fmla="*/ 406567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70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3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6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9 w 2053231"/>
              <a:gd name="connsiteY175" fmla="*/ 1367190 h 1662194"/>
              <a:gd name="connsiteX176" fmla="*/ 200364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4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4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60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4 w 2053231"/>
              <a:gd name="connsiteY213" fmla="*/ 773093 h 1662194"/>
              <a:gd name="connsiteX214" fmla="*/ 131632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8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6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7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5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5" y="693085"/>
                </a:lnTo>
                <a:lnTo>
                  <a:pt x="2050633" y="688201"/>
                </a:lnTo>
                <a:cubicBezTo>
                  <a:pt x="2049844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8" y="304585"/>
                  <a:pt x="1763682" y="313475"/>
                  <a:pt x="1782473" y="324713"/>
                </a:cubicBezTo>
                <a:cubicBezTo>
                  <a:pt x="1798851" y="334580"/>
                  <a:pt x="1816308" y="345016"/>
                  <a:pt x="1825119" y="362527"/>
                </a:cubicBezTo>
                <a:cubicBezTo>
                  <a:pt x="1836775" y="385756"/>
                  <a:pt x="1810822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3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4" y="612878"/>
                  <a:pt x="2040092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6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1" y="672471"/>
                </a:cubicBezTo>
                <a:cubicBezTo>
                  <a:pt x="2037813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4" y="691170"/>
                  <a:pt x="2050826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1" y="801742"/>
                  <a:pt x="2038321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4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0" y="997439"/>
                  <a:pt x="1999694" y="1002071"/>
                </a:cubicBezTo>
                <a:cubicBezTo>
                  <a:pt x="1995594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2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0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799" y="1194535"/>
                  <a:pt x="2052187" y="1196426"/>
                  <a:pt x="2050187" y="1200006"/>
                </a:cubicBezTo>
                <a:cubicBezTo>
                  <a:pt x="2044556" y="1210251"/>
                  <a:pt x="2043350" y="1221315"/>
                  <a:pt x="2049990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8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8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0" y="1452516"/>
                </a:cubicBezTo>
                <a:cubicBezTo>
                  <a:pt x="1954561" y="1442472"/>
                  <a:pt x="1941527" y="1435764"/>
                  <a:pt x="1928933" y="1428314"/>
                </a:cubicBezTo>
                <a:cubicBezTo>
                  <a:pt x="1910872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4" y="1385578"/>
                </a:cubicBezTo>
                <a:lnTo>
                  <a:pt x="1832842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2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2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6" y="1487498"/>
                  <a:pt x="481993" y="1527291"/>
                </a:cubicBezTo>
                <a:cubicBezTo>
                  <a:pt x="464057" y="1544491"/>
                  <a:pt x="444585" y="1560288"/>
                  <a:pt x="428986" y="1579832"/>
                </a:cubicBezTo>
                <a:cubicBezTo>
                  <a:pt x="413406" y="1599495"/>
                  <a:pt x="398813" y="1619854"/>
                  <a:pt x="381477" y="1638123"/>
                </a:cubicBezTo>
                <a:cubicBezTo>
                  <a:pt x="376530" y="1643377"/>
                  <a:pt x="371637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2" y="1635392"/>
                  <a:pt x="331040" y="1635823"/>
                  <a:pt x="330482" y="1641657"/>
                </a:cubicBezTo>
                <a:cubicBezTo>
                  <a:pt x="329646" y="1650770"/>
                  <a:pt x="325556" y="1657329"/>
                  <a:pt x="317482" y="1660871"/>
                </a:cubicBezTo>
                <a:cubicBezTo>
                  <a:pt x="316603" y="1661264"/>
                  <a:pt x="315647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1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8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9" y="1437894"/>
                  <a:pt x="398489" y="1443730"/>
                </a:cubicBezTo>
                <a:cubicBezTo>
                  <a:pt x="377646" y="1459210"/>
                  <a:pt x="361077" y="1478908"/>
                  <a:pt x="344235" y="1498251"/>
                </a:cubicBezTo>
                <a:cubicBezTo>
                  <a:pt x="333990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6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3" y="1369525"/>
                  <a:pt x="388815" y="1366891"/>
                </a:cubicBezTo>
                <a:cubicBezTo>
                  <a:pt x="385008" y="1356238"/>
                  <a:pt x="387867" y="1352507"/>
                  <a:pt x="399153" y="1354187"/>
                </a:cubicBezTo>
                <a:cubicBezTo>
                  <a:pt x="402647" y="1354676"/>
                  <a:pt x="404861" y="1353995"/>
                  <a:pt x="406567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70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8" y="1463982"/>
                  <a:pt x="265022" y="1457187"/>
                </a:cubicBezTo>
                <a:cubicBezTo>
                  <a:pt x="266251" y="1455086"/>
                  <a:pt x="266052" y="1453033"/>
                  <a:pt x="264043" y="1450679"/>
                </a:cubicBezTo>
                <a:cubicBezTo>
                  <a:pt x="260427" y="1446440"/>
                  <a:pt x="262223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8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6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50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3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9" y="1367190"/>
                </a:cubicBezTo>
                <a:cubicBezTo>
                  <a:pt x="202034" y="1368454"/>
                  <a:pt x="201062" y="1370061"/>
                  <a:pt x="200364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4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4" y="1257387"/>
                  <a:pt x="226792" y="1254963"/>
                </a:cubicBezTo>
                <a:cubicBezTo>
                  <a:pt x="236585" y="1251847"/>
                  <a:pt x="245830" y="1248023"/>
                  <a:pt x="254893" y="1243720"/>
                </a:cubicBezTo>
                <a:cubicBezTo>
                  <a:pt x="258357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4" y="1188942"/>
                </a:cubicBezTo>
                <a:cubicBezTo>
                  <a:pt x="284814" y="1188807"/>
                  <a:pt x="285236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60" y="1142293"/>
                </a:cubicBezTo>
                <a:cubicBezTo>
                  <a:pt x="152380" y="1134270"/>
                  <a:pt x="152426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6" y="1075567"/>
                  <a:pt x="132932" y="1073145"/>
                </a:cubicBezTo>
                <a:cubicBezTo>
                  <a:pt x="125034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4" y="773093"/>
                </a:cubicBezTo>
                <a:cubicBezTo>
                  <a:pt x="158248" y="757093"/>
                  <a:pt x="154275" y="746809"/>
                  <a:pt x="131632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8" y="686073"/>
                  <a:pt x="90653" y="654584"/>
                </a:cubicBezTo>
                <a:cubicBezTo>
                  <a:pt x="63958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69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6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8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9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8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D40DE90-4612-4826-930E-6AE003A47C9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810369" y="2139888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599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3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7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7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7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5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3 w 2053232"/>
              <a:gd name="connsiteY53" fmla="*/ 394989 h 1662194"/>
              <a:gd name="connsiteX54" fmla="*/ 1534273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7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7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79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3 w 2053232"/>
              <a:gd name="connsiteY84" fmla="*/ 398100 h 1662194"/>
              <a:gd name="connsiteX85" fmla="*/ 1757954 w 2053232"/>
              <a:gd name="connsiteY85" fmla="*/ 386885 h 1662194"/>
              <a:gd name="connsiteX86" fmla="*/ 1812737 w 2053232"/>
              <a:gd name="connsiteY86" fmla="*/ 333679 h 1662194"/>
              <a:gd name="connsiteX87" fmla="*/ 1849624 w 2053232"/>
              <a:gd name="connsiteY87" fmla="*/ 295005 h 1662194"/>
              <a:gd name="connsiteX88" fmla="*/ 1852869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09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7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0 w 2053232"/>
              <a:gd name="connsiteY104" fmla="*/ 444105 h 1662194"/>
              <a:gd name="connsiteX105" fmla="*/ 1777135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8 w 2053232"/>
              <a:gd name="connsiteY138" fmla="*/ 1207997 h 1662194"/>
              <a:gd name="connsiteX139" fmla="*/ 1853631 w 2053232"/>
              <a:gd name="connsiteY139" fmla="*/ 1277417 h 1662194"/>
              <a:gd name="connsiteX140" fmla="*/ 1857096 w 2053232"/>
              <a:gd name="connsiteY140" fmla="*/ 1285053 h 1662194"/>
              <a:gd name="connsiteX141" fmla="*/ 1909019 w 2053232"/>
              <a:gd name="connsiteY141" fmla="*/ 1272282 h 1662194"/>
              <a:gd name="connsiteX142" fmla="*/ 1848098 w 2053232"/>
              <a:gd name="connsiteY142" fmla="*/ 1331631 h 1662194"/>
              <a:gd name="connsiteX143" fmla="*/ 1782897 w 2053232"/>
              <a:gd name="connsiteY143" fmla="*/ 1377919 h 1662194"/>
              <a:gd name="connsiteX144" fmla="*/ 1832839 w 2053232"/>
              <a:gd name="connsiteY144" fmla="*/ 1369576 h 1662194"/>
              <a:gd name="connsiteX145" fmla="*/ 1899109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5 w 2053232"/>
              <a:gd name="connsiteY148" fmla="*/ 1414866 h 1662194"/>
              <a:gd name="connsiteX149" fmla="*/ 1816666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6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7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1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7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7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39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599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7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5" y="428228"/>
                  <a:pt x="1709593" y="427761"/>
                  <a:pt x="1709192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7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1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5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7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7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5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1" y="308200"/>
                  <a:pt x="1646666" y="310801"/>
                </a:cubicBezTo>
                <a:cubicBezTo>
                  <a:pt x="1626127" y="342988"/>
                  <a:pt x="1600235" y="370389"/>
                  <a:pt x="1571163" y="394989"/>
                </a:cubicBezTo>
                <a:cubicBezTo>
                  <a:pt x="1559311" y="404958"/>
                  <a:pt x="1546947" y="414460"/>
                  <a:pt x="1534273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7" y="191769"/>
                  <a:pt x="1785353" y="183058"/>
                </a:cubicBezTo>
                <a:cubicBezTo>
                  <a:pt x="1789677" y="179520"/>
                  <a:pt x="1794273" y="176336"/>
                  <a:pt x="1800877" y="176962"/>
                </a:cubicBezTo>
                <a:cubicBezTo>
                  <a:pt x="1803457" y="177238"/>
                  <a:pt x="1806419" y="177866"/>
                  <a:pt x="1807769" y="180970"/>
                </a:cubicBezTo>
                <a:cubicBezTo>
                  <a:pt x="1809008" y="184077"/>
                  <a:pt x="1806920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5" y="198213"/>
                  <a:pt x="1788211" y="205008"/>
                </a:cubicBezTo>
                <a:cubicBezTo>
                  <a:pt x="1786982" y="207109"/>
                  <a:pt x="1787181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1" y="220936"/>
                  <a:pt x="1775377" y="223853"/>
                </a:cubicBezTo>
                <a:cubicBezTo>
                  <a:pt x="1782527" y="225913"/>
                  <a:pt x="1786885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7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69" y="174142"/>
                  <a:pt x="1847751" y="176838"/>
                  <a:pt x="1847179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0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5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3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7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69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09" y="342707"/>
                </a:cubicBezTo>
                <a:cubicBezTo>
                  <a:pt x="1819675" y="355613"/>
                  <a:pt x="1808201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3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3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7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8" y="410348"/>
                  <a:pt x="1807403" y="414172"/>
                  <a:pt x="1798340" y="418475"/>
                </a:cubicBezTo>
                <a:cubicBezTo>
                  <a:pt x="1794876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0" y="444105"/>
                </a:cubicBezTo>
                <a:cubicBezTo>
                  <a:pt x="1775995" y="447452"/>
                  <a:pt x="1773119" y="450334"/>
                  <a:pt x="1777135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7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7" y="509237"/>
                  <a:pt x="1908392" y="514224"/>
                  <a:pt x="1905273" y="519902"/>
                </a:cubicBezTo>
                <a:cubicBezTo>
                  <a:pt x="1900852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7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3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0" y="983900"/>
                  <a:pt x="1980355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7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1" y="1153466"/>
                  <a:pt x="1908700" y="1179865"/>
                </a:cubicBezTo>
                <a:cubicBezTo>
                  <a:pt x="1899559" y="1187320"/>
                  <a:pt x="1889855" y="1192492"/>
                  <a:pt x="1889868" y="1207997"/>
                </a:cubicBezTo>
                <a:cubicBezTo>
                  <a:pt x="1889860" y="1238039"/>
                  <a:pt x="1880309" y="1263315"/>
                  <a:pt x="1853631" y="1277417"/>
                </a:cubicBezTo>
                <a:cubicBezTo>
                  <a:pt x="1853430" y="1277545"/>
                  <a:pt x="1855637" y="1281953"/>
                  <a:pt x="1857096" y="1285053"/>
                </a:cubicBezTo>
                <a:cubicBezTo>
                  <a:pt x="1874696" y="1285430"/>
                  <a:pt x="1885755" y="1267251"/>
                  <a:pt x="1909019" y="1272282"/>
                </a:cubicBezTo>
                <a:cubicBezTo>
                  <a:pt x="1891328" y="1296984"/>
                  <a:pt x="1876677" y="1319161"/>
                  <a:pt x="1848098" y="1331631"/>
                </a:cubicBezTo>
                <a:cubicBezTo>
                  <a:pt x="1825215" y="1341608"/>
                  <a:pt x="1796024" y="1347799"/>
                  <a:pt x="1782897" y="1377919"/>
                </a:cubicBezTo>
                <a:cubicBezTo>
                  <a:pt x="1804185" y="1383017"/>
                  <a:pt x="1818358" y="1375272"/>
                  <a:pt x="1832839" y="1369576"/>
                </a:cubicBezTo>
                <a:cubicBezTo>
                  <a:pt x="1855135" y="1360830"/>
                  <a:pt x="1876830" y="1351015"/>
                  <a:pt x="1899109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5" y="1414866"/>
                </a:cubicBezTo>
                <a:cubicBezTo>
                  <a:pt x="1819309" y="1412429"/>
                  <a:pt x="1814120" y="1420479"/>
                  <a:pt x="1816666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1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8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6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0" y="599859"/>
                  <a:pt x="40415" y="577949"/>
                </a:cubicBezTo>
                <a:cubicBezTo>
                  <a:pt x="37093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7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1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7" y="250975"/>
                  <a:pt x="37609" y="250972"/>
                </a:cubicBezTo>
                <a:cubicBezTo>
                  <a:pt x="52373" y="250838"/>
                  <a:pt x="67065" y="250950"/>
                  <a:pt x="81247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5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4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19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7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39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49" y="24526"/>
                  <a:pt x="1684752" y="31993"/>
                  <a:pt x="1681449" y="38645"/>
                </a:cubicBezTo>
                <a:cubicBezTo>
                  <a:pt x="1679999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E7D0FB3-AA0E-43D7-A0BC-3BEE75E7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88FBD310-488D-42E9-A29F-12364D0433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9184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2" name="Text Placeholder 60">
            <a:extLst>
              <a:ext uri="{FF2B5EF4-FFF2-40B4-BE49-F238E27FC236}">
                <a16:creationId xmlns:a16="http://schemas.microsoft.com/office/drawing/2014/main" id="{9460BB5F-DDF6-449E-B8A3-5B1A09531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84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3" name="Text Placeholder 60">
            <a:extLst>
              <a:ext uri="{FF2B5EF4-FFF2-40B4-BE49-F238E27FC236}">
                <a16:creationId xmlns:a16="http://schemas.microsoft.com/office/drawing/2014/main" id="{4EF74628-86D0-415A-A2D4-15002D43447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10369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25267973-CF84-45FA-9820-576EF93722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10369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0">
            <a:extLst>
              <a:ext uri="{FF2B5EF4-FFF2-40B4-BE49-F238E27FC236}">
                <a16:creationId xmlns:a16="http://schemas.microsoft.com/office/drawing/2014/main" id="{C90547DE-D65E-4930-8FD2-C0FFE47CD5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39880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6F0DDCFA-12F3-47A4-9BD8-A43B03931A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39880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0">
            <a:extLst>
              <a:ext uri="{FF2B5EF4-FFF2-40B4-BE49-F238E27FC236}">
                <a16:creationId xmlns:a16="http://schemas.microsoft.com/office/drawing/2014/main" id="{F97D700B-945B-4B8F-907C-F02C48BE2CC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65218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2CBF1DAD-7E2F-420A-89E2-A21636A0D3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65218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0">
            <a:extLst>
              <a:ext uri="{FF2B5EF4-FFF2-40B4-BE49-F238E27FC236}">
                <a16:creationId xmlns:a16="http://schemas.microsoft.com/office/drawing/2014/main" id="{48D6E3F9-8E51-4439-A1F4-D3547D7A45A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03846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70" name="Text Placeholder 60">
            <a:extLst>
              <a:ext uri="{FF2B5EF4-FFF2-40B4-BE49-F238E27FC236}">
                <a16:creationId xmlns:a16="http://schemas.microsoft.com/office/drawing/2014/main" id="{D142C7CE-3ABA-4AF0-8C3F-C11DC5AE1CE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03846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42065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0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1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19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35" r:id="rId5"/>
    <p:sldLayoutId id="2147483739" r:id="rId6"/>
    <p:sldLayoutId id="2147483748" r:id="rId7"/>
    <p:sldLayoutId id="2147483737" r:id="rId8"/>
    <p:sldLayoutId id="2147483738" r:id="rId9"/>
    <p:sldLayoutId id="2147483749" r:id="rId10"/>
    <p:sldLayoutId id="2147483750" r:id="rId11"/>
    <p:sldLayoutId id="2147483751" r:id="rId12"/>
    <p:sldLayoutId id="2147483736" r:id="rId13"/>
    <p:sldLayoutId id="2147483740" r:id="rId14"/>
    <p:sldLayoutId id="2147483742" r:id="rId15"/>
    <p:sldLayoutId id="2147483743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53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25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diagramLayout" Target="../diagrams/layout4.xml"/><Relationship Id="rId7" Type="http://schemas.openxmlformats.org/officeDocument/2006/relationships/image" Target="../media/image1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B6D324E-2D03-4162-AF1E-D5E32234E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9683EB-D202-4B4D-B1BD-8BA6965FB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292840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31BCD198-34B7-4325-AA23-8AFB690F32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09" b="25708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38CF5B-E8DE-48F3-9581-51BBEC47A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365760"/>
            <a:ext cx="9692640" cy="13255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1" i="0" dirty="0">
                <a:solidFill>
                  <a:srgbClr val="FFFF00"/>
                </a:solidFill>
              </a:rPr>
              <a:t>Contribution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5D29EF-CFED-41EF-9138-BE844655F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2005739"/>
            <a:ext cx="8595360" cy="4174398"/>
          </a:xfrm>
        </p:spPr>
        <p:txBody>
          <a:bodyPr vert="horz" lIns="91440" tIns="45720" rIns="91440" bIns="45720" rtlCol="0">
            <a:normAutofit/>
          </a:bodyPr>
          <a:lstStyle/>
          <a:p>
            <a:pPr indent="-182880"/>
            <a:r>
              <a:rPr lang="en-US" b="1" u="sng" dirty="0">
                <a:solidFill>
                  <a:srgbClr val="FFC000"/>
                </a:solidFill>
              </a:rPr>
              <a:t>Team Members:</a:t>
            </a:r>
          </a:p>
          <a:p>
            <a:pPr indent="-182880">
              <a:buFont typeface="Wingdings 3" charset="2"/>
              <a:buChar char=""/>
            </a:pPr>
            <a:r>
              <a:rPr lang="en-US" b="1" dirty="0">
                <a:solidFill>
                  <a:schemeClr val="bg1"/>
                </a:solidFill>
              </a:rPr>
              <a:t>Varun Reddy Musku</a:t>
            </a:r>
          </a:p>
          <a:p>
            <a:pPr indent="-182880">
              <a:buFont typeface="Wingdings 3" charset="2"/>
              <a:buChar char=""/>
            </a:pPr>
            <a:r>
              <a:rPr lang="en-US" b="1" dirty="0">
                <a:solidFill>
                  <a:schemeClr val="bg1"/>
                </a:solidFill>
              </a:rPr>
              <a:t>Tejaswini Challa</a:t>
            </a:r>
          </a:p>
          <a:p>
            <a:pPr indent="-182880">
              <a:buFont typeface="Wingdings 3" charset="2"/>
              <a:buChar char=""/>
            </a:pPr>
            <a:r>
              <a:rPr lang="en-US" b="1" dirty="0">
                <a:solidFill>
                  <a:schemeClr val="bg1"/>
                </a:solidFill>
              </a:rPr>
              <a:t>Sumanth Raja Ghanta</a:t>
            </a:r>
          </a:p>
          <a:p>
            <a:pPr indent="-182880">
              <a:buFont typeface="Wingdings 3" charset="2"/>
              <a:buChar char=""/>
            </a:pPr>
            <a:r>
              <a:rPr lang="en-US" b="1" dirty="0">
                <a:solidFill>
                  <a:schemeClr val="bg1"/>
                </a:solidFill>
              </a:rPr>
              <a:t>Chakradhar Prathivada</a:t>
            </a:r>
          </a:p>
          <a:p>
            <a:pPr indent="-182880">
              <a:buFont typeface="Wingdings 3" charset="2"/>
              <a:buChar char=""/>
            </a:pPr>
            <a:r>
              <a:rPr lang="en-US" b="1" dirty="0">
                <a:solidFill>
                  <a:schemeClr val="bg1"/>
                </a:solidFill>
              </a:rPr>
              <a:t>Shruthi Battu</a:t>
            </a:r>
          </a:p>
          <a:p>
            <a:pPr indent="-182880">
              <a:buFont typeface="Wingdings 3" charset="2"/>
              <a:buChar char=""/>
            </a:pPr>
            <a:r>
              <a:rPr lang="en-US" b="1" dirty="0">
                <a:solidFill>
                  <a:schemeClr val="bg1"/>
                </a:solidFill>
              </a:rPr>
              <a:t>Rohan Reddy Kondaveeti</a:t>
            </a:r>
          </a:p>
          <a:p>
            <a:pPr indent="-182880">
              <a:buFont typeface="Wingdings 3" charset="2"/>
              <a:buChar char=""/>
            </a:pPr>
            <a:endParaRPr lang="en-US" b="1" dirty="0">
              <a:solidFill>
                <a:schemeClr val="bg1"/>
              </a:solidFill>
            </a:endParaRPr>
          </a:p>
          <a:p>
            <a:pPr indent="-182880">
              <a:buFont typeface="Wingdings 3" charset="2"/>
              <a:buChar char="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7665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DF675-700F-4F2D-885F-3EF61F2E0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7" y="685800"/>
            <a:ext cx="4914898" cy="8747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Login Layout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4E503-1F87-4DBD-B1A6-C4E8FA226905}"/>
              </a:ext>
            </a:extLst>
          </p:cNvPr>
          <p:cNvSpPr txBox="1"/>
          <p:nvPr/>
        </p:nvSpPr>
        <p:spPr>
          <a:xfrm>
            <a:off x="421783" y="2012642"/>
            <a:ext cx="4797489" cy="3473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6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A login page is a starting page to an app that requires user identification and authentication.</a:t>
            </a:r>
          </a:p>
          <a:p>
            <a:pPr marL="285750" indent="-285750">
              <a:spcBef>
                <a:spcPts val="10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6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Regularly it is performed by entering a username and password combination.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dirty="0"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375D39-A52C-ADE6-18A8-73BF09071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145" y="473925"/>
            <a:ext cx="3224530" cy="607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22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16CF9-AC54-6BA4-E533-DBCDDDE04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196975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About Us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1371E-BBE6-1F4F-4D52-22BC851405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1"/>
            <a:ext cx="4730394" cy="3834316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If any user wants to quickly understand the vision of the application, they can navigate here.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All the activities and donations around the organizations are maintained in our social media platforms.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2670FA7-2588-2066-8704-CFF9CF2708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33579" y="731084"/>
            <a:ext cx="2786152" cy="5395832"/>
          </a:xfrm>
        </p:spPr>
      </p:pic>
    </p:spTree>
    <p:extLst>
      <p:ext uri="{BB962C8B-B14F-4D97-AF65-F5344CB8AC3E}">
        <p14:creationId xmlns:p14="http://schemas.microsoft.com/office/powerpoint/2010/main" val="3543454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42FFA-53D0-4C7F-B199-4AAF4BFB7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325" y="429241"/>
            <a:ext cx="5577315" cy="97831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MY DASHBOARD</a:t>
            </a: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DEABB549-A1EB-25F8-691E-4203692F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325" y="1664414"/>
            <a:ext cx="6124297" cy="4428162"/>
          </a:xfrm>
        </p:spPr>
        <p:txBody>
          <a:bodyPr>
            <a:no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login successfully they will navigate this Dashboard.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Donate 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 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History  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us 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Us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Logout</a:t>
            </a:r>
            <a:endParaRPr lang="en-US" sz="2600" dirty="0"/>
          </a:p>
        </p:txBody>
      </p:sp>
      <p:pic>
        <p:nvPicPr>
          <p:cNvPr id="5" name="Content Placeholder 4" descr="A screenshot of a video game&#10;&#10;Description automatically generated with low confidence">
            <a:extLst>
              <a:ext uri="{FF2B5EF4-FFF2-40B4-BE49-F238E27FC236}">
                <a16:creationId xmlns:a16="http://schemas.microsoft.com/office/drawing/2014/main" id="{4B94EFDE-547A-4A12-9DBE-3AA3ECCEB5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1" r="-2" b="-2"/>
          <a:stretch/>
        </p:blipFill>
        <p:spPr>
          <a:xfrm>
            <a:off x="6757597" y="345769"/>
            <a:ext cx="3733940" cy="616646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9201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6D2DEF2-891A-2986-E811-0B9C7D41D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4965"/>
            <a:ext cx="5349240" cy="1158875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Contribute Page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E91C6D1-4BD5-49E7-8942-AF3B57A958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4691" y="1921724"/>
            <a:ext cx="4600612" cy="3574950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User is required to  provide the information 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which includes Name, things to donate, Address and pin code, phone number.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All fields are mandatory.</a:t>
            </a:r>
          </a:p>
          <a:p>
            <a:endParaRPr lang="en-US" sz="26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E06E264-AADB-40AB-BC61-2F94B9BC2C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70621" y="252695"/>
            <a:ext cx="3464505" cy="6352610"/>
          </a:xfrm>
          <a:noFill/>
        </p:spPr>
      </p:pic>
    </p:spTree>
    <p:extLst>
      <p:ext uri="{BB962C8B-B14F-4D97-AF65-F5344CB8AC3E}">
        <p14:creationId xmlns:p14="http://schemas.microsoft.com/office/powerpoint/2010/main" val="4086774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FBDE8-06E6-DA9D-0E55-834891F29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37760" cy="1128395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Receive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DC829-6EAD-7B9D-49F7-E012D8D207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13996"/>
            <a:ext cx="4842232" cy="3418291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Receiver can receive any goods from the Donor and receiver can request what he needs.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All the information regarding request and receiver details will be stored in History page.</a:t>
            </a:r>
          </a:p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79C0E0F-AA6D-19AF-59F7-5BEFD8CEEA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80482" y="426724"/>
            <a:ext cx="3406518" cy="6004552"/>
          </a:xfrm>
        </p:spPr>
      </p:pic>
    </p:spTree>
    <p:extLst>
      <p:ext uri="{BB962C8B-B14F-4D97-AF65-F5344CB8AC3E}">
        <p14:creationId xmlns:p14="http://schemas.microsoft.com/office/powerpoint/2010/main" val="2125289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5AE9-D3A0-CADA-043A-51C8A643A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554" y="351177"/>
            <a:ext cx="5010150" cy="1035050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History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ADF14-A5F5-58EE-33C6-17F2B82EF5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2119" y="1646555"/>
            <a:ext cx="3832206" cy="4451454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History page stores the entire details for either Donor or Receiver regarding the transaction.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A Donor or Receiver can search within nearby area by entering Pin code in search box at the top.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In order to differentiate between Donor and Receiver a ‘Type’ field is used which displays the requirement of the user.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21818C2-10E7-AEF3-03FC-55B9B11410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233106" y="1082779"/>
            <a:ext cx="2571912" cy="5015230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31D7D-0476-7587-298F-030EF4657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9713C8C-8E70-45D5-AE59-23E60168254E}" type="slidenum">
              <a:rPr lang="en-US" smtClean="0"/>
              <a:t>15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D3C2AE-B32B-A954-363F-17317F25A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3760" y="1063416"/>
            <a:ext cx="2571912" cy="50345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CD31BEA-703E-B816-0DA4-8EC350FFFB55}"/>
              </a:ext>
            </a:extLst>
          </p:cNvPr>
          <p:cNvSpPr txBox="1"/>
          <p:nvPr/>
        </p:nvSpPr>
        <p:spPr>
          <a:xfrm>
            <a:off x="5056540" y="304656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User details page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DD6B31-F04C-8F7D-8E4D-8D03D57730DF}"/>
              </a:ext>
            </a:extLst>
          </p:cNvPr>
          <p:cNvSpPr txBox="1"/>
          <p:nvPr/>
        </p:nvSpPr>
        <p:spPr>
          <a:xfrm>
            <a:off x="8595218" y="30465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History page</a:t>
            </a:r>
          </a:p>
        </p:txBody>
      </p:sp>
    </p:spTree>
    <p:extLst>
      <p:ext uri="{BB962C8B-B14F-4D97-AF65-F5344CB8AC3E}">
        <p14:creationId xmlns:p14="http://schemas.microsoft.com/office/powerpoint/2010/main" val="429892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E5AE6-4418-8D27-8F47-67BB4EFAB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095750" cy="104457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Contact Us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7081E-01E7-7B39-A5F4-136D160D3E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011679"/>
            <a:ext cx="4237235" cy="3433623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For any app related queries or issues user can submit their details.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A dedicated person will contact the user who raised queries/ issues.</a:t>
            </a:r>
          </a:p>
          <a:p>
            <a:endParaRPr lang="en-US" dirty="0"/>
          </a:p>
        </p:txBody>
      </p:sp>
      <p:pic>
        <p:nvPicPr>
          <p:cNvPr id="8" name="Content Placeholder 4" descr="A screenshot of a cell phone&#10;&#10;Description automatically generated with low confidence">
            <a:extLst>
              <a:ext uri="{FF2B5EF4-FFF2-40B4-BE49-F238E27FC236}">
                <a16:creationId xmlns:a16="http://schemas.microsoft.com/office/drawing/2014/main" id="{CCB36F93-7B88-4A75-8B6C-022C4586D8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2" r="-1" b="1099"/>
          <a:stretch/>
        </p:blipFill>
        <p:spPr>
          <a:xfrm>
            <a:off x="6289386" y="244810"/>
            <a:ext cx="3676401" cy="60838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3426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42659-9153-85BD-4082-CB61F673C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115" y="365126"/>
            <a:ext cx="4937760" cy="1187450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Firebase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EF78FB82-5C6A-31A8-DE93-AE9E24A493B9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228171" y="1849755"/>
          <a:ext cx="4937760" cy="416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Content Placeholder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17D2E99-AB1F-FFE4-4719-9328F49DBE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5344875" y="486829"/>
            <a:ext cx="5866126" cy="2131494"/>
          </a:xfrm>
        </p:spPr>
      </p:pic>
      <p:pic>
        <p:nvPicPr>
          <p:cNvPr id="11" name="Picture 10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41471C65-612B-4503-E37B-6D02324661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99251" y="3048000"/>
            <a:ext cx="6197449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053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8F978-AC19-0F13-CE8B-388139B65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5" y="1976264"/>
            <a:ext cx="3390900" cy="403226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7CB8A-CF3C-088C-FA98-52CB4B21E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85" y="2665414"/>
            <a:ext cx="7413219" cy="3887240"/>
          </a:xfrm>
        </p:spPr>
        <p:txBody>
          <a:bodyPr>
            <a:normAutofit fontScale="25000" lnSpcReduction="20000"/>
          </a:bodyPr>
          <a:lstStyle/>
          <a:p>
            <a:r>
              <a:rPr lang="en-US" sz="10400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  <a:p>
            <a:r>
              <a:rPr lang="en-US" sz="10400" dirty="0">
                <a:latin typeface="Calibri" panose="020F0502020204030204" pitchFamily="34" charset="0"/>
                <a:cs typeface="Calibri" panose="020F0502020204030204" pitchFamily="34" charset="0"/>
              </a:rPr>
              <a:t>Problems faced in Real-time scenario.</a:t>
            </a:r>
          </a:p>
          <a:p>
            <a:r>
              <a:rPr lang="en-US" sz="10400" dirty="0">
                <a:latin typeface="Calibri" panose="020F0502020204030204" pitchFamily="34" charset="0"/>
                <a:cs typeface="Calibri" panose="020F0502020204030204" pitchFamily="34" charset="0"/>
              </a:rPr>
              <a:t>Approach to the problem.</a:t>
            </a:r>
          </a:p>
          <a:p>
            <a:r>
              <a:rPr lang="en-US" sz="10400" dirty="0">
                <a:latin typeface="Calibri" panose="020F0502020204030204" pitchFamily="34" charset="0"/>
                <a:cs typeface="Calibri" panose="020F0502020204030204" pitchFamily="34" charset="0"/>
              </a:rPr>
              <a:t>RFID sensors and implementation</a:t>
            </a:r>
          </a:p>
          <a:p>
            <a:r>
              <a:rPr lang="en-US" sz="10400" dirty="0">
                <a:latin typeface="Calibri" panose="020F0502020204030204" pitchFamily="34" charset="0"/>
                <a:cs typeface="Calibri" panose="020F0502020204030204" pitchFamily="34" charset="0"/>
              </a:rPr>
              <a:t>Implementation of Green corridors.</a:t>
            </a:r>
          </a:p>
          <a:p>
            <a:r>
              <a:rPr lang="en-US" sz="10400" dirty="0">
                <a:latin typeface="Calibri" panose="020F0502020204030204" pitchFamily="34" charset="0"/>
                <a:cs typeface="Calibri" panose="020F0502020204030204" pitchFamily="34" charset="0"/>
              </a:rPr>
              <a:t>Arduino in Proteus.</a:t>
            </a:r>
          </a:p>
          <a:p>
            <a:r>
              <a:rPr lang="en-US" sz="10400" dirty="0">
                <a:latin typeface="Calibri" panose="020F0502020204030204" pitchFamily="34" charset="0"/>
                <a:cs typeface="Calibri" panose="020F0502020204030204" pitchFamily="34" charset="0"/>
              </a:rPr>
              <a:t>Logic Toggle and Serial monitor.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4A3A8B-AB4E-0A39-C3D1-A98BFC01E85B}"/>
              </a:ext>
            </a:extLst>
          </p:cNvPr>
          <p:cNvSpPr txBox="1"/>
          <p:nvPr/>
        </p:nvSpPr>
        <p:spPr>
          <a:xfrm>
            <a:off x="340241" y="305346"/>
            <a:ext cx="108542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>
                <a:solidFill>
                  <a:schemeClr val="accent6">
                    <a:lumMod val="75000"/>
                  </a:schemeClr>
                </a:solidFill>
              </a:rPr>
              <a:t>SMART TRAFFIC MANAGEMENT SYSTEM (STMS)</a:t>
            </a:r>
          </a:p>
        </p:txBody>
      </p:sp>
    </p:spTree>
    <p:extLst>
      <p:ext uri="{BB962C8B-B14F-4D97-AF65-F5344CB8AC3E}">
        <p14:creationId xmlns:p14="http://schemas.microsoft.com/office/powerpoint/2010/main" val="1149648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FFAB5-2A6B-C716-FC81-F10092FE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53675" cy="68262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STMS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8A2C1-1F8C-01AE-A4EC-04CCD590F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1181099"/>
            <a:ext cx="5577154" cy="4346397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rban mobility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Previous traffic management systems. </a:t>
            </a:r>
          </a:p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Prediction of traffic density.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inimize traffic congestion. </a:t>
            </a:r>
          </a:p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atient’s safety.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01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B4BA48-E6DB-6CC0-4949-8BA8B0E44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 b="1">
                <a:solidFill>
                  <a:srgbClr val="FFFFFF"/>
                </a:solidFill>
              </a:rPr>
              <a:t>Contents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01C27-00CF-8BA7-279E-9C8A15812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1624" y="509902"/>
            <a:ext cx="4599504" cy="5662298"/>
          </a:xfrm>
        </p:spPr>
        <p:txBody>
          <a:bodyPr>
            <a:normAutofit fontScale="85000" lnSpcReduction="20000"/>
          </a:bodyPr>
          <a:lstStyle/>
          <a:p>
            <a:r>
              <a:rPr lang="en-US" sz="1700" b="1" dirty="0">
                <a:latin typeface="Calibri" panose="020F0502020204030204" pitchFamily="34" charset="0"/>
                <a:cs typeface="Calibri" panose="020F0502020204030204" pitchFamily="34" charset="0"/>
              </a:rPr>
              <a:t>Motivation</a:t>
            </a:r>
          </a:p>
          <a:p>
            <a:r>
              <a:rPr lang="en-US" sz="1700" b="1" dirty="0">
                <a:latin typeface="Calibri" panose="020F0502020204030204" pitchFamily="34" charset="0"/>
                <a:cs typeface="Calibri" panose="020F0502020204030204" pitchFamily="34" charset="0"/>
              </a:rPr>
              <a:t>Solutions</a:t>
            </a:r>
          </a:p>
          <a:p>
            <a:r>
              <a:rPr lang="en-US" sz="1700" b="1" dirty="0">
                <a:latin typeface="Calibri" panose="020F0502020204030204" pitchFamily="34" charset="0"/>
                <a:cs typeface="Calibri" panose="020F0502020204030204" pitchFamily="34" charset="0"/>
              </a:rPr>
              <a:t>Android studio</a:t>
            </a:r>
          </a:p>
          <a:p>
            <a:r>
              <a:rPr lang="en-US" sz="1700" b="1" dirty="0">
                <a:latin typeface="Calibri" panose="020F0502020204030204" pitchFamily="34" charset="0"/>
                <a:cs typeface="Calibri" panose="020F0502020204030204" pitchFamily="34" charset="0"/>
              </a:rPr>
              <a:t>Flow chart</a:t>
            </a:r>
          </a:p>
          <a:p>
            <a:r>
              <a:rPr lang="en-US" sz="1700" b="1" dirty="0">
                <a:latin typeface="Calibri" panose="020F0502020204030204" pitchFamily="34" charset="0"/>
                <a:cs typeface="Calibri" panose="020F0502020204030204" pitchFamily="34" charset="0"/>
              </a:rPr>
              <a:t>List of Features</a:t>
            </a:r>
          </a:p>
          <a:p>
            <a:r>
              <a:rPr lang="en-US" sz="1700" b="1" dirty="0">
                <a:latin typeface="Calibri" panose="020F0502020204030204" pitchFamily="34" charset="0"/>
                <a:cs typeface="Calibri" panose="020F0502020204030204" pitchFamily="34" charset="0"/>
              </a:rPr>
              <a:t>a)Login</a:t>
            </a:r>
          </a:p>
          <a:p>
            <a:r>
              <a:rPr lang="en-US" sz="1700" b="1" dirty="0">
                <a:latin typeface="Calibri" panose="020F0502020204030204" pitchFamily="34" charset="0"/>
                <a:cs typeface="Calibri" panose="020F0502020204030204" pitchFamily="34" charset="0"/>
              </a:rPr>
              <a:t>b)Register</a:t>
            </a:r>
          </a:p>
          <a:p>
            <a:r>
              <a:rPr lang="en-US" sz="1700" b="1" dirty="0">
                <a:latin typeface="Calibri" panose="020F0502020204030204" pitchFamily="34" charset="0"/>
                <a:cs typeface="Calibri" panose="020F0502020204030204" pitchFamily="34" charset="0"/>
              </a:rPr>
              <a:t>C)Dashboard</a:t>
            </a:r>
          </a:p>
          <a:p>
            <a:r>
              <a:rPr lang="en-US" sz="1700" b="1" dirty="0">
                <a:latin typeface="Calibri" panose="020F0502020204030204" pitchFamily="34" charset="0"/>
                <a:cs typeface="Calibri" panose="020F0502020204030204" pitchFamily="34" charset="0"/>
              </a:rPr>
              <a:t>d)Donate</a:t>
            </a:r>
          </a:p>
          <a:p>
            <a:r>
              <a:rPr lang="en-US" sz="1700" b="1" dirty="0">
                <a:latin typeface="Calibri" panose="020F0502020204030204" pitchFamily="34" charset="0"/>
                <a:cs typeface="Calibri" panose="020F0502020204030204" pitchFamily="34" charset="0"/>
              </a:rPr>
              <a:t>e)Receive</a:t>
            </a:r>
          </a:p>
          <a:p>
            <a:r>
              <a:rPr lang="en-US" sz="1700" b="1" dirty="0">
                <a:latin typeface="Calibri" panose="020F0502020204030204" pitchFamily="34" charset="0"/>
                <a:cs typeface="Calibri" panose="020F0502020204030204" pitchFamily="34" charset="0"/>
              </a:rPr>
              <a:t>f)History</a:t>
            </a:r>
          </a:p>
          <a:p>
            <a:r>
              <a:rPr lang="en-US" sz="1700" b="1" dirty="0">
                <a:latin typeface="Calibri" panose="020F0502020204030204" pitchFamily="34" charset="0"/>
                <a:cs typeface="Calibri" panose="020F0502020204030204" pitchFamily="34" charset="0"/>
              </a:rPr>
              <a:t>g)Contact US</a:t>
            </a:r>
          </a:p>
          <a:p>
            <a:r>
              <a:rPr lang="en-US" sz="1700" b="1" dirty="0">
                <a:latin typeface="Calibri" panose="020F0502020204030204" pitchFamily="34" charset="0"/>
                <a:cs typeface="Calibri" panose="020F0502020204030204" pitchFamily="34" charset="0"/>
              </a:rPr>
              <a:t>h)Logout</a:t>
            </a:r>
          </a:p>
          <a:p>
            <a:r>
              <a:rPr lang="en-US" sz="1700" b="1" dirty="0">
                <a:latin typeface="Calibri" panose="020F0502020204030204" pitchFamily="34" charset="0"/>
                <a:cs typeface="Calibri" panose="020F0502020204030204" pitchFamily="34" charset="0"/>
              </a:rPr>
              <a:t>Firebase</a:t>
            </a:r>
          </a:p>
          <a:p>
            <a:r>
              <a:rPr lang="en-US" sz="1700" b="1" dirty="0">
                <a:latin typeface="Calibri" panose="020F0502020204030204" pitchFamily="34" charset="0"/>
                <a:cs typeface="Calibri" panose="020F0502020204030204" pitchFamily="34" charset="0"/>
              </a:rPr>
              <a:t>Goodwill</a:t>
            </a:r>
          </a:p>
          <a:p>
            <a:endParaRPr lang="en-US" sz="17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7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7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7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7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7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EADC2-F6AD-99BF-7012-7CC022CD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9713C8C-8E70-45D5-AE59-23E60168254E}" type="slidenum">
              <a:rPr lang="en-US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387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F67B87-F802-DC9E-4094-F4CB3294D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394" y="306730"/>
            <a:ext cx="9858383" cy="132556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Problems faced in Real-time scenario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68605CC-01AF-D143-1E76-D7CF3DE16E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0934186"/>
              </p:ext>
            </p:extLst>
          </p:nvPr>
        </p:nvGraphicFramePr>
        <p:xfrm>
          <a:off x="1262063" y="2013055"/>
          <a:ext cx="9858191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0998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FB0AC-E9DA-7B78-CB6E-535D5BF6E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78" y="539786"/>
            <a:ext cx="5810250" cy="996949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to the problem.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2ED38-7386-4E30-C06E-3A87724B3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933" y="1536735"/>
            <a:ext cx="8283967" cy="351151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IOT technology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green corridor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RFID reader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RFID tags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3348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83F17-BA74-55EF-A82A-AAD85597B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27" y="539394"/>
            <a:ext cx="5510373" cy="1058239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RFID </a:t>
            </a:r>
            <a:r>
              <a:rPr lang="en-US" sz="31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sensors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Implementation</a:t>
            </a:r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626BB-1B45-26A0-1406-FAFE28B8F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959" y="1609867"/>
            <a:ext cx="6456452" cy="4554627"/>
          </a:xfrm>
        </p:spPr>
        <p:txBody>
          <a:bodyPr>
            <a:normAutofit/>
          </a:bodyPr>
          <a:lstStyle/>
          <a:p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Radio Frequency Identification or RFID is a specific type of radio technology .</a:t>
            </a:r>
          </a:p>
          <a:p>
            <a:r>
              <a:rPr lang="en-US" sz="2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RFID reader transmits an identification number back to the reader.</a:t>
            </a:r>
          </a:p>
          <a:p>
            <a:r>
              <a:rPr lang="en-US" sz="2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Tags can be passive or active. 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Active tags.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Passive tags.</a:t>
            </a:r>
          </a:p>
        </p:txBody>
      </p:sp>
      <p:pic>
        <p:nvPicPr>
          <p:cNvPr id="4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7874383-848C-5227-5595-1B106563B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631" y="1609867"/>
            <a:ext cx="3853881" cy="364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129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C6913-B9D5-231D-9316-921A75236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581" y="119150"/>
            <a:ext cx="4849402" cy="7747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1" kern="12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RFID Implementation</a:t>
            </a:r>
          </a:p>
        </p:txBody>
      </p:sp>
      <p:pic>
        <p:nvPicPr>
          <p:cNvPr id="5" name="Content Placeholder 7" descr="A picture containing chart&#10;&#10;Description automatically generated">
            <a:extLst>
              <a:ext uri="{FF2B5EF4-FFF2-40B4-BE49-F238E27FC236}">
                <a16:creationId xmlns:a16="http://schemas.microsoft.com/office/drawing/2014/main" id="{FF063DF0-5467-21A5-1738-34F19E6ECF35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5837863" y="1585388"/>
            <a:ext cx="5107542" cy="42297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03EB5-003A-F759-192A-D516BCED7A38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246581" y="893852"/>
            <a:ext cx="5342561" cy="569602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RFID tags in emergency vehicles.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green corridor sends information to CTMS through RFID tags.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request message consists of three information fields namely: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 Vehicle Identity(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UVId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Coordinates of source,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destination.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the approval of the green corridor it enables all the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tp’s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green.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4064655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D41BD-3537-B951-201E-73EBCA068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918" y="215758"/>
            <a:ext cx="8383712" cy="1017142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Green corridors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E2267-D2BD-2251-57AE-E6AD427DDA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00227" y="1880171"/>
            <a:ext cx="4378640" cy="4232953"/>
          </a:xfrm>
        </p:spPr>
        <p:txBody>
          <a:bodyPr>
            <a:no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619125" algn="ctr"/>
              </a:tabLst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mbulances, fire brigades, and police vehicles are unable to reach their destination on time. 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619125" algn="ctr"/>
              </a:tabLst>
            </a:pP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avoid this problem, a dynamic real-time green corridor is created.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619125" algn="ctr"/>
              </a:tabLst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CTMS 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619125" algn="ctr"/>
              </a:tabLst>
            </a:pP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Traffic Post.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1F73C473-854A-E444-296B-C72D1F6D29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690688"/>
            <a:ext cx="5181600" cy="362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3061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6ACB8-6E99-D350-6E77-7CDC97174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075"/>
            <a:ext cx="4295775" cy="98742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in Proteus</a:t>
            </a:r>
          </a:p>
        </p:txBody>
      </p:sp>
      <p:pic>
        <p:nvPicPr>
          <p:cNvPr id="1026" name="Picture 2" descr="Image result for arduino in proteus 8">
            <a:extLst>
              <a:ext uri="{FF2B5EF4-FFF2-40B4-BE49-F238E27FC236}">
                <a16:creationId xmlns:a16="http://schemas.microsoft.com/office/drawing/2014/main" id="{B0459EB3-CF64-347D-2F23-DBD391846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748" y="1908853"/>
            <a:ext cx="4338476" cy="3594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E9191C-1D5D-D7FB-8CBD-35FBA118AF59}"/>
              </a:ext>
            </a:extLst>
          </p:cNvPr>
          <p:cNvSpPr txBox="1"/>
          <p:nvPr/>
        </p:nvSpPr>
        <p:spPr>
          <a:xfrm>
            <a:off x="666749" y="1908853"/>
            <a:ext cx="5429251" cy="4370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6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Arduino is </a:t>
            </a:r>
            <a:r>
              <a:rPr lang="en-US" sz="2600" b="1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 open-source platform used for building electronics projects</a:t>
            </a:r>
            <a:r>
              <a:rPr lang="en-US" sz="26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sz="2600" dirty="0">
              <a:solidFill>
                <a:srgbClr val="20212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6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Now open Your Proteus and Search Arduino.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this simulation tool we will take the devices like signals, Arduino boards , serial monitors and toggle etc.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600" b="0" i="0" dirty="0">
              <a:solidFill>
                <a:srgbClr val="20212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8125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EA0662-4F7F-67A4-8ECC-77CEC23ED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981" y="1649001"/>
            <a:ext cx="3983621" cy="32825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FFE86C-FDC2-49BB-8D53-76D44056800F}"/>
              </a:ext>
            </a:extLst>
          </p:cNvPr>
          <p:cNvSpPr txBox="1"/>
          <p:nvPr/>
        </p:nvSpPr>
        <p:spPr>
          <a:xfrm>
            <a:off x="986320" y="400692"/>
            <a:ext cx="2445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Logic Toggle :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9C7FCD-9F98-F29C-A599-91B81552569C}"/>
              </a:ext>
            </a:extLst>
          </p:cNvPr>
          <p:cNvSpPr txBox="1"/>
          <p:nvPr/>
        </p:nvSpPr>
        <p:spPr>
          <a:xfrm>
            <a:off x="821933" y="1807490"/>
            <a:ext cx="484940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6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logic </a:t>
            </a:r>
            <a:r>
              <a:rPr lang="en-US" sz="26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allows you to toggle a device on and off</a:t>
            </a:r>
            <a:r>
              <a:rPr lang="en-US" sz="26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6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When the switch operator pushes the toggle.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6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switches contact the position to start or stop an electrical flow.</a:t>
            </a:r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6003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296FE-6120-5C1B-BE46-A52B0743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207" y="472611"/>
            <a:ext cx="4869415" cy="1055778"/>
          </a:xfrm>
        </p:spPr>
        <p:txBody>
          <a:bodyPr>
            <a:normAutofit fontScale="90000"/>
          </a:bodyPr>
          <a:lstStyle/>
          <a:p>
            <a:r>
              <a:rPr lang="en-US" sz="4400" b="1" i="0" u="sng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Serial Monitor :</a:t>
            </a:r>
            <a:b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0CB7A-BE26-EBC8-8099-C06AA6A59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528" y="1401414"/>
            <a:ext cx="5487472" cy="382701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6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most common reason to use serial, begin() is </a:t>
            </a:r>
            <a:r>
              <a:rPr lang="en-US" sz="26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when you want to output some information from your Arduino to your computer screen</a:t>
            </a:r>
            <a:r>
              <a:rPr lang="en-US" sz="26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That is, you want to print some text out.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function used to display on the computer </a:t>
            </a:r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B3937D-94DA-0234-1562-907D49D9D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8677" y="1898258"/>
            <a:ext cx="4107902" cy="295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6442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7D4FA-3213-8E15-F2EC-3DBE0DAD3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746" y="159249"/>
            <a:ext cx="4573850" cy="651383"/>
          </a:xfrm>
        </p:spPr>
        <p:txBody>
          <a:bodyPr>
            <a:normAutofit fontScale="90000"/>
          </a:bodyPr>
          <a:lstStyle/>
          <a:p>
            <a:r>
              <a:rPr lang="en-US" dirty="0"/>
              <a:t>Proteus diagram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C4AA0F2-F439-AA42-3AB9-91D91BAD92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3873" y="1001439"/>
            <a:ext cx="8366576" cy="546762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755B4-A995-562F-1E19-0A0E821E1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965CF-6A4E-E7B2-C226-C7618B54D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B0FEF-4CD8-A912-A292-2F468049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9713C8C-8E70-45D5-AE59-23E60168254E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1293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F34A2-BDAE-1E6E-4F6B-E08F594E3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012932">
            <a:off x="2304035" y="1804938"/>
            <a:ext cx="8085016" cy="2318182"/>
          </a:xfrm>
        </p:spPr>
        <p:txBody>
          <a:bodyPr>
            <a:normAutofit/>
          </a:bodyPr>
          <a:lstStyle/>
          <a:p>
            <a:r>
              <a:rPr lang="en-US" sz="9000" b="1" dirty="0"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FEEF1-3E83-2D4D-605A-2B052D045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C6137-146C-159A-8247-FB291B8AC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B1329-45E4-2069-6833-97305E88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9713C8C-8E70-45D5-AE59-23E60168254E}" type="slidenum">
              <a:rPr lang="en-US" smtClean="0"/>
              <a:t>29</a:t>
            </a:fld>
            <a:endParaRPr lang="en-US" dirty="0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7" name="3D Model 6" descr="Smiling Face">
                <a:extLst>
                  <a:ext uri="{FF2B5EF4-FFF2-40B4-BE49-F238E27FC236}">
                    <a16:creationId xmlns:a16="http://schemas.microsoft.com/office/drawing/2014/main" id="{A16CD21A-5468-A51E-AC42-5E80D73A315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26331387"/>
                  </p:ext>
                </p:extLst>
              </p:nvPr>
            </p:nvGraphicFramePr>
            <p:xfrm rot="21270767">
              <a:off x="7832833" y="2208337"/>
              <a:ext cx="1642808" cy="1661800"/>
            </p:xfrm>
            <a:graphic>
              <a:graphicData uri="http://schemas.microsoft.com/office/drawing/2017/model3d">
                <am3d:model3d r:embed="rId2">
                  <am3d:spPr>
                    <a:xfrm rot="21270767">
                      <a:off x="0" y="0"/>
                      <a:ext cx="1642808" cy="1661800"/>
                    </a:xfrm>
                    <a:prstGeom prst="rect">
                      <a:avLst/>
                    </a:prstGeom>
                  </am3d:spPr>
                  <am3d:camera>
                    <am3d:pos x="0" y="0" z="8093801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1067647" d="1000000"/>
                    <am3d:preTrans dx="0" dy="-2" dz="1153533"/>
                    <am3d:scale>
                      <am3d:sx n="1000000" d="1000000"/>
                      <am3d:sy n="1000000" d="1000000"/>
                      <am3d:sz n="1000000" d="1000000"/>
                    </am3d:scale>
                    <am3d:rot ax="421211" ay="-19647" az="-2418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87728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7" name="3D Model 6" descr="Smiling Face">
                <a:extLst>
                  <a:ext uri="{FF2B5EF4-FFF2-40B4-BE49-F238E27FC236}">
                    <a16:creationId xmlns:a16="http://schemas.microsoft.com/office/drawing/2014/main" id="{A16CD21A-5468-A51E-AC42-5E80D73A315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21270767">
                <a:off x="7832833" y="2208337"/>
                <a:ext cx="1642808" cy="166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894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3E080-3B6E-487D-F7C6-CC581EF95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65760"/>
            <a:ext cx="9858383" cy="132556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Motivation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7CBB8-5625-D859-546B-1AA11478D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172200"/>
            <a:ext cx="914400" cy="593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9713C8C-8E70-45D5-AE59-23E60168254E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99A94880-CD71-4E73-8825-37CB35D0FC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1576710"/>
              </p:ext>
            </p:extLst>
          </p:nvPr>
        </p:nvGraphicFramePr>
        <p:xfrm>
          <a:off x="1262063" y="2013055"/>
          <a:ext cx="9858191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9919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9FFBB-20A8-9B69-9EAF-CA48F8993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65760"/>
            <a:ext cx="9858383" cy="132556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Solution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D3912-355C-978D-0EBE-B3F107283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172200"/>
            <a:ext cx="914400" cy="593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9713C8C-8E70-45D5-AE59-23E60168254E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C747F531-D465-A040-9876-FA918C5D81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7686719"/>
              </p:ext>
            </p:extLst>
          </p:nvPr>
        </p:nvGraphicFramePr>
        <p:xfrm>
          <a:off x="1262063" y="2013055"/>
          <a:ext cx="9858191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7473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900AEB-F356-E683-D68A-71E1C52EB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65760"/>
            <a:ext cx="9858383" cy="132556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Android Studio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71BEE-221A-089E-7508-12020F27B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172200"/>
            <a:ext cx="914400" cy="593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9713C8C-8E70-45D5-AE59-23E60168254E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C220350E-9CA0-4FAC-F25C-6594DD1462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1752190"/>
              </p:ext>
            </p:extLst>
          </p:nvPr>
        </p:nvGraphicFramePr>
        <p:xfrm>
          <a:off x="1262063" y="2013055"/>
          <a:ext cx="9858191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6517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49B2AF-3652-A75C-DF7F-139786897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758952"/>
            <a:ext cx="2802194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b="1" dirty="0">
                <a:solidFill>
                  <a:srgbClr val="FFFFFF"/>
                </a:solidFill>
              </a:rPr>
              <a:t>Flow Chart</a:t>
            </a: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 descr="Diagram&#10;&#10;Description automatically generated">
            <a:extLst>
              <a:ext uri="{FF2B5EF4-FFF2-40B4-BE49-F238E27FC236}">
                <a16:creationId xmlns:a16="http://schemas.microsoft.com/office/drawing/2014/main" id="{2545634F-AF80-F644-F8D8-31CA2D7E70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231779"/>
            <a:ext cx="6265075" cy="643608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6D0CE-B8BC-F592-17F1-26B684A01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 vert="horz" lIns="45720" tIns="45720" rIns="45720" bIns="45720" rtlCol="0" anchor="ctr">
            <a:normAutofit/>
          </a:bodyPr>
          <a:lstStyle/>
          <a:p>
            <a:pPr defTabSz="457200">
              <a:lnSpc>
                <a:spcPct val="90000"/>
              </a:lnSpc>
              <a:spcAft>
                <a:spcPts val="600"/>
              </a:spcAft>
            </a:pPr>
            <a:fld id="{B9713C8C-8E70-45D5-AE59-23E60168254E}" type="slidenum">
              <a:rPr lang="en-US">
                <a:solidFill>
                  <a:srgbClr val="A6A6A6"/>
                </a:solidFill>
              </a:rPr>
              <a:pPr defTabSz="457200"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713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06F0B-A56F-C980-8248-017C98E89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2" y="365760"/>
            <a:ext cx="4313382" cy="1222895"/>
          </a:xfrm>
        </p:spPr>
        <p:txBody>
          <a:bodyPr/>
          <a:lstStyle/>
          <a:p>
            <a:r>
              <a:rPr lang="en-US" b="1">
                <a:solidFill>
                  <a:schemeClr val="accent6">
                    <a:lumMod val="75000"/>
                  </a:schemeClr>
                </a:solidFill>
              </a:rPr>
              <a:t>Splash Screen</a:t>
            </a:r>
            <a:endParaRPr lang="en-US" dirty="0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8A68E26A-AAA0-F50C-C89D-8AAD675D353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1892" y="1828800"/>
          <a:ext cx="4442690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5F1C8-C090-A329-2183-9FEF59673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9713C8C-8E70-45D5-AE59-23E60168254E}" type="slidenum">
              <a:rPr lang="en-US" smtClean="0"/>
              <a:t>7</a:t>
            </a:fld>
            <a:endParaRPr lang="en-US" dirty="0"/>
          </a:p>
        </p:txBody>
      </p:sp>
      <p:pic>
        <p:nvPicPr>
          <p:cNvPr id="15" name="Picture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03DF123-4BF8-DC08-E66D-DFA1857D3D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96409" y="1041255"/>
            <a:ext cx="2721495" cy="5138881"/>
          </a:xfrm>
          <a:prstGeom prst="rect">
            <a:avLst/>
          </a:prstGeom>
          <a:effectLst/>
        </p:spPr>
      </p:pic>
      <p:pic>
        <p:nvPicPr>
          <p:cNvPr id="16" name="Content Placeholder 4" descr="A screenshot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F59427BE-D7D8-B473-63FE-B23E7924C6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546" y="1041255"/>
            <a:ext cx="2602928" cy="513888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7085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391C6E-F6F5-4BC0-B506-A688850EDB00}"/>
              </a:ext>
            </a:extLst>
          </p:cNvPr>
          <p:cNvSpPr txBox="1"/>
          <p:nvPr/>
        </p:nvSpPr>
        <p:spPr>
          <a:xfrm>
            <a:off x="397164" y="346248"/>
            <a:ext cx="6586266" cy="1103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pc="-50" dirty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Landing Page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7E0A048-3609-5F36-4E31-9B8A6C6F9F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7" r="-2" b="-2"/>
          <a:stretch/>
        </p:blipFill>
        <p:spPr>
          <a:xfrm>
            <a:off x="7077951" y="517236"/>
            <a:ext cx="3340244" cy="5985648"/>
          </a:xfrm>
          <a:prstGeom prst="rect">
            <a:avLst/>
          </a:prstGeom>
        </p:spPr>
      </p:pic>
      <p:graphicFrame>
        <p:nvGraphicFramePr>
          <p:cNvPr id="7" name="TextBox 3">
            <a:extLst>
              <a:ext uri="{FF2B5EF4-FFF2-40B4-BE49-F238E27FC236}">
                <a16:creationId xmlns:a16="http://schemas.microsoft.com/office/drawing/2014/main" id="{C12FF35B-2C71-E015-7701-22FDED95F922}"/>
              </a:ext>
            </a:extLst>
          </p:cNvPr>
          <p:cNvGraphicFramePr/>
          <p:nvPr/>
        </p:nvGraphicFramePr>
        <p:xfrm>
          <a:off x="397164" y="2005738"/>
          <a:ext cx="5078962" cy="4496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86718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43D8A-F9A4-FB5F-7ACA-3B73BF39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109" y="365760"/>
            <a:ext cx="5898485" cy="1325562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Registration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43702-0C26-97C7-3BA5-AB02E81AD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109" y="1820863"/>
            <a:ext cx="5772727" cy="4351337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signup page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(also known as a registration page).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It enables users and organizations to independently register and gain access to your system.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Register.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Already Registered.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94FC2-6FDB-2533-DE5F-27C3C6DE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9713C8C-8E70-45D5-AE59-23E60168254E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Content Placeholder 4" descr="A picture containing text, monitor, screen, different">
            <a:extLst>
              <a:ext uri="{FF2B5EF4-FFF2-40B4-BE49-F238E27FC236}">
                <a16:creationId xmlns:a16="http://schemas.microsoft.com/office/drawing/2014/main" id="{1659B350-B3B3-8834-DF10-033FAD72A8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5039"/>
          <a:stretch/>
        </p:blipFill>
        <p:spPr>
          <a:xfrm>
            <a:off x="7259782" y="365760"/>
            <a:ext cx="3380509" cy="612648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2141952"/>
      </p:ext>
    </p:extLst>
  </p:cSld>
  <p:clrMapOvr>
    <a:masterClrMapping/>
  </p:clrMapOvr>
</p:sld>
</file>

<file path=ppt/theme/theme1.xml><?xml version="1.0" encoding="utf-8"?>
<a:theme xmlns:a="http://schemas.openxmlformats.org/drawingml/2006/main" name="Brush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" id="{83ACE2F6-3F27-4C0C-9F26-3A644E012A31}" vid="{2791EB26-28CE-473B-9B2E-6D68997E8991}"/>
    </a:ext>
  </a:extLst>
</a:theme>
</file>

<file path=ppt/theme/theme2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97C4F4F-E645-4C6F-B0C3-39923BA082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0DCE9DA-F7FD-45FA-83B7-D9813A44258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FCC198-DBFA-46B2-A241-8E3888E6367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{4C31B7E2-D8A5-4EF7-9779-64CCDB2F5506}tf89080264_win32</Template>
  <TotalTime>8167</TotalTime>
  <Words>965</Words>
  <Application>Microsoft Office PowerPoint</Application>
  <PresentationFormat>Widescreen</PresentationFormat>
  <Paragraphs>161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Arial</vt:lpstr>
      <vt:lpstr>Calibri</vt:lpstr>
      <vt:lpstr>Century Gothic</vt:lpstr>
      <vt:lpstr>Century Schoolbook</vt:lpstr>
      <vt:lpstr>Elephant</vt:lpstr>
      <vt:lpstr>Times New Roman</vt:lpstr>
      <vt:lpstr>Wingdings</vt:lpstr>
      <vt:lpstr>Wingdings 2</vt:lpstr>
      <vt:lpstr>Wingdings 3</vt:lpstr>
      <vt:lpstr>Brush</vt:lpstr>
      <vt:lpstr>View</vt:lpstr>
      <vt:lpstr>Contribution Management</vt:lpstr>
      <vt:lpstr>Contents</vt:lpstr>
      <vt:lpstr>Motivation</vt:lpstr>
      <vt:lpstr>Solution</vt:lpstr>
      <vt:lpstr>Android Studio</vt:lpstr>
      <vt:lpstr>Flow Chart</vt:lpstr>
      <vt:lpstr>Splash Screen</vt:lpstr>
      <vt:lpstr>PowerPoint Presentation</vt:lpstr>
      <vt:lpstr>Registration Layout</vt:lpstr>
      <vt:lpstr>Login Layout</vt:lpstr>
      <vt:lpstr>About Us Page</vt:lpstr>
      <vt:lpstr>MY DASHBOARD</vt:lpstr>
      <vt:lpstr>Contribute Page</vt:lpstr>
      <vt:lpstr>Receive</vt:lpstr>
      <vt:lpstr>History page</vt:lpstr>
      <vt:lpstr>Contact Us page</vt:lpstr>
      <vt:lpstr>Firebase</vt:lpstr>
      <vt:lpstr>Contents:</vt:lpstr>
      <vt:lpstr>Introduction of STMS</vt:lpstr>
      <vt:lpstr>Problems faced in Real-time scenario </vt:lpstr>
      <vt:lpstr>Approach to the problem. </vt:lpstr>
      <vt:lpstr>RFID sensors and Implementation </vt:lpstr>
      <vt:lpstr>RFID Implementation</vt:lpstr>
      <vt:lpstr>Implementation of Green corridors</vt:lpstr>
      <vt:lpstr>Arduino in Proteus</vt:lpstr>
      <vt:lpstr>PowerPoint Presentation</vt:lpstr>
      <vt:lpstr>Serial Monitor : </vt:lpstr>
      <vt:lpstr>Proteus diagram</vt:lpstr>
      <vt:lpstr>Thank you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</dc:title>
  <dc:creator>Ghanta,Sumanth Raja</dc:creator>
  <cp:lastModifiedBy>Ghanta,Sumanth Raja</cp:lastModifiedBy>
  <cp:revision>385</cp:revision>
  <dcterms:created xsi:type="dcterms:W3CDTF">2022-06-01T02:37:12Z</dcterms:created>
  <dcterms:modified xsi:type="dcterms:W3CDTF">2022-12-05T23:42:32Z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