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  <p:sldMasterId id="2147483752" r:id="rId5"/>
  </p:sldMasterIdLst>
  <p:notesMasterIdLst>
    <p:notesMasterId r:id="rId26"/>
  </p:notesMasterIdLst>
  <p:sldIdLst>
    <p:sldId id="401" r:id="rId6"/>
    <p:sldId id="402" r:id="rId7"/>
    <p:sldId id="410" r:id="rId8"/>
    <p:sldId id="403" r:id="rId9"/>
    <p:sldId id="406" r:id="rId10"/>
    <p:sldId id="407" r:id="rId11"/>
    <p:sldId id="411" r:id="rId12"/>
    <p:sldId id="405" r:id="rId13"/>
    <p:sldId id="277" r:id="rId14"/>
    <p:sldId id="288" r:id="rId15"/>
    <p:sldId id="280" r:id="rId16"/>
    <p:sldId id="281" r:id="rId17"/>
    <p:sldId id="408" r:id="rId18"/>
    <p:sldId id="409" r:id="rId19"/>
    <p:sldId id="412" r:id="rId20"/>
    <p:sldId id="413" r:id="rId21"/>
    <p:sldId id="414" r:id="rId22"/>
    <p:sldId id="419" r:id="rId23"/>
    <p:sldId id="418" r:id="rId24"/>
    <p:sldId id="4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58" autoAdjust="0"/>
    <p:restoredTop sz="96208" autoAdjust="0"/>
  </p:normalViewPr>
  <p:slideViewPr>
    <p:cSldViewPr snapToGrid="0">
      <p:cViewPr>
        <p:scale>
          <a:sx n="69" d="100"/>
          <a:sy n="69" d="100"/>
        </p:scale>
        <p:origin x="152" y="-40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053CB461-DC8F-6E38-3E54-C05BF45FE93A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4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1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27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9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9936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06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64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02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06139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90922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82734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106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94766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44787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78922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8264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59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6188189" cy="1809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</a:rPr>
              <a:t>Contribute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b="1" dirty="0">
                <a:solidFill>
                  <a:srgbClr val="FFFFFF"/>
                </a:solidFill>
              </a:rPr>
              <a:t>   </a:t>
            </a:r>
            <a:r>
              <a:rPr lang="en-US" b="1" dirty="0">
                <a:solidFill>
                  <a:srgbClr val="FFC000"/>
                </a:solidFill>
              </a:rPr>
              <a:t>Team Members: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Sumanth Raja Ghanta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Varun Reddy Musku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Shruthi Battu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Rohan Reddy Kondaveeti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Tejaswini Challa</a:t>
            </a:r>
          </a:p>
          <a:p>
            <a:pPr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Chakradhar Prathivada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BCD198-34B7-4325-AA23-8AFB690F32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6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F675-700F-4F2D-885F-3EF61F2E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7" y="685800"/>
            <a:ext cx="4914898" cy="874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LOGIN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4E503-1F87-4DBD-B1A6-C4E8FA226905}"/>
              </a:ext>
            </a:extLst>
          </p:cNvPr>
          <p:cNvSpPr txBox="1"/>
          <p:nvPr/>
        </p:nvSpPr>
        <p:spPr>
          <a:xfrm>
            <a:off x="421783" y="2012642"/>
            <a:ext cx="7037062" cy="330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login page is an entry page to an app that requires user identification and authentication, regularly performed by entering a username and password combination.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Here we are using  email (as a username) and password.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Password must be 10 characters or more and here we have implemented to view the entered password.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can navigate to register page if the user is not registered yet.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75D39-A52C-ADE6-18A8-73BF0907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63" y="533400"/>
            <a:ext cx="2854335" cy="5534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D2441F-71B0-532D-CF79-CB2CECDD3EE7}"/>
              </a:ext>
            </a:extLst>
          </p:cNvPr>
          <p:cNvSpPr txBox="1"/>
          <p:nvPr/>
        </p:nvSpPr>
        <p:spPr>
          <a:xfrm>
            <a:off x="9658350" y="6276201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Tejaswini</a:t>
            </a:r>
          </a:p>
        </p:txBody>
      </p:sp>
    </p:spTree>
    <p:extLst>
      <p:ext uri="{BB962C8B-B14F-4D97-AF65-F5344CB8AC3E}">
        <p14:creationId xmlns:p14="http://schemas.microsoft.com/office/powerpoint/2010/main" val="129112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95C-0919-4C47-92E9-40D763BB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831941" cy="16419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REGISTRATION LAYOUT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AB1D842-90B9-0F3C-4C6C-C8CEFEC0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438401"/>
            <a:ext cx="6834468" cy="38099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page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known as a registration page) enables users and organizations to independently register and gain access to your system.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different fields, and all the fields are mandatory to complete the registration.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is already registered, user can be navigated to login screen  by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registered?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picture containing text, monitor, screen, different&#10;&#10;Description automatically generated">
            <a:extLst>
              <a:ext uri="{FF2B5EF4-FFF2-40B4-BE49-F238E27FC236}">
                <a16:creationId xmlns:a16="http://schemas.microsoft.com/office/drawing/2014/main" id="{D358B406-D17E-4988-97BB-DAF1B322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039"/>
          <a:stretch/>
        </p:blipFill>
        <p:spPr>
          <a:xfrm>
            <a:off x="8367997" y="447675"/>
            <a:ext cx="3304844" cy="54578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86CDF-0623-A481-4F02-6E9AC19BAB0E}"/>
              </a:ext>
            </a:extLst>
          </p:cNvPr>
          <p:cNvSpPr txBox="1"/>
          <p:nvPr/>
        </p:nvSpPr>
        <p:spPr>
          <a:xfrm>
            <a:off x="9134475" y="6152376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Tejaswini</a:t>
            </a:r>
          </a:p>
        </p:txBody>
      </p:sp>
    </p:spTree>
    <p:extLst>
      <p:ext uri="{BB962C8B-B14F-4D97-AF65-F5344CB8AC3E}">
        <p14:creationId xmlns:p14="http://schemas.microsoft.com/office/powerpoint/2010/main" val="122067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2FFA-53D0-4C7F-B199-4AAF4BFB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1" y="429241"/>
            <a:ext cx="6831941" cy="16419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MY DASHBOARD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EABB549-A1EB-25F8-691E-4203692F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24" y="1496291"/>
            <a:ext cx="6834468" cy="43513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perform any activity.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endParaRPr lang="en-US" dirty="0"/>
          </a:p>
        </p:txBody>
      </p:sp>
      <p:pic>
        <p:nvPicPr>
          <p:cNvPr id="5" name="Content Placeholder 4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4B94EFDE-547A-4A12-9DBE-3AA3ECCE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1" r="-2" b="-2"/>
          <a:stretch/>
        </p:blipFill>
        <p:spPr>
          <a:xfrm>
            <a:off x="8216122" y="428625"/>
            <a:ext cx="341442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ADA2A9-B257-2752-60BE-22B0780341DB}"/>
              </a:ext>
            </a:extLst>
          </p:cNvPr>
          <p:cNvSpPr txBox="1"/>
          <p:nvPr/>
        </p:nvSpPr>
        <p:spPr>
          <a:xfrm>
            <a:off x="9113710" y="6290875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Varun</a:t>
            </a:r>
          </a:p>
        </p:txBody>
      </p:sp>
    </p:spTree>
    <p:extLst>
      <p:ext uri="{BB962C8B-B14F-4D97-AF65-F5344CB8AC3E}">
        <p14:creationId xmlns:p14="http://schemas.microsoft.com/office/powerpoint/2010/main" val="241920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6D2DEF2-891A-2986-E811-0B9C7D41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5349240" cy="1158875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Contribute page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91C6D1-4BD5-49E7-8942-AF3B57A9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8160"/>
            <a:ext cx="6182360" cy="4160520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is required to provide the information which includes Name, things to donate, Address and pin code as mandatory.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can donate things like food, clothes, utensils etc.,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like Things to donate, Pin code, address, donor name Time duration and Navigation will be listed in History page after user submits the details.</a:t>
            </a:r>
          </a:p>
          <a:p>
            <a:endParaRPr lang="en-US" sz="19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06E264-AADB-40AB-BC61-2F94B9BC2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39175" y="404962"/>
            <a:ext cx="3043058" cy="5880310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615986-B7C4-AA06-50DD-23FD899B434B}"/>
              </a:ext>
            </a:extLst>
          </p:cNvPr>
          <p:cNvSpPr txBox="1"/>
          <p:nvPr/>
        </p:nvSpPr>
        <p:spPr>
          <a:xfrm>
            <a:off x="9239250" y="6453038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Varun</a:t>
            </a:r>
          </a:p>
        </p:txBody>
      </p:sp>
    </p:spTree>
    <p:extLst>
      <p:ext uri="{BB962C8B-B14F-4D97-AF65-F5344CB8AC3E}">
        <p14:creationId xmlns:p14="http://schemas.microsoft.com/office/powerpoint/2010/main" val="408677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BDE8-06E6-DA9D-0E55-834891F2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760" cy="1128395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C829-6EAD-7B9D-49F7-E012D8D20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617" y="1390014"/>
            <a:ext cx="6347458" cy="461073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can receive any goods from the Donor and receiver can request what he needs.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information regarding request and receiver details will be stored in History page.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who needs the things they must submit their details in order to receive/request.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fields are made mandatory.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created Navigated button, the receiver will navigate to google maps.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9C0E0F-AA6D-19AF-59F7-5BEFD8CEE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72435" y="646112"/>
            <a:ext cx="3157590" cy="55657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EC2774-2CD5-0CF7-2520-827A9173E846}"/>
              </a:ext>
            </a:extLst>
          </p:cNvPr>
          <p:cNvSpPr txBox="1"/>
          <p:nvPr/>
        </p:nvSpPr>
        <p:spPr>
          <a:xfrm>
            <a:off x="9122542" y="6352401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Rohan</a:t>
            </a:r>
          </a:p>
        </p:txBody>
      </p:sp>
    </p:spTree>
    <p:extLst>
      <p:ext uri="{BB962C8B-B14F-4D97-AF65-F5344CB8AC3E}">
        <p14:creationId xmlns:p14="http://schemas.microsoft.com/office/powerpoint/2010/main" val="212528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AE9-D3A0-CADA-043A-51C8A643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0150" cy="103505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History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DF14-A5F5-58EE-33C6-17F2B82E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118" y="1646555"/>
            <a:ext cx="5643881" cy="41554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page stores the entire details for either Donor or Receiver regarding the transaction.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Donor or Receiver can search within nearby area by entering Pin code in search box at the top.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differentiate between Donor and Receiver a ‘Type’ field is used which displays the requirement of the user.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receiver raise a request in receiver screen that information is stored here, and a Donor can directly contact the receiver and vice versa.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clicking the card view will navigate the details page as shown in the fig.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1818C2-10E7-AEF3-03FC-55B9B1141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62994" y="717115"/>
            <a:ext cx="2571912" cy="501523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31D7D-0476-7587-298F-030EF465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D3C2AE-B32B-A954-363F-17317F25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2" y="697752"/>
            <a:ext cx="2571912" cy="50345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31BEA-703E-B816-0DA4-8EC350FFFB55}"/>
              </a:ext>
            </a:extLst>
          </p:cNvPr>
          <p:cNvSpPr txBox="1"/>
          <p:nvPr/>
        </p:nvSpPr>
        <p:spPr>
          <a:xfrm>
            <a:off x="6482082" y="28225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details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D6B31-F04C-8F7D-8E4D-8D03D57730DF}"/>
              </a:ext>
            </a:extLst>
          </p:cNvPr>
          <p:cNvSpPr txBox="1"/>
          <p:nvPr/>
        </p:nvSpPr>
        <p:spPr>
          <a:xfrm>
            <a:off x="9362994" y="22044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History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10AA5-3380-9CEE-E42E-D8B636AAB5D0}"/>
              </a:ext>
            </a:extLst>
          </p:cNvPr>
          <p:cNvSpPr txBox="1"/>
          <p:nvPr/>
        </p:nvSpPr>
        <p:spPr>
          <a:xfrm>
            <a:off x="9134475" y="6152376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Rohan</a:t>
            </a:r>
          </a:p>
        </p:txBody>
      </p:sp>
    </p:spTree>
    <p:extLst>
      <p:ext uri="{BB962C8B-B14F-4D97-AF65-F5344CB8AC3E}">
        <p14:creationId xmlns:p14="http://schemas.microsoft.com/office/powerpoint/2010/main" val="42989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6CF9-AC54-6BA4-E533-DBCDDDE0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96975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About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371E-BBE6-1F4F-4D52-22BC8514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5915025" cy="394144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user wants to quickly understand the vision of the application, they can navigate here.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activities and donations around the organizations are maintained in our social media platforms.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be navigated directly to respective social media platform like Instagram, Facebook and Twitter by just one touch.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670FA7-2588-2066-8704-CFF9CF270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86775" y="281068"/>
            <a:ext cx="2786152" cy="539583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6D2F4-3458-18BB-F7CB-0505A43F8EC8}"/>
              </a:ext>
            </a:extLst>
          </p:cNvPr>
          <p:cNvSpPr txBox="1"/>
          <p:nvPr/>
        </p:nvSpPr>
        <p:spPr>
          <a:xfrm>
            <a:off x="9134475" y="6161901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Shruthi</a:t>
            </a:r>
          </a:p>
        </p:txBody>
      </p:sp>
    </p:spTree>
    <p:extLst>
      <p:ext uri="{BB962C8B-B14F-4D97-AF65-F5344CB8AC3E}">
        <p14:creationId xmlns:p14="http://schemas.microsoft.com/office/powerpoint/2010/main" val="354345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5AE6-4418-8D27-8F47-67BB4EFA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95750" cy="10445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Contact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081E-01E7-7B39-A5F4-136D160D3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11680"/>
            <a:ext cx="5781675" cy="34175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app related queries or issues with application user can submit his details.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dedicated person will contact the user who raised queries/ issues.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fields are mandatory in order to receive the support.</a:t>
            </a:r>
          </a:p>
          <a:p>
            <a:endParaRPr lang="en-US" dirty="0"/>
          </a:p>
        </p:txBody>
      </p:sp>
      <p:pic>
        <p:nvPicPr>
          <p:cNvPr id="8" name="Content Placeholder 4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CCB36F93-7B88-4A75-8B6C-022C4586D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" r="-1" b="1099"/>
          <a:stretch/>
        </p:blipFill>
        <p:spPr>
          <a:xfrm>
            <a:off x="8049916" y="365126"/>
            <a:ext cx="3303884" cy="5467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F3BE66-AADE-C2E5-BBFF-9D5253A617D4}"/>
              </a:ext>
            </a:extLst>
          </p:cNvPr>
          <p:cNvSpPr txBox="1"/>
          <p:nvPr/>
        </p:nvSpPr>
        <p:spPr>
          <a:xfrm>
            <a:off x="9134475" y="6152376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Shruthi</a:t>
            </a:r>
          </a:p>
        </p:txBody>
      </p:sp>
    </p:spTree>
    <p:extLst>
      <p:ext uri="{BB962C8B-B14F-4D97-AF65-F5344CB8AC3E}">
        <p14:creationId xmlns:p14="http://schemas.microsoft.com/office/powerpoint/2010/main" val="3113426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2659-9153-85BD-4082-CB61F673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37760" cy="118745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DA46-BC62-66FC-D1C6-16CDE08CC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849755"/>
            <a:ext cx="4937760" cy="41605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data to store the information in firebase.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fig shows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login.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below fig shows to store the information who entered whether if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7D2E99-AB1F-FFE4-4719-9328F49DBE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4404" y="464686"/>
            <a:ext cx="6052296" cy="219914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71C65-612B-4503-E37B-6D023246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404" y="2936488"/>
            <a:ext cx="6197449" cy="2962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1BA1B6-E262-3259-5F73-25110713A4B4}"/>
              </a:ext>
            </a:extLst>
          </p:cNvPr>
          <p:cNvSpPr txBox="1"/>
          <p:nvPr/>
        </p:nvSpPr>
        <p:spPr>
          <a:xfrm>
            <a:off x="9134475" y="6152376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Shruthi</a:t>
            </a:r>
          </a:p>
        </p:txBody>
      </p:sp>
    </p:spTree>
    <p:extLst>
      <p:ext uri="{BB962C8B-B14F-4D97-AF65-F5344CB8AC3E}">
        <p14:creationId xmlns:p14="http://schemas.microsoft.com/office/powerpoint/2010/main" val="66805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1622-E174-C731-FB54-49974D20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91050" cy="12065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0B-5EBB-C5DA-A444-9B9EDC5CC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2130"/>
            <a:ext cx="7772400" cy="34556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serve the people who are in need we have implemented Contribution management application.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Contributors can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things in this app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pick up the things within the respective time limit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time limit exceeds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Goodwill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pick the contributed things to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26F2A-6AA9-97B7-9783-A4CDDAAF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F4290-865B-7E83-C154-6A96DFE19A58}"/>
              </a:ext>
            </a:extLst>
          </p:cNvPr>
          <p:cNvSpPr txBox="1"/>
          <p:nvPr/>
        </p:nvSpPr>
        <p:spPr>
          <a:xfrm>
            <a:off x="9134475" y="6152376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Shruthi</a:t>
            </a:r>
          </a:p>
        </p:txBody>
      </p:sp>
    </p:spTree>
    <p:extLst>
      <p:ext uri="{BB962C8B-B14F-4D97-AF65-F5344CB8AC3E}">
        <p14:creationId xmlns:p14="http://schemas.microsoft.com/office/powerpoint/2010/main" val="20292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BA48-E6DB-6CC0-4949-8BA8B0E4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95700" cy="701675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1C27-00CF-8BA7-279E-9C8A1581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310005"/>
            <a:ext cx="10572750" cy="443357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features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and project creation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Components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Genymotion.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ADC2-F6AD-99BF-7012-7CC022C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F256B-FBE7-1845-4A23-5171D4CAACEC}"/>
              </a:ext>
            </a:extLst>
          </p:cNvPr>
          <p:cNvSpPr txBox="1"/>
          <p:nvPr/>
        </p:nvSpPr>
        <p:spPr>
          <a:xfrm>
            <a:off x="9982200" y="6017697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Chakradhar</a:t>
            </a:r>
          </a:p>
        </p:txBody>
      </p:sp>
    </p:spTree>
    <p:extLst>
      <p:ext uri="{BB962C8B-B14F-4D97-AF65-F5344CB8AC3E}">
        <p14:creationId xmlns:p14="http://schemas.microsoft.com/office/powerpoint/2010/main" val="28203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0354-CDCD-5628-5A87-6FA4916F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295612">
            <a:off x="3111219" y="1552557"/>
            <a:ext cx="7141402" cy="3174779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33812-1DBB-E2D2-FF1D-EE8B1887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AEB-F356-E683-D68A-71E1C52E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14900" cy="11684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9DC9-58E3-CAE6-BCC0-A8502B65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030"/>
            <a:ext cx="10515600" cy="4160520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 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unified environment where you can build apps for Android phones, tablets, Android Wear, Android TV, and Android Auto.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Android Studio comes with an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Emulator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helps to start the entire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faster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 device.</a:t>
            </a: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provides a visual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drag and drops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editor tool for working with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files. This helps to create an entirely new app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easy to develop.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1BEE-221A-089E-7508-12020F27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D5D37-F3AE-A6CA-CE79-9D6EBCB1CB49}"/>
              </a:ext>
            </a:extLst>
          </p:cNvPr>
          <p:cNvSpPr txBox="1"/>
          <p:nvPr/>
        </p:nvSpPr>
        <p:spPr>
          <a:xfrm>
            <a:off x="9982200" y="6017697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Chakradhar</a:t>
            </a:r>
          </a:p>
        </p:txBody>
      </p:sp>
    </p:spTree>
    <p:extLst>
      <p:ext uri="{BB962C8B-B14F-4D97-AF65-F5344CB8AC3E}">
        <p14:creationId xmlns:p14="http://schemas.microsoft.com/office/powerpoint/2010/main" val="173651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080-3B6E-487D-F7C6-CC581EF9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10000" cy="88265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8E60-5ED5-0E04-A94B-E36E2BDF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314450"/>
            <a:ext cx="10848975" cy="485775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highly populated countries food and clothes wastage are disturbing issues. The streets, garbage bins and landfills have sample proof to prove it. 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Marriages, restaurants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family get-togethers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expel out so much food and quick change in trends of fashion results in piling up of old clothes in your closet. 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Shockingly, every second, the equivalent of one garbage truck of textiles is landfilled or burnt globally.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high standard of living has resulted in the wastage of food, clothes,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utensils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etc.      because of quick changes in habits and lifestyle.</a:t>
            </a:r>
          </a:p>
          <a:p>
            <a:pPr marL="0" indent="0">
              <a:buNone/>
            </a:pPr>
            <a:endParaRPr lang="en-US" sz="2400" dirty="0">
              <a:latin typeface="inter-regular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CBB8-5625-D859-546B-1AA11478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C9097-522A-A896-0748-56A3AD3A26E2}"/>
              </a:ext>
            </a:extLst>
          </p:cNvPr>
          <p:cNvSpPr txBox="1"/>
          <p:nvPr/>
        </p:nvSpPr>
        <p:spPr>
          <a:xfrm>
            <a:off x="9982200" y="6017697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Chakradhar</a:t>
            </a:r>
          </a:p>
        </p:txBody>
      </p:sp>
    </p:spTree>
    <p:extLst>
      <p:ext uri="{BB962C8B-B14F-4D97-AF65-F5344CB8AC3E}">
        <p14:creationId xmlns:p14="http://schemas.microsoft.com/office/powerpoint/2010/main" val="394991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FFBB-20A8-9B69-9EAF-CA48F899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19625" cy="8636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8A8A-ADF3-74AA-9698-089DBF77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348740"/>
            <a:ext cx="10515600" cy="41605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wasting these things we can put them in use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to various organizations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orphanages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age homes and Homeless people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that basically aims at charity through donations.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application shall reduce food wastage and other requirements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clothes, books, utensils,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of needy organizations and peoples.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above in the description there is a lot of food wastage that occurs daily at restaurants and cafes. Instead of throwing away as trash. It can be used for the needy. Benefiters will be both the restaurants/cafés (reducing the carbon footprint and wastage), and the needy.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3912-355C-978D-0EBE-B3F1072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B5AF-B243-32E1-F515-126B583FA003}"/>
              </a:ext>
            </a:extLst>
          </p:cNvPr>
          <p:cNvSpPr txBox="1"/>
          <p:nvPr/>
        </p:nvSpPr>
        <p:spPr>
          <a:xfrm>
            <a:off x="9982200" y="6017697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Chakradhar</a:t>
            </a:r>
          </a:p>
        </p:txBody>
      </p:sp>
    </p:spTree>
    <p:extLst>
      <p:ext uri="{BB962C8B-B14F-4D97-AF65-F5344CB8AC3E}">
        <p14:creationId xmlns:p14="http://schemas.microsoft.com/office/powerpoint/2010/main" val="8874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19E1-1C85-0704-1A07-29B434D6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7275" cy="122555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List of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F0EC-7A94-1BEF-E03F-1EAD8410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11984"/>
            <a:ext cx="11241809" cy="470402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a)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b)Goodwill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Home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a)Login 					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b)Register					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c)About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Goodwill login Page			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								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								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base	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E0E87-C628-123A-35D7-C45D01D6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45D2C-275A-2D21-2B02-BA873E3CD465}"/>
              </a:ext>
            </a:extLst>
          </p:cNvPr>
          <p:cNvSpPr txBox="1"/>
          <p:nvPr/>
        </p:nvSpPr>
        <p:spPr>
          <a:xfrm>
            <a:off x="10155959" y="6423771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Sumanth</a:t>
            </a:r>
          </a:p>
        </p:txBody>
      </p:sp>
    </p:spTree>
    <p:extLst>
      <p:ext uri="{BB962C8B-B14F-4D97-AF65-F5344CB8AC3E}">
        <p14:creationId xmlns:p14="http://schemas.microsoft.com/office/powerpoint/2010/main" val="166814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B2AF-3652-A75C-DF7F-13978689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314325"/>
            <a:ext cx="3845560" cy="126047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Flow Chart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545634F-AF80-F644-F8D8-31CA2D7E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716" y="177800"/>
            <a:ext cx="4055109" cy="654367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D0CE-B8BC-F592-17F1-26B684A0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5BCFD-C91A-70E6-5FA4-CDE1D366CA71}"/>
              </a:ext>
            </a:extLst>
          </p:cNvPr>
          <p:cNvSpPr txBox="1"/>
          <p:nvPr/>
        </p:nvSpPr>
        <p:spPr>
          <a:xfrm>
            <a:off x="9982200" y="6017697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Sumanth</a:t>
            </a:r>
          </a:p>
        </p:txBody>
      </p:sp>
    </p:spTree>
    <p:extLst>
      <p:ext uri="{BB962C8B-B14F-4D97-AF65-F5344CB8AC3E}">
        <p14:creationId xmlns:p14="http://schemas.microsoft.com/office/powerpoint/2010/main" val="299971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0E38-CEC0-B150-3AA1-E73E5814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949325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Splash Screen</a:t>
            </a:r>
          </a:p>
        </p:txBody>
      </p:sp>
      <p:pic>
        <p:nvPicPr>
          <p:cNvPr id="7" name="Content Placeholder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D63A08FD-DCB8-4477-A2A4-B9708A99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488100"/>
            <a:ext cx="2743200" cy="53994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8FA5-5258-7D49-BBFD-F8F462CC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15FEE-3A27-B164-9FB8-2DF8517C3B8D}"/>
              </a:ext>
            </a:extLst>
          </p:cNvPr>
          <p:cNvSpPr txBox="1"/>
          <p:nvPr/>
        </p:nvSpPr>
        <p:spPr>
          <a:xfrm>
            <a:off x="666750" y="1924050"/>
            <a:ext cx="5353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 is most commonly the first startup screen which appears when App is opened.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other words, it is a simple constant screen for a fixed amount of time which is used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 company logo, name, advertising content etc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splash screen we have created two buttons which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fig.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clicks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button, we will navigate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Home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GOODWILL clicks the Goodwill button, they will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GOODWILL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B4A7A-A074-BE85-0A78-A1DC57F5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804" y="497625"/>
            <a:ext cx="2576545" cy="5380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5B8486-0222-401C-8B99-F9A4514702C0}"/>
              </a:ext>
            </a:extLst>
          </p:cNvPr>
          <p:cNvSpPr txBox="1"/>
          <p:nvPr/>
        </p:nvSpPr>
        <p:spPr>
          <a:xfrm>
            <a:off x="9677402" y="6108014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Sumanth</a:t>
            </a:r>
          </a:p>
        </p:txBody>
      </p:sp>
    </p:spTree>
    <p:extLst>
      <p:ext uri="{BB962C8B-B14F-4D97-AF65-F5344CB8AC3E}">
        <p14:creationId xmlns:p14="http://schemas.microsoft.com/office/powerpoint/2010/main" val="195117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1BF55-99D1-4548-9F9F-2DC89F690D8B}"/>
              </a:ext>
            </a:extLst>
          </p:cNvPr>
          <p:cNvSpPr txBox="1"/>
          <p:nvPr/>
        </p:nvSpPr>
        <p:spPr>
          <a:xfrm>
            <a:off x="824576" y="2095263"/>
            <a:ext cx="7037062" cy="330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is provided with ways of interacting with the application like If user is relatively new, he needs to complete the Registration.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 user is already registered, they can directly login with their credentials.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order to know about the applications, user can navigate to About us page.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91C6E-F6F5-4BC0-B506-A688850EDB00}"/>
              </a:ext>
            </a:extLst>
          </p:cNvPr>
          <p:cNvSpPr txBox="1"/>
          <p:nvPr/>
        </p:nvSpPr>
        <p:spPr>
          <a:xfrm>
            <a:off x="1119883" y="396204"/>
            <a:ext cx="575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LANDING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0A048-3609-5F36-4E31-9B8A6C6F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07" y="786477"/>
            <a:ext cx="2715349" cy="5285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CAC829-6A65-B1D1-13DD-3AD44537341F}"/>
              </a:ext>
            </a:extLst>
          </p:cNvPr>
          <p:cNvSpPr txBox="1"/>
          <p:nvPr/>
        </p:nvSpPr>
        <p:spPr>
          <a:xfrm>
            <a:off x="9798331" y="6370122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Tejaswini</a:t>
            </a:r>
          </a:p>
        </p:txBody>
      </p:sp>
    </p:spTree>
    <p:extLst>
      <p:ext uri="{BB962C8B-B14F-4D97-AF65-F5344CB8AC3E}">
        <p14:creationId xmlns:p14="http://schemas.microsoft.com/office/powerpoint/2010/main" val="8867185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{4C31B7E2-D8A5-4EF7-9779-64CCDB2F5506}tf89080264_win32</Template>
  <TotalTime>2388</TotalTime>
  <Words>1223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Elephant</vt:lpstr>
      <vt:lpstr>inter-regular</vt:lpstr>
      <vt:lpstr>Times New Roman</vt:lpstr>
      <vt:lpstr>Wingdings</vt:lpstr>
      <vt:lpstr>Wingdings 3</vt:lpstr>
      <vt:lpstr>Brush</vt:lpstr>
      <vt:lpstr>Ion</vt:lpstr>
      <vt:lpstr>Contribute App </vt:lpstr>
      <vt:lpstr>Contents</vt:lpstr>
      <vt:lpstr>Android Studio</vt:lpstr>
      <vt:lpstr>Introduction</vt:lpstr>
      <vt:lpstr>Solution</vt:lpstr>
      <vt:lpstr>List of  features</vt:lpstr>
      <vt:lpstr>Flow Chart</vt:lpstr>
      <vt:lpstr>Splash Screen</vt:lpstr>
      <vt:lpstr>PowerPoint Presentation</vt:lpstr>
      <vt:lpstr>LOGIN LAYOUT</vt:lpstr>
      <vt:lpstr>REGISTRATION LAYOUT</vt:lpstr>
      <vt:lpstr>MY DASHBOARD</vt:lpstr>
      <vt:lpstr>Contribute page</vt:lpstr>
      <vt:lpstr>Receive</vt:lpstr>
      <vt:lpstr>History page</vt:lpstr>
      <vt:lpstr>About Us page</vt:lpstr>
      <vt:lpstr>Contact Us page</vt:lpstr>
      <vt:lpstr>Firebase</vt:lpstr>
      <vt:lpstr>Conclusion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Ghanta,Sumanth Raja</dc:creator>
  <cp:lastModifiedBy>Ghanta,Sumanth Raja</cp:lastModifiedBy>
  <cp:revision>179</cp:revision>
  <dcterms:created xsi:type="dcterms:W3CDTF">2022-06-01T02:37:12Z</dcterms:created>
  <dcterms:modified xsi:type="dcterms:W3CDTF">2022-06-02T18:25:41Z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