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50" r:id="rId5"/>
  </p:sldMasterIdLst>
  <p:notesMasterIdLst>
    <p:notesMasterId r:id="rId35"/>
  </p:notesMasterIdLst>
  <p:sldIdLst>
    <p:sldId id="401" r:id="rId6"/>
    <p:sldId id="402" r:id="rId7"/>
    <p:sldId id="403" r:id="rId8"/>
    <p:sldId id="406" r:id="rId9"/>
    <p:sldId id="410" r:id="rId10"/>
    <p:sldId id="411" r:id="rId11"/>
    <p:sldId id="421" r:id="rId12"/>
    <p:sldId id="277" r:id="rId13"/>
    <p:sldId id="422" r:id="rId14"/>
    <p:sldId id="288" r:id="rId15"/>
    <p:sldId id="413" r:id="rId16"/>
    <p:sldId id="281" r:id="rId17"/>
    <p:sldId id="408" r:id="rId18"/>
    <p:sldId id="409" r:id="rId19"/>
    <p:sldId id="412" r:id="rId20"/>
    <p:sldId id="414" r:id="rId21"/>
    <p:sldId id="419" r:id="rId22"/>
    <p:sldId id="260" r:id="rId23"/>
    <p:sldId id="261" r:id="rId24"/>
    <p:sldId id="262" r:id="rId25"/>
    <p:sldId id="263" r:id="rId26"/>
    <p:sldId id="264" r:id="rId27"/>
    <p:sldId id="270" r:id="rId28"/>
    <p:sldId id="266" r:id="rId29"/>
    <p:sldId id="272" r:id="rId30"/>
    <p:sldId id="273" r:id="rId31"/>
    <p:sldId id="275" r:id="rId32"/>
    <p:sldId id="423" r:id="rId33"/>
    <p:sldId id="4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4" autoAdjust="0"/>
    <p:restoredTop sz="96208" autoAdjust="0"/>
  </p:normalViewPr>
  <p:slideViewPr>
    <p:cSldViewPr snapToGrid="0">
      <p:cViewPr>
        <p:scale>
          <a:sx n="53" d="100"/>
          <a:sy n="53" d="100"/>
        </p:scale>
        <p:origin x="680" y="24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D2D8-FC6A-4102-83AE-3F76D030A509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AB5AE5-4C8D-43E4-8318-776DB05CED24}">
      <dgm:prSet/>
      <dgm:spPr/>
      <dgm:t>
        <a:bodyPr/>
        <a:lstStyle/>
        <a:p>
          <a:r>
            <a:rPr lang="en-US" dirty="0"/>
            <a:t>In highly populated countries food and clothes wastage are disturbing issues. </a:t>
          </a:r>
        </a:p>
      </dgm:t>
    </dgm:pt>
    <dgm:pt modelId="{2F2D6DD4-0087-467F-9BE9-BBA0ABD4738D}" type="parTrans" cxnId="{47912EA5-4791-4E47-BC70-FB1B12962554}">
      <dgm:prSet/>
      <dgm:spPr/>
      <dgm:t>
        <a:bodyPr/>
        <a:lstStyle/>
        <a:p>
          <a:endParaRPr lang="en-US"/>
        </a:p>
      </dgm:t>
    </dgm:pt>
    <dgm:pt modelId="{B32BD61A-62F0-45FB-B5AF-66DF2930673A}" type="sibTrans" cxnId="{47912EA5-4791-4E47-BC70-FB1B12962554}">
      <dgm:prSet/>
      <dgm:spPr/>
      <dgm:t>
        <a:bodyPr/>
        <a:lstStyle/>
        <a:p>
          <a:endParaRPr lang="en-US"/>
        </a:p>
      </dgm:t>
    </dgm:pt>
    <dgm:pt modelId="{F56D1DEE-A3B0-456A-B3EC-A035082DCACA}">
      <dgm:prSet/>
      <dgm:spPr/>
      <dgm:t>
        <a:bodyPr/>
        <a:lstStyle/>
        <a:p>
          <a:r>
            <a:rPr lang="en-US"/>
            <a:t>The streets, garbage bins and landfills have sample proof to prove it. </a:t>
          </a:r>
        </a:p>
      </dgm:t>
    </dgm:pt>
    <dgm:pt modelId="{189883CD-A770-43F4-B217-5E0BB9F745EA}" type="parTrans" cxnId="{6626EF33-A86A-47F7-AAC2-6ABC16088C80}">
      <dgm:prSet/>
      <dgm:spPr/>
      <dgm:t>
        <a:bodyPr/>
        <a:lstStyle/>
        <a:p>
          <a:endParaRPr lang="en-US"/>
        </a:p>
      </dgm:t>
    </dgm:pt>
    <dgm:pt modelId="{B556A9B7-792F-4D14-B705-628EE3C59102}" type="sibTrans" cxnId="{6626EF33-A86A-47F7-AAC2-6ABC16088C80}">
      <dgm:prSet/>
      <dgm:spPr/>
      <dgm:t>
        <a:bodyPr/>
        <a:lstStyle/>
        <a:p>
          <a:endParaRPr lang="en-US"/>
        </a:p>
      </dgm:t>
    </dgm:pt>
    <dgm:pt modelId="{02DE1DD7-36D0-404F-BEC3-4A953936A443}">
      <dgm:prSet/>
      <dgm:spPr/>
      <dgm:t>
        <a:bodyPr/>
        <a:lstStyle/>
        <a:p>
          <a:r>
            <a:rPr lang="en-US" b="1"/>
            <a:t>Marriages, restaurants</a:t>
          </a:r>
          <a:r>
            <a:rPr lang="en-US"/>
            <a:t>, and </a:t>
          </a:r>
          <a:r>
            <a:rPr lang="en-US" b="1"/>
            <a:t>family get-togethers</a:t>
          </a:r>
          <a:r>
            <a:rPr lang="en-US"/>
            <a:t> expel out so much food and quick change in trends of fashion results </a:t>
          </a:r>
        </a:p>
      </dgm:t>
    </dgm:pt>
    <dgm:pt modelId="{15200348-E92D-48E7-B66A-6885AB6EF4A5}" type="parTrans" cxnId="{35F00B49-6AA1-480D-B5C5-3AE02AD05763}">
      <dgm:prSet/>
      <dgm:spPr/>
      <dgm:t>
        <a:bodyPr/>
        <a:lstStyle/>
        <a:p>
          <a:endParaRPr lang="en-US"/>
        </a:p>
      </dgm:t>
    </dgm:pt>
    <dgm:pt modelId="{8C3725CC-A799-4452-96F3-8695320C77D7}" type="sibTrans" cxnId="{35F00B49-6AA1-480D-B5C5-3AE02AD05763}">
      <dgm:prSet/>
      <dgm:spPr/>
      <dgm:t>
        <a:bodyPr/>
        <a:lstStyle/>
        <a:p>
          <a:endParaRPr lang="en-US"/>
        </a:p>
      </dgm:t>
    </dgm:pt>
    <dgm:pt modelId="{692A0AB5-DB0B-49CC-AFF0-A5F7CE940124}" type="pres">
      <dgm:prSet presAssocID="{A7EFD2D8-FC6A-4102-83AE-3F76D030A509}" presName="Name0" presStyleCnt="0">
        <dgm:presLayoutVars>
          <dgm:dir/>
          <dgm:animLvl val="lvl"/>
          <dgm:resizeHandles val="exact"/>
        </dgm:presLayoutVars>
      </dgm:prSet>
      <dgm:spPr/>
    </dgm:pt>
    <dgm:pt modelId="{5F0E422E-1010-41D0-A362-2296AA66CD2B}" type="pres">
      <dgm:prSet presAssocID="{02DE1DD7-36D0-404F-BEC3-4A953936A443}" presName="boxAndChildren" presStyleCnt="0"/>
      <dgm:spPr/>
    </dgm:pt>
    <dgm:pt modelId="{F2A86ED2-997B-4D6E-82C1-986BBD2C07CC}" type="pres">
      <dgm:prSet presAssocID="{02DE1DD7-36D0-404F-BEC3-4A953936A443}" presName="parentTextBox" presStyleLbl="node1" presStyleIdx="0" presStyleCnt="3"/>
      <dgm:spPr/>
    </dgm:pt>
    <dgm:pt modelId="{BCFD0253-1848-4425-B301-7E0BEF493F82}" type="pres">
      <dgm:prSet presAssocID="{B556A9B7-792F-4D14-B705-628EE3C59102}" presName="sp" presStyleCnt="0"/>
      <dgm:spPr/>
    </dgm:pt>
    <dgm:pt modelId="{4B17CD05-66EB-4BE7-A02F-B8905C1D60FA}" type="pres">
      <dgm:prSet presAssocID="{F56D1DEE-A3B0-456A-B3EC-A035082DCACA}" presName="arrowAndChildren" presStyleCnt="0"/>
      <dgm:spPr/>
    </dgm:pt>
    <dgm:pt modelId="{AB526137-4FCC-44EA-BFB2-5E530EFC75D3}" type="pres">
      <dgm:prSet presAssocID="{F56D1DEE-A3B0-456A-B3EC-A035082DCACA}" presName="parentTextArrow" presStyleLbl="node1" presStyleIdx="1" presStyleCnt="3"/>
      <dgm:spPr/>
    </dgm:pt>
    <dgm:pt modelId="{43866A1F-C952-4462-B8AE-DC17D353665A}" type="pres">
      <dgm:prSet presAssocID="{B32BD61A-62F0-45FB-B5AF-66DF2930673A}" presName="sp" presStyleCnt="0"/>
      <dgm:spPr/>
    </dgm:pt>
    <dgm:pt modelId="{13388E61-C5FD-4060-93F2-1291624279CD}" type="pres">
      <dgm:prSet presAssocID="{90AB5AE5-4C8D-43E4-8318-776DB05CED24}" presName="arrowAndChildren" presStyleCnt="0"/>
      <dgm:spPr/>
    </dgm:pt>
    <dgm:pt modelId="{CD7C0E8A-3FFF-4C22-BF2E-8CC8F849DF7A}" type="pres">
      <dgm:prSet presAssocID="{90AB5AE5-4C8D-43E4-8318-776DB05CED24}" presName="parentTextArrow" presStyleLbl="node1" presStyleIdx="2" presStyleCnt="3"/>
      <dgm:spPr/>
    </dgm:pt>
  </dgm:ptLst>
  <dgm:cxnLst>
    <dgm:cxn modelId="{11F1DC19-2DF6-41D4-A1F4-E1814D7814B6}" type="presOf" srcId="{90AB5AE5-4C8D-43E4-8318-776DB05CED24}" destId="{CD7C0E8A-3FFF-4C22-BF2E-8CC8F849DF7A}" srcOrd="0" destOrd="0" presId="urn:microsoft.com/office/officeart/2005/8/layout/process4"/>
    <dgm:cxn modelId="{C16E532A-41DA-4B91-9B4A-CE9F3FD14E03}" type="presOf" srcId="{02DE1DD7-36D0-404F-BEC3-4A953936A443}" destId="{F2A86ED2-997B-4D6E-82C1-986BBD2C07CC}" srcOrd="0" destOrd="0" presId="urn:microsoft.com/office/officeart/2005/8/layout/process4"/>
    <dgm:cxn modelId="{6626EF33-A86A-47F7-AAC2-6ABC16088C80}" srcId="{A7EFD2D8-FC6A-4102-83AE-3F76D030A509}" destId="{F56D1DEE-A3B0-456A-B3EC-A035082DCACA}" srcOrd="1" destOrd="0" parTransId="{189883CD-A770-43F4-B217-5E0BB9F745EA}" sibTransId="{B556A9B7-792F-4D14-B705-628EE3C59102}"/>
    <dgm:cxn modelId="{35F00B49-6AA1-480D-B5C5-3AE02AD05763}" srcId="{A7EFD2D8-FC6A-4102-83AE-3F76D030A509}" destId="{02DE1DD7-36D0-404F-BEC3-4A953936A443}" srcOrd="2" destOrd="0" parTransId="{15200348-E92D-48E7-B66A-6885AB6EF4A5}" sibTransId="{8C3725CC-A799-4452-96F3-8695320C77D7}"/>
    <dgm:cxn modelId="{47912EA5-4791-4E47-BC70-FB1B12962554}" srcId="{A7EFD2D8-FC6A-4102-83AE-3F76D030A509}" destId="{90AB5AE5-4C8D-43E4-8318-776DB05CED24}" srcOrd="0" destOrd="0" parTransId="{2F2D6DD4-0087-467F-9BE9-BBA0ABD4738D}" sibTransId="{B32BD61A-62F0-45FB-B5AF-66DF2930673A}"/>
    <dgm:cxn modelId="{329726E8-3254-44F8-ADE5-4B8CF2E10A28}" type="presOf" srcId="{F56D1DEE-A3B0-456A-B3EC-A035082DCACA}" destId="{AB526137-4FCC-44EA-BFB2-5E530EFC75D3}" srcOrd="0" destOrd="0" presId="urn:microsoft.com/office/officeart/2005/8/layout/process4"/>
    <dgm:cxn modelId="{93E27FEF-BE93-4542-8A6C-F59F20199AE2}" type="presOf" srcId="{A7EFD2D8-FC6A-4102-83AE-3F76D030A509}" destId="{692A0AB5-DB0B-49CC-AFF0-A5F7CE940124}" srcOrd="0" destOrd="0" presId="urn:microsoft.com/office/officeart/2005/8/layout/process4"/>
    <dgm:cxn modelId="{103A4966-DC01-443B-A233-4919CFC4DE20}" type="presParOf" srcId="{692A0AB5-DB0B-49CC-AFF0-A5F7CE940124}" destId="{5F0E422E-1010-41D0-A362-2296AA66CD2B}" srcOrd="0" destOrd="0" presId="urn:microsoft.com/office/officeart/2005/8/layout/process4"/>
    <dgm:cxn modelId="{9801E2D9-A81C-4972-BCAD-220A9A667716}" type="presParOf" srcId="{5F0E422E-1010-41D0-A362-2296AA66CD2B}" destId="{F2A86ED2-997B-4D6E-82C1-986BBD2C07CC}" srcOrd="0" destOrd="0" presId="urn:microsoft.com/office/officeart/2005/8/layout/process4"/>
    <dgm:cxn modelId="{41689494-FE67-4E2F-85DB-7426864C0872}" type="presParOf" srcId="{692A0AB5-DB0B-49CC-AFF0-A5F7CE940124}" destId="{BCFD0253-1848-4425-B301-7E0BEF493F82}" srcOrd="1" destOrd="0" presId="urn:microsoft.com/office/officeart/2005/8/layout/process4"/>
    <dgm:cxn modelId="{4D71AC3C-1742-4893-B10D-FD504F94692D}" type="presParOf" srcId="{692A0AB5-DB0B-49CC-AFF0-A5F7CE940124}" destId="{4B17CD05-66EB-4BE7-A02F-B8905C1D60FA}" srcOrd="2" destOrd="0" presId="urn:microsoft.com/office/officeart/2005/8/layout/process4"/>
    <dgm:cxn modelId="{AB1BA026-94FC-4FDC-B45D-39A66758A62E}" type="presParOf" srcId="{4B17CD05-66EB-4BE7-A02F-B8905C1D60FA}" destId="{AB526137-4FCC-44EA-BFB2-5E530EFC75D3}" srcOrd="0" destOrd="0" presId="urn:microsoft.com/office/officeart/2005/8/layout/process4"/>
    <dgm:cxn modelId="{3C6ED10A-78AD-48D0-B059-B530E21FC5C8}" type="presParOf" srcId="{692A0AB5-DB0B-49CC-AFF0-A5F7CE940124}" destId="{43866A1F-C952-4462-B8AE-DC17D353665A}" srcOrd="3" destOrd="0" presId="urn:microsoft.com/office/officeart/2005/8/layout/process4"/>
    <dgm:cxn modelId="{D531B636-7110-4FBA-BF5C-E8872FF31A87}" type="presParOf" srcId="{692A0AB5-DB0B-49CC-AFF0-A5F7CE940124}" destId="{13388E61-C5FD-4060-93F2-1291624279CD}" srcOrd="4" destOrd="0" presId="urn:microsoft.com/office/officeart/2005/8/layout/process4"/>
    <dgm:cxn modelId="{7773C1B1-BE4B-455D-92A3-2B9399B84F0E}" type="presParOf" srcId="{13388E61-C5FD-4060-93F2-1291624279CD}" destId="{CD7C0E8A-3FFF-4C22-BF2E-8CC8F849DF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D168C-DC8F-4FBB-B6B4-362C649945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EA7B8A-5512-4AA8-A9E0-C77B04F087D2}">
      <dgm:prSet/>
      <dgm:spPr/>
      <dgm:t>
        <a:bodyPr/>
        <a:lstStyle/>
        <a:p>
          <a:r>
            <a:rPr lang="en-US"/>
            <a:t>Instead of wasting these things we can put them in use by </a:t>
          </a:r>
          <a:r>
            <a:rPr lang="en-US" b="1"/>
            <a:t>Contribution management android application.</a:t>
          </a:r>
          <a:endParaRPr lang="en-US"/>
        </a:p>
      </dgm:t>
    </dgm:pt>
    <dgm:pt modelId="{369DC94E-ADE3-417D-9921-7E1196BA7FF5}" type="parTrans" cxnId="{9CC4DF0B-63D9-451F-B2E6-A7EF1B0BEF87}">
      <dgm:prSet/>
      <dgm:spPr/>
      <dgm:t>
        <a:bodyPr/>
        <a:lstStyle/>
        <a:p>
          <a:endParaRPr lang="en-US"/>
        </a:p>
      </dgm:t>
    </dgm:pt>
    <dgm:pt modelId="{1506CADE-C6EF-4807-8D81-392754A74973}" type="sibTrans" cxnId="{9CC4DF0B-63D9-451F-B2E6-A7EF1B0BEF87}">
      <dgm:prSet/>
      <dgm:spPr/>
      <dgm:t>
        <a:bodyPr/>
        <a:lstStyle/>
        <a:p>
          <a:endParaRPr lang="en-US"/>
        </a:p>
      </dgm:t>
    </dgm:pt>
    <dgm:pt modelId="{55E35B76-DE00-4CD9-B09B-03FC71CFA62B}">
      <dgm:prSet/>
      <dgm:spPr/>
      <dgm:t>
        <a:bodyPr/>
        <a:lstStyle/>
        <a:p>
          <a:r>
            <a:rPr lang="en-US" dirty="0"/>
            <a:t>The various organizations such as </a:t>
          </a:r>
          <a:r>
            <a:rPr lang="en-US" b="1" dirty="0"/>
            <a:t>orphanages</a:t>
          </a:r>
          <a:r>
            <a:rPr lang="en-US" dirty="0"/>
            <a:t>, </a:t>
          </a:r>
          <a:r>
            <a:rPr lang="en-US" b="1" dirty="0"/>
            <a:t>old age homes and Homeless people</a:t>
          </a:r>
          <a:r>
            <a:rPr lang="en-US" dirty="0"/>
            <a:t>, etc. </a:t>
          </a:r>
        </a:p>
      </dgm:t>
    </dgm:pt>
    <dgm:pt modelId="{C8AA7422-CF64-4114-8B24-2C4606706FB7}" type="parTrans" cxnId="{AA2B97C6-FC1A-478C-87E6-FF8B88136D0B}">
      <dgm:prSet/>
      <dgm:spPr/>
      <dgm:t>
        <a:bodyPr/>
        <a:lstStyle/>
        <a:p>
          <a:endParaRPr lang="en-US"/>
        </a:p>
      </dgm:t>
    </dgm:pt>
    <dgm:pt modelId="{7F798D48-F898-4638-B09A-A1C41979E76D}" type="sibTrans" cxnId="{AA2B97C6-FC1A-478C-87E6-FF8B88136D0B}">
      <dgm:prSet/>
      <dgm:spPr/>
      <dgm:t>
        <a:bodyPr/>
        <a:lstStyle/>
        <a:p>
          <a:endParaRPr lang="en-US"/>
        </a:p>
      </dgm:t>
    </dgm:pt>
    <dgm:pt modelId="{01C1AAF9-095B-40AB-ADFF-67B8B9AD6DD3}" type="pres">
      <dgm:prSet presAssocID="{EC2D168C-DC8F-4FBB-B6B4-362C64994532}" presName="root" presStyleCnt="0">
        <dgm:presLayoutVars>
          <dgm:dir/>
          <dgm:resizeHandles val="exact"/>
        </dgm:presLayoutVars>
      </dgm:prSet>
      <dgm:spPr/>
    </dgm:pt>
    <dgm:pt modelId="{23734BD3-0092-4E1D-9DE9-2F1CA17DBFDD}" type="pres">
      <dgm:prSet presAssocID="{66EA7B8A-5512-4AA8-A9E0-C77B04F087D2}" presName="compNode" presStyleCnt="0"/>
      <dgm:spPr/>
    </dgm:pt>
    <dgm:pt modelId="{569D014A-2252-4D0D-9F00-3B80B1219D2C}" type="pres">
      <dgm:prSet presAssocID="{66EA7B8A-5512-4AA8-A9E0-C77B04F087D2}" presName="bgRect" presStyleLbl="bgShp" presStyleIdx="0" presStyleCnt="2"/>
      <dgm:spPr/>
    </dgm:pt>
    <dgm:pt modelId="{6F19D155-00B1-4D39-AC11-B978F72DC635}" type="pres">
      <dgm:prSet presAssocID="{66EA7B8A-5512-4AA8-A9E0-C77B04F087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9FD7419-6DE6-40BC-A4AA-BB91DD240E3E}" type="pres">
      <dgm:prSet presAssocID="{66EA7B8A-5512-4AA8-A9E0-C77B04F087D2}" presName="spaceRect" presStyleCnt="0"/>
      <dgm:spPr/>
    </dgm:pt>
    <dgm:pt modelId="{18CFC4FB-2DEC-477C-972D-CC137D257337}" type="pres">
      <dgm:prSet presAssocID="{66EA7B8A-5512-4AA8-A9E0-C77B04F087D2}" presName="parTx" presStyleLbl="revTx" presStyleIdx="0" presStyleCnt="2">
        <dgm:presLayoutVars>
          <dgm:chMax val="0"/>
          <dgm:chPref val="0"/>
        </dgm:presLayoutVars>
      </dgm:prSet>
      <dgm:spPr/>
    </dgm:pt>
    <dgm:pt modelId="{C71E96EB-711F-4652-8569-7F476531343A}" type="pres">
      <dgm:prSet presAssocID="{1506CADE-C6EF-4807-8D81-392754A74973}" presName="sibTrans" presStyleCnt="0"/>
      <dgm:spPr/>
    </dgm:pt>
    <dgm:pt modelId="{39297B0E-15FC-40B3-962A-DAA73B3AED90}" type="pres">
      <dgm:prSet presAssocID="{55E35B76-DE00-4CD9-B09B-03FC71CFA62B}" presName="compNode" presStyleCnt="0"/>
      <dgm:spPr/>
    </dgm:pt>
    <dgm:pt modelId="{A66C3DB0-A9AC-40F2-BB63-3A87879E2ED2}" type="pres">
      <dgm:prSet presAssocID="{55E35B76-DE00-4CD9-B09B-03FC71CFA62B}" presName="bgRect" presStyleLbl="bgShp" presStyleIdx="1" presStyleCnt="2"/>
      <dgm:spPr/>
    </dgm:pt>
    <dgm:pt modelId="{24EAC264-8640-4F87-9AFC-6B600211B119}" type="pres">
      <dgm:prSet presAssocID="{55E35B76-DE00-4CD9-B09B-03FC71CFA6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9E89B8B-EB76-4ECB-9545-07B91CF465EB}" type="pres">
      <dgm:prSet presAssocID="{55E35B76-DE00-4CD9-B09B-03FC71CFA62B}" presName="spaceRect" presStyleCnt="0"/>
      <dgm:spPr/>
    </dgm:pt>
    <dgm:pt modelId="{003E56B1-319F-49CD-80B6-78BAEB2CF7E1}" type="pres">
      <dgm:prSet presAssocID="{55E35B76-DE00-4CD9-B09B-03FC71CFA6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077208-5F81-4132-B7A6-5B0BFFA69437}" type="presOf" srcId="{EC2D168C-DC8F-4FBB-B6B4-362C64994532}" destId="{01C1AAF9-095B-40AB-ADFF-67B8B9AD6DD3}" srcOrd="0" destOrd="0" presId="urn:microsoft.com/office/officeart/2018/2/layout/IconVerticalSolidList"/>
    <dgm:cxn modelId="{9CC4DF0B-63D9-451F-B2E6-A7EF1B0BEF87}" srcId="{EC2D168C-DC8F-4FBB-B6B4-362C64994532}" destId="{66EA7B8A-5512-4AA8-A9E0-C77B04F087D2}" srcOrd="0" destOrd="0" parTransId="{369DC94E-ADE3-417D-9921-7E1196BA7FF5}" sibTransId="{1506CADE-C6EF-4807-8D81-392754A74973}"/>
    <dgm:cxn modelId="{984A1888-BEF8-43B5-A585-FF38953E77E7}" type="presOf" srcId="{55E35B76-DE00-4CD9-B09B-03FC71CFA62B}" destId="{003E56B1-319F-49CD-80B6-78BAEB2CF7E1}" srcOrd="0" destOrd="0" presId="urn:microsoft.com/office/officeart/2018/2/layout/IconVerticalSolidList"/>
    <dgm:cxn modelId="{AA2B97C6-FC1A-478C-87E6-FF8B88136D0B}" srcId="{EC2D168C-DC8F-4FBB-B6B4-362C64994532}" destId="{55E35B76-DE00-4CD9-B09B-03FC71CFA62B}" srcOrd="1" destOrd="0" parTransId="{C8AA7422-CF64-4114-8B24-2C4606706FB7}" sibTransId="{7F798D48-F898-4638-B09A-A1C41979E76D}"/>
    <dgm:cxn modelId="{BE61CFEE-7C83-4A8A-9F02-10D56333A4BA}" type="presOf" srcId="{66EA7B8A-5512-4AA8-A9E0-C77B04F087D2}" destId="{18CFC4FB-2DEC-477C-972D-CC137D257337}" srcOrd="0" destOrd="0" presId="urn:microsoft.com/office/officeart/2018/2/layout/IconVerticalSolidList"/>
    <dgm:cxn modelId="{FA1E3C7D-5F01-4274-9CBD-EE009DFE6A15}" type="presParOf" srcId="{01C1AAF9-095B-40AB-ADFF-67B8B9AD6DD3}" destId="{23734BD3-0092-4E1D-9DE9-2F1CA17DBFDD}" srcOrd="0" destOrd="0" presId="urn:microsoft.com/office/officeart/2018/2/layout/IconVerticalSolidList"/>
    <dgm:cxn modelId="{5AE6FC1B-AE93-4A93-AB19-E18D5940ECCB}" type="presParOf" srcId="{23734BD3-0092-4E1D-9DE9-2F1CA17DBFDD}" destId="{569D014A-2252-4D0D-9F00-3B80B1219D2C}" srcOrd="0" destOrd="0" presId="urn:microsoft.com/office/officeart/2018/2/layout/IconVerticalSolidList"/>
    <dgm:cxn modelId="{07A06CC1-11B5-4B96-B33B-E1EEA7272F9D}" type="presParOf" srcId="{23734BD3-0092-4E1D-9DE9-2F1CA17DBFDD}" destId="{6F19D155-00B1-4D39-AC11-B978F72DC635}" srcOrd="1" destOrd="0" presId="urn:microsoft.com/office/officeart/2018/2/layout/IconVerticalSolidList"/>
    <dgm:cxn modelId="{55AB31AA-3710-4608-8649-37AEC6DC448D}" type="presParOf" srcId="{23734BD3-0092-4E1D-9DE9-2F1CA17DBFDD}" destId="{89FD7419-6DE6-40BC-A4AA-BB91DD240E3E}" srcOrd="2" destOrd="0" presId="urn:microsoft.com/office/officeart/2018/2/layout/IconVerticalSolidList"/>
    <dgm:cxn modelId="{F51787D4-F3F7-48B7-87DD-9334579AE719}" type="presParOf" srcId="{23734BD3-0092-4E1D-9DE9-2F1CA17DBFDD}" destId="{18CFC4FB-2DEC-477C-972D-CC137D257337}" srcOrd="3" destOrd="0" presId="urn:microsoft.com/office/officeart/2018/2/layout/IconVerticalSolidList"/>
    <dgm:cxn modelId="{A74E8B10-C944-4197-8439-B9BA5998B76D}" type="presParOf" srcId="{01C1AAF9-095B-40AB-ADFF-67B8B9AD6DD3}" destId="{C71E96EB-711F-4652-8569-7F476531343A}" srcOrd="1" destOrd="0" presId="urn:microsoft.com/office/officeart/2018/2/layout/IconVerticalSolidList"/>
    <dgm:cxn modelId="{0F1116C0-092B-4E65-B729-2E55C7F5B6F7}" type="presParOf" srcId="{01C1AAF9-095B-40AB-ADFF-67B8B9AD6DD3}" destId="{39297B0E-15FC-40B3-962A-DAA73B3AED90}" srcOrd="2" destOrd="0" presId="urn:microsoft.com/office/officeart/2018/2/layout/IconVerticalSolidList"/>
    <dgm:cxn modelId="{56EEF561-EE9B-49BD-B0CB-C5608816AF2B}" type="presParOf" srcId="{39297B0E-15FC-40B3-962A-DAA73B3AED90}" destId="{A66C3DB0-A9AC-40F2-BB63-3A87879E2ED2}" srcOrd="0" destOrd="0" presId="urn:microsoft.com/office/officeart/2018/2/layout/IconVerticalSolidList"/>
    <dgm:cxn modelId="{2A454993-6EDF-464D-95C1-4183E49ED154}" type="presParOf" srcId="{39297B0E-15FC-40B3-962A-DAA73B3AED90}" destId="{24EAC264-8640-4F87-9AFC-6B600211B119}" srcOrd="1" destOrd="0" presId="urn:microsoft.com/office/officeart/2018/2/layout/IconVerticalSolidList"/>
    <dgm:cxn modelId="{5497AB1C-96FA-446C-B916-A917169BBF6A}" type="presParOf" srcId="{39297B0E-15FC-40B3-962A-DAA73B3AED90}" destId="{89E89B8B-EB76-4ECB-9545-07B91CF465EB}" srcOrd="2" destOrd="0" presId="urn:microsoft.com/office/officeart/2018/2/layout/IconVerticalSolidList"/>
    <dgm:cxn modelId="{2BC86153-6ED6-4962-AE21-12207C932BBC}" type="presParOf" srcId="{39297B0E-15FC-40B3-962A-DAA73B3AED90}" destId="{003E56B1-319F-49CD-80B6-78BAEB2CF7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9D5FC-4ADF-41E9-970D-2F53762962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5337CA-96DB-4622-842D-D57044BCE5EA}">
      <dgm:prSet/>
      <dgm:spPr/>
      <dgm:t>
        <a:bodyPr/>
        <a:lstStyle/>
        <a:p>
          <a:r>
            <a:rPr lang="en-US" b="0" i="0"/>
            <a:t>Android Studio </a:t>
          </a:r>
          <a:r>
            <a:rPr lang="en-US" b="1" i="0"/>
            <a:t>provides a unified environment where you can build apps for Android phones, tablets, Android Wear, Android TV, and Android Auto.</a:t>
          </a:r>
          <a:endParaRPr lang="en-US"/>
        </a:p>
      </dgm:t>
    </dgm:pt>
    <dgm:pt modelId="{48CFBEDE-AE35-4BD7-AD07-2230999FF58A}" type="parTrans" cxnId="{2C71AE4E-163A-4FDB-AE50-AD07388B2E67}">
      <dgm:prSet/>
      <dgm:spPr/>
      <dgm:t>
        <a:bodyPr/>
        <a:lstStyle/>
        <a:p>
          <a:endParaRPr lang="en-US"/>
        </a:p>
      </dgm:t>
    </dgm:pt>
    <dgm:pt modelId="{8ABFE6A5-5691-4F90-9AAA-0D20BD6213F0}" type="sibTrans" cxnId="{2C71AE4E-163A-4FDB-AE50-AD07388B2E67}">
      <dgm:prSet/>
      <dgm:spPr/>
      <dgm:t>
        <a:bodyPr/>
        <a:lstStyle/>
        <a:p>
          <a:endParaRPr lang="en-US"/>
        </a:p>
      </dgm:t>
    </dgm:pt>
    <dgm:pt modelId="{E9F506EC-28C7-4847-B4CC-F101C949C403}">
      <dgm:prSet/>
      <dgm:spPr/>
      <dgm:t>
        <a:bodyPr/>
        <a:lstStyle/>
        <a:p>
          <a:r>
            <a:rPr lang="en-US" b="0" i="0"/>
            <a:t>The Android Studio comes with an </a:t>
          </a:r>
          <a:r>
            <a:rPr lang="en-US" b="1" i="0"/>
            <a:t>Emulator</a:t>
          </a:r>
          <a:r>
            <a:rPr lang="en-US" b="0" i="0"/>
            <a:t> that helps to start the entire </a:t>
          </a:r>
          <a:r>
            <a:rPr lang="en-US" b="1" i="0"/>
            <a:t>app faster </a:t>
          </a:r>
          <a:r>
            <a:rPr lang="en-US" b="0" i="0"/>
            <a:t>than the </a:t>
          </a:r>
          <a:r>
            <a:rPr lang="en-US" b="1" i="0"/>
            <a:t>actual device.</a:t>
          </a:r>
          <a:endParaRPr lang="en-US"/>
        </a:p>
      </dgm:t>
    </dgm:pt>
    <dgm:pt modelId="{9E82C392-F438-4C81-997C-1E9EE4DEFC59}" type="parTrans" cxnId="{10A82867-9033-49C7-A872-0F78B0ED3A34}">
      <dgm:prSet/>
      <dgm:spPr/>
      <dgm:t>
        <a:bodyPr/>
        <a:lstStyle/>
        <a:p>
          <a:endParaRPr lang="en-US"/>
        </a:p>
      </dgm:t>
    </dgm:pt>
    <dgm:pt modelId="{F6C1B4B8-26A2-4B5A-BE26-4C89DB54AD79}" type="sibTrans" cxnId="{10A82867-9033-49C7-A872-0F78B0ED3A34}">
      <dgm:prSet/>
      <dgm:spPr/>
      <dgm:t>
        <a:bodyPr/>
        <a:lstStyle/>
        <a:p>
          <a:endParaRPr lang="en-US"/>
        </a:p>
      </dgm:t>
    </dgm:pt>
    <dgm:pt modelId="{A1E73D85-D28F-4602-BAF7-1C2760CF4159}">
      <dgm:prSet/>
      <dgm:spPr/>
      <dgm:t>
        <a:bodyPr/>
        <a:lstStyle/>
        <a:p>
          <a:r>
            <a:rPr lang="en-US" b="0" i="0"/>
            <a:t>Android Studio provides a visual </a:t>
          </a:r>
          <a:r>
            <a:rPr lang="en-US" b="1" i="0"/>
            <a:t>drag and drops </a:t>
          </a:r>
          <a:r>
            <a:rPr lang="en-US" b="0" i="0"/>
            <a:t>editor tool for working with </a:t>
          </a:r>
          <a:r>
            <a:rPr lang="en-US" b="1" i="0"/>
            <a:t>XML</a:t>
          </a:r>
          <a:r>
            <a:rPr lang="en-US" b="0" i="0"/>
            <a:t> files. This helps to create an entirely new app </a:t>
          </a:r>
          <a:r>
            <a:rPr lang="en-US" b="1" i="0"/>
            <a:t>layout</a:t>
          </a:r>
          <a:r>
            <a:rPr lang="en-US" b="0" i="0"/>
            <a:t> it is easy to develop.</a:t>
          </a:r>
          <a:endParaRPr lang="en-US"/>
        </a:p>
      </dgm:t>
    </dgm:pt>
    <dgm:pt modelId="{0940CFBD-2D23-4370-BC1A-32239C43B8DA}" type="parTrans" cxnId="{BF836B03-6458-4891-8AB6-2418735ADBEA}">
      <dgm:prSet/>
      <dgm:spPr/>
      <dgm:t>
        <a:bodyPr/>
        <a:lstStyle/>
        <a:p>
          <a:endParaRPr lang="en-US"/>
        </a:p>
      </dgm:t>
    </dgm:pt>
    <dgm:pt modelId="{71C1048C-DA57-4954-8AF7-BBFD8A5E033F}" type="sibTrans" cxnId="{BF836B03-6458-4891-8AB6-2418735ADBEA}">
      <dgm:prSet/>
      <dgm:spPr/>
      <dgm:t>
        <a:bodyPr/>
        <a:lstStyle/>
        <a:p>
          <a:endParaRPr lang="en-US"/>
        </a:p>
      </dgm:t>
    </dgm:pt>
    <dgm:pt modelId="{9E478950-9C40-42AC-98F8-85139063EEC8}" type="pres">
      <dgm:prSet presAssocID="{03B9D5FC-4ADF-41E9-970D-2F5376296248}" presName="root" presStyleCnt="0">
        <dgm:presLayoutVars>
          <dgm:dir/>
          <dgm:resizeHandles val="exact"/>
        </dgm:presLayoutVars>
      </dgm:prSet>
      <dgm:spPr/>
    </dgm:pt>
    <dgm:pt modelId="{067B1A34-5FB8-4A9F-A742-CA579812F366}" type="pres">
      <dgm:prSet presAssocID="{F05337CA-96DB-4622-842D-D57044BCE5EA}" presName="compNode" presStyleCnt="0"/>
      <dgm:spPr/>
    </dgm:pt>
    <dgm:pt modelId="{E77A25DE-54B2-4E1C-A56C-6F13DF45F636}" type="pres">
      <dgm:prSet presAssocID="{F05337CA-96DB-4622-842D-D57044BCE5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FFCA5C4-1455-41A3-8C80-16E45EAB4206}" type="pres">
      <dgm:prSet presAssocID="{F05337CA-96DB-4622-842D-D57044BCE5EA}" presName="spaceRect" presStyleCnt="0"/>
      <dgm:spPr/>
    </dgm:pt>
    <dgm:pt modelId="{A42D264C-6C2E-450B-B203-214BB6D8848E}" type="pres">
      <dgm:prSet presAssocID="{F05337CA-96DB-4622-842D-D57044BCE5EA}" presName="textRect" presStyleLbl="revTx" presStyleIdx="0" presStyleCnt="3">
        <dgm:presLayoutVars>
          <dgm:chMax val="1"/>
          <dgm:chPref val="1"/>
        </dgm:presLayoutVars>
      </dgm:prSet>
      <dgm:spPr/>
    </dgm:pt>
    <dgm:pt modelId="{500702FC-1D34-407C-865D-52AFA9F56C34}" type="pres">
      <dgm:prSet presAssocID="{8ABFE6A5-5691-4F90-9AAA-0D20BD6213F0}" presName="sibTrans" presStyleCnt="0"/>
      <dgm:spPr/>
    </dgm:pt>
    <dgm:pt modelId="{2E2E4F85-6841-4499-9620-E8A818377560}" type="pres">
      <dgm:prSet presAssocID="{E9F506EC-28C7-4847-B4CC-F101C949C403}" presName="compNode" presStyleCnt="0"/>
      <dgm:spPr/>
    </dgm:pt>
    <dgm:pt modelId="{001FD342-6ECA-43D6-94B5-E1207FCF7C18}" type="pres">
      <dgm:prSet presAssocID="{E9F506EC-28C7-4847-B4CC-F101C949C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1C592009-8EF8-40EE-9C10-AEEA755548D4}" type="pres">
      <dgm:prSet presAssocID="{E9F506EC-28C7-4847-B4CC-F101C949C403}" presName="spaceRect" presStyleCnt="0"/>
      <dgm:spPr/>
    </dgm:pt>
    <dgm:pt modelId="{B79AA08A-17D1-4045-B3F9-BB49C6F2C2ED}" type="pres">
      <dgm:prSet presAssocID="{E9F506EC-28C7-4847-B4CC-F101C949C403}" presName="textRect" presStyleLbl="revTx" presStyleIdx="1" presStyleCnt="3">
        <dgm:presLayoutVars>
          <dgm:chMax val="1"/>
          <dgm:chPref val="1"/>
        </dgm:presLayoutVars>
      </dgm:prSet>
      <dgm:spPr/>
    </dgm:pt>
    <dgm:pt modelId="{BE7B96F4-E8A5-43CB-A2D2-3CDE1A7B7884}" type="pres">
      <dgm:prSet presAssocID="{F6C1B4B8-26A2-4B5A-BE26-4C89DB54AD79}" presName="sibTrans" presStyleCnt="0"/>
      <dgm:spPr/>
    </dgm:pt>
    <dgm:pt modelId="{0A497577-828A-4DBB-8699-3CD48117761A}" type="pres">
      <dgm:prSet presAssocID="{A1E73D85-D28F-4602-BAF7-1C2760CF4159}" presName="compNode" presStyleCnt="0"/>
      <dgm:spPr/>
    </dgm:pt>
    <dgm:pt modelId="{D55C3A26-0348-4789-8F6A-FBA22A05C236}" type="pres">
      <dgm:prSet presAssocID="{A1E73D85-D28F-4602-BAF7-1C2760CF41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5D0077-04BB-4639-AA28-15036C95F0D4}" type="pres">
      <dgm:prSet presAssocID="{A1E73D85-D28F-4602-BAF7-1C2760CF4159}" presName="spaceRect" presStyleCnt="0"/>
      <dgm:spPr/>
    </dgm:pt>
    <dgm:pt modelId="{1B8E93C5-7F50-440C-822C-B56B719F0FEA}" type="pres">
      <dgm:prSet presAssocID="{A1E73D85-D28F-4602-BAF7-1C2760CF41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836B03-6458-4891-8AB6-2418735ADBEA}" srcId="{03B9D5FC-4ADF-41E9-970D-2F5376296248}" destId="{A1E73D85-D28F-4602-BAF7-1C2760CF4159}" srcOrd="2" destOrd="0" parTransId="{0940CFBD-2D23-4370-BC1A-32239C43B8DA}" sibTransId="{71C1048C-DA57-4954-8AF7-BBFD8A5E033F}"/>
    <dgm:cxn modelId="{64405120-5E6C-4D9B-9FA2-B065485BBB96}" type="presOf" srcId="{F05337CA-96DB-4622-842D-D57044BCE5EA}" destId="{A42D264C-6C2E-450B-B203-214BB6D8848E}" srcOrd="0" destOrd="0" presId="urn:microsoft.com/office/officeart/2018/2/layout/IconLabelList"/>
    <dgm:cxn modelId="{10A82867-9033-49C7-A872-0F78B0ED3A34}" srcId="{03B9D5FC-4ADF-41E9-970D-2F5376296248}" destId="{E9F506EC-28C7-4847-B4CC-F101C949C403}" srcOrd="1" destOrd="0" parTransId="{9E82C392-F438-4C81-997C-1E9EE4DEFC59}" sibTransId="{F6C1B4B8-26A2-4B5A-BE26-4C89DB54AD79}"/>
    <dgm:cxn modelId="{2C71AE4E-163A-4FDB-AE50-AD07388B2E67}" srcId="{03B9D5FC-4ADF-41E9-970D-2F5376296248}" destId="{F05337CA-96DB-4622-842D-D57044BCE5EA}" srcOrd="0" destOrd="0" parTransId="{48CFBEDE-AE35-4BD7-AD07-2230999FF58A}" sibTransId="{8ABFE6A5-5691-4F90-9AAA-0D20BD6213F0}"/>
    <dgm:cxn modelId="{133AFE7D-F9F9-49CC-9E38-2ADE9413AA5C}" type="presOf" srcId="{E9F506EC-28C7-4847-B4CC-F101C949C403}" destId="{B79AA08A-17D1-4045-B3F9-BB49C6F2C2ED}" srcOrd="0" destOrd="0" presId="urn:microsoft.com/office/officeart/2018/2/layout/IconLabelList"/>
    <dgm:cxn modelId="{39F8F1BD-2713-43D0-A34D-B50ABB7EECEE}" type="presOf" srcId="{A1E73D85-D28F-4602-BAF7-1C2760CF4159}" destId="{1B8E93C5-7F50-440C-822C-B56B719F0FEA}" srcOrd="0" destOrd="0" presId="urn:microsoft.com/office/officeart/2018/2/layout/IconLabelList"/>
    <dgm:cxn modelId="{CE7584C1-2B0F-44FB-BFEB-406EBDE0FB2F}" type="presOf" srcId="{03B9D5FC-4ADF-41E9-970D-2F5376296248}" destId="{9E478950-9C40-42AC-98F8-85139063EEC8}" srcOrd="0" destOrd="0" presId="urn:microsoft.com/office/officeart/2018/2/layout/IconLabelList"/>
    <dgm:cxn modelId="{21811023-36D4-46B7-B73D-972E38C4DAE4}" type="presParOf" srcId="{9E478950-9C40-42AC-98F8-85139063EEC8}" destId="{067B1A34-5FB8-4A9F-A742-CA579812F366}" srcOrd="0" destOrd="0" presId="urn:microsoft.com/office/officeart/2018/2/layout/IconLabelList"/>
    <dgm:cxn modelId="{2219172F-2F6A-4AC0-91EC-9B1E5D9041FB}" type="presParOf" srcId="{067B1A34-5FB8-4A9F-A742-CA579812F366}" destId="{E77A25DE-54B2-4E1C-A56C-6F13DF45F636}" srcOrd="0" destOrd="0" presId="urn:microsoft.com/office/officeart/2018/2/layout/IconLabelList"/>
    <dgm:cxn modelId="{D5E59C9A-B9B8-4697-A6D5-55AFE52091B8}" type="presParOf" srcId="{067B1A34-5FB8-4A9F-A742-CA579812F366}" destId="{1FFCA5C4-1455-41A3-8C80-16E45EAB4206}" srcOrd="1" destOrd="0" presId="urn:microsoft.com/office/officeart/2018/2/layout/IconLabelList"/>
    <dgm:cxn modelId="{0CAC92A6-D3FC-4D0A-BE64-91D84801771F}" type="presParOf" srcId="{067B1A34-5FB8-4A9F-A742-CA579812F366}" destId="{A42D264C-6C2E-450B-B203-214BB6D8848E}" srcOrd="2" destOrd="0" presId="urn:microsoft.com/office/officeart/2018/2/layout/IconLabelList"/>
    <dgm:cxn modelId="{1525F8D5-190A-4158-B897-49A480ED6448}" type="presParOf" srcId="{9E478950-9C40-42AC-98F8-85139063EEC8}" destId="{500702FC-1D34-407C-865D-52AFA9F56C34}" srcOrd="1" destOrd="0" presId="urn:microsoft.com/office/officeart/2018/2/layout/IconLabelList"/>
    <dgm:cxn modelId="{FB525F04-15F2-4DA2-BFAC-078B836EB81A}" type="presParOf" srcId="{9E478950-9C40-42AC-98F8-85139063EEC8}" destId="{2E2E4F85-6841-4499-9620-E8A818377560}" srcOrd="2" destOrd="0" presId="urn:microsoft.com/office/officeart/2018/2/layout/IconLabelList"/>
    <dgm:cxn modelId="{0EE81627-9DD5-49FC-A620-72E4A72196D5}" type="presParOf" srcId="{2E2E4F85-6841-4499-9620-E8A818377560}" destId="{001FD342-6ECA-43D6-94B5-E1207FCF7C18}" srcOrd="0" destOrd="0" presId="urn:microsoft.com/office/officeart/2018/2/layout/IconLabelList"/>
    <dgm:cxn modelId="{0CC18F4E-3E80-45F2-A4E4-7921D0AEE44E}" type="presParOf" srcId="{2E2E4F85-6841-4499-9620-E8A818377560}" destId="{1C592009-8EF8-40EE-9C10-AEEA755548D4}" srcOrd="1" destOrd="0" presId="urn:microsoft.com/office/officeart/2018/2/layout/IconLabelList"/>
    <dgm:cxn modelId="{8285B438-D71C-471C-96AF-E4067DB8DB96}" type="presParOf" srcId="{2E2E4F85-6841-4499-9620-E8A818377560}" destId="{B79AA08A-17D1-4045-B3F9-BB49C6F2C2ED}" srcOrd="2" destOrd="0" presId="urn:microsoft.com/office/officeart/2018/2/layout/IconLabelList"/>
    <dgm:cxn modelId="{1D4EB3D6-9081-4942-8B84-0775542F2788}" type="presParOf" srcId="{9E478950-9C40-42AC-98F8-85139063EEC8}" destId="{BE7B96F4-E8A5-43CB-A2D2-3CDE1A7B7884}" srcOrd="3" destOrd="0" presId="urn:microsoft.com/office/officeart/2018/2/layout/IconLabelList"/>
    <dgm:cxn modelId="{21ED3EA6-491D-4301-91CF-187E7564BFF1}" type="presParOf" srcId="{9E478950-9C40-42AC-98F8-85139063EEC8}" destId="{0A497577-828A-4DBB-8699-3CD48117761A}" srcOrd="4" destOrd="0" presId="urn:microsoft.com/office/officeart/2018/2/layout/IconLabelList"/>
    <dgm:cxn modelId="{8DBD8021-8E72-4A32-AADD-93CCC5ABEF85}" type="presParOf" srcId="{0A497577-828A-4DBB-8699-3CD48117761A}" destId="{D55C3A26-0348-4789-8F6A-FBA22A05C236}" srcOrd="0" destOrd="0" presId="urn:microsoft.com/office/officeart/2018/2/layout/IconLabelList"/>
    <dgm:cxn modelId="{DD818660-05A6-42E1-820C-26E869CA08E6}" type="presParOf" srcId="{0A497577-828A-4DBB-8699-3CD48117761A}" destId="{1B5D0077-04BB-4639-AA28-15036C95F0D4}" srcOrd="1" destOrd="0" presId="urn:microsoft.com/office/officeart/2018/2/layout/IconLabelList"/>
    <dgm:cxn modelId="{F0D31D25-E14C-4591-85C4-E787F346AB12}" type="presParOf" srcId="{0A497577-828A-4DBB-8699-3CD48117761A}" destId="{1B8E93C5-7F50-440C-822C-B56B719F0F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FA5D9-56A7-49B4-AAA8-7F9BCF16C8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9AE39C-8345-42B3-8390-B32A60AA26C6}">
      <dgm:prSet/>
      <dgm:spPr/>
      <dgm:t>
        <a:bodyPr/>
        <a:lstStyle/>
        <a:p>
          <a:r>
            <a:rPr lang="en-US" baseline="0"/>
            <a:t>Splash Screen is most commonly the first startup screen which appears when App is opened</a:t>
          </a:r>
          <a:endParaRPr lang="en-US"/>
        </a:p>
      </dgm:t>
    </dgm:pt>
    <dgm:pt modelId="{AD5A5672-E9F3-449A-B66C-B8372E73DDB0}" type="parTrans" cxnId="{FA11DC5D-1EC9-4E6A-93FA-82568A057554}">
      <dgm:prSet/>
      <dgm:spPr/>
      <dgm:t>
        <a:bodyPr/>
        <a:lstStyle/>
        <a:p>
          <a:endParaRPr lang="en-US"/>
        </a:p>
      </dgm:t>
    </dgm:pt>
    <dgm:pt modelId="{917F8A57-4405-4EF0-8382-343D3A74249A}" type="sibTrans" cxnId="{FA11DC5D-1EC9-4E6A-93FA-82568A057554}">
      <dgm:prSet/>
      <dgm:spPr/>
      <dgm:t>
        <a:bodyPr/>
        <a:lstStyle/>
        <a:p>
          <a:endParaRPr lang="en-US"/>
        </a:p>
      </dgm:t>
    </dgm:pt>
    <dgm:pt modelId="{3D07FB42-4804-42C1-95D0-FC796AA33ACD}">
      <dgm:prSet/>
      <dgm:spPr/>
      <dgm:t>
        <a:bodyPr/>
        <a:lstStyle/>
        <a:p>
          <a:r>
            <a:rPr lang="en-US" baseline="0"/>
            <a:t>Here we can see the two buttons as shown in fig.</a:t>
          </a:r>
          <a:endParaRPr lang="en-US"/>
        </a:p>
      </dgm:t>
    </dgm:pt>
    <dgm:pt modelId="{005EC246-0BB1-4A69-A633-E71F54D3C3CF}" type="parTrans" cxnId="{CF26B3F7-3289-4428-A192-0C889F7BD2F7}">
      <dgm:prSet/>
      <dgm:spPr/>
      <dgm:t>
        <a:bodyPr/>
        <a:lstStyle/>
        <a:p>
          <a:endParaRPr lang="en-US"/>
        </a:p>
      </dgm:t>
    </dgm:pt>
    <dgm:pt modelId="{860555E8-EE60-4098-BB2C-A63DB999ED2F}" type="sibTrans" cxnId="{CF26B3F7-3289-4428-A192-0C889F7BD2F7}">
      <dgm:prSet/>
      <dgm:spPr/>
      <dgm:t>
        <a:bodyPr/>
        <a:lstStyle/>
        <a:p>
          <a:endParaRPr lang="en-US"/>
        </a:p>
      </dgm:t>
    </dgm:pt>
    <dgm:pt modelId="{5D989BA3-A415-462F-9F17-4DD9F5F8D05F}">
      <dgm:prSet/>
      <dgm:spPr/>
      <dgm:t>
        <a:bodyPr/>
        <a:lstStyle/>
        <a:p>
          <a:r>
            <a:rPr lang="en-US" baseline="0"/>
            <a:t>USER</a:t>
          </a:r>
          <a:endParaRPr lang="en-US"/>
        </a:p>
      </dgm:t>
    </dgm:pt>
    <dgm:pt modelId="{5847C4FB-16F3-4495-A4BA-721E0D7D2C84}" type="parTrans" cxnId="{FA06960C-A2B7-4EDD-9DEA-738C3D629176}">
      <dgm:prSet/>
      <dgm:spPr/>
      <dgm:t>
        <a:bodyPr/>
        <a:lstStyle/>
        <a:p>
          <a:endParaRPr lang="en-US"/>
        </a:p>
      </dgm:t>
    </dgm:pt>
    <dgm:pt modelId="{0C29DF5F-B537-4A3E-B6C5-F29CABD3CD3B}" type="sibTrans" cxnId="{FA06960C-A2B7-4EDD-9DEA-738C3D629176}">
      <dgm:prSet/>
      <dgm:spPr/>
      <dgm:t>
        <a:bodyPr/>
        <a:lstStyle/>
        <a:p>
          <a:endParaRPr lang="en-US"/>
        </a:p>
      </dgm:t>
    </dgm:pt>
    <dgm:pt modelId="{8C5D404C-BD4B-4690-8708-2A9B2E71650A}">
      <dgm:prSet/>
      <dgm:spPr/>
      <dgm:t>
        <a:bodyPr/>
        <a:lstStyle/>
        <a:p>
          <a:r>
            <a:rPr lang="en-US" baseline="0"/>
            <a:t>GOODWILL</a:t>
          </a:r>
          <a:endParaRPr lang="en-US"/>
        </a:p>
      </dgm:t>
    </dgm:pt>
    <dgm:pt modelId="{EF3B6EEB-8F26-4225-8582-4C8C8D22F73A}" type="parTrans" cxnId="{31CB6603-807E-4F06-A201-83769C5712D9}">
      <dgm:prSet/>
      <dgm:spPr/>
      <dgm:t>
        <a:bodyPr/>
        <a:lstStyle/>
        <a:p>
          <a:endParaRPr lang="en-US"/>
        </a:p>
      </dgm:t>
    </dgm:pt>
    <dgm:pt modelId="{62E21A1C-CCC7-420B-A1C6-FA5118685A02}" type="sibTrans" cxnId="{31CB6603-807E-4F06-A201-83769C5712D9}">
      <dgm:prSet/>
      <dgm:spPr/>
      <dgm:t>
        <a:bodyPr/>
        <a:lstStyle/>
        <a:p>
          <a:endParaRPr lang="en-US"/>
        </a:p>
      </dgm:t>
    </dgm:pt>
    <dgm:pt modelId="{07F6BDD9-4FAB-4E45-907D-69D665AD7208}" type="pres">
      <dgm:prSet presAssocID="{1ECFA5D9-56A7-49B4-AAA8-7F9BCF16C80E}" presName="linear" presStyleCnt="0">
        <dgm:presLayoutVars>
          <dgm:animLvl val="lvl"/>
          <dgm:resizeHandles val="exact"/>
        </dgm:presLayoutVars>
      </dgm:prSet>
      <dgm:spPr/>
    </dgm:pt>
    <dgm:pt modelId="{B6277C29-8B2F-4C43-B1A0-16DB289CF73D}" type="pres">
      <dgm:prSet presAssocID="{C19AE39C-8345-42B3-8390-B32A60AA26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8D0AC3-36F4-4D90-B71A-FEAE1A508AF1}" type="pres">
      <dgm:prSet presAssocID="{917F8A57-4405-4EF0-8382-343D3A74249A}" presName="spacer" presStyleCnt="0"/>
      <dgm:spPr/>
    </dgm:pt>
    <dgm:pt modelId="{9473A7AE-8BB4-486E-B655-2C1E729A54CE}" type="pres">
      <dgm:prSet presAssocID="{3D07FB42-4804-42C1-95D0-FC796AA33A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D55EF2-8F23-4DF8-ADAD-DB4EC4D5C736}" type="pres">
      <dgm:prSet presAssocID="{860555E8-EE60-4098-BB2C-A63DB999ED2F}" presName="spacer" presStyleCnt="0"/>
      <dgm:spPr/>
    </dgm:pt>
    <dgm:pt modelId="{446CE224-5529-42BF-9CE1-13FE4F0C1338}" type="pres">
      <dgm:prSet presAssocID="{5D989BA3-A415-462F-9F17-4DD9F5F8D0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8CE3EC-69A3-436D-8E89-E044B34B629F}" type="pres">
      <dgm:prSet presAssocID="{0C29DF5F-B537-4A3E-B6C5-F29CABD3CD3B}" presName="spacer" presStyleCnt="0"/>
      <dgm:spPr/>
    </dgm:pt>
    <dgm:pt modelId="{745F8FDA-8F76-426A-A5FC-C3261E39F1A7}" type="pres">
      <dgm:prSet presAssocID="{8C5D404C-BD4B-4690-8708-2A9B2E7165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CB6603-807E-4F06-A201-83769C5712D9}" srcId="{1ECFA5D9-56A7-49B4-AAA8-7F9BCF16C80E}" destId="{8C5D404C-BD4B-4690-8708-2A9B2E71650A}" srcOrd="3" destOrd="0" parTransId="{EF3B6EEB-8F26-4225-8582-4C8C8D22F73A}" sibTransId="{62E21A1C-CCC7-420B-A1C6-FA5118685A02}"/>
    <dgm:cxn modelId="{FA06960C-A2B7-4EDD-9DEA-738C3D629176}" srcId="{1ECFA5D9-56A7-49B4-AAA8-7F9BCF16C80E}" destId="{5D989BA3-A415-462F-9F17-4DD9F5F8D05F}" srcOrd="2" destOrd="0" parTransId="{5847C4FB-16F3-4495-A4BA-721E0D7D2C84}" sibTransId="{0C29DF5F-B537-4A3E-B6C5-F29CABD3CD3B}"/>
    <dgm:cxn modelId="{FA11DC5D-1EC9-4E6A-93FA-82568A057554}" srcId="{1ECFA5D9-56A7-49B4-AAA8-7F9BCF16C80E}" destId="{C19AE39C-8345-42B3-8390-B32A60AA26C6}" srcOrd="0" destOrd="0" parTransId="{AD5A5672-E9F3-449A-B66C-B8372E73DDB0}" sibTransId="{917F8A57-4405-4EF0-8382-343D3A74249A}"/>
    <dgm:cxn modelId="{25E1684F-7668-498E-8801-8FC6A87FA079}" type="presOf" srcId="{8C5D404C-BD4B-4690-8708-2A9B2E71650A}" destId="{745F8FDA-8F76-426A-A5FC-C3261E39F1A7}" srcOrd="0" destOrd="0" presId="urn:microsoft.com/office/officeart/2005/8/layout/vList2"/>
    <dgm:cxn modelId="{43BD0194-5319-456A-8009-7CF3430B8C6D}" type="presOf" srcId="{C19AE39C-8345-42B3-8390-B32A60AA26C6}" destId="{B6277C29-8B2F-4C43-B1A0-16DB289CF73D}" srcOrd="0" destOrd="0" presId="urn:microsoft.com/office/officeart/2005/8/layout/vList2"/>
    <dgm:cxn modelId="{13384D96-416B-461D-B57A-0623B7A5E7D8}" type="presOf" srcId="{3D07FB42-4804-42C1-95D0-FC796AA33ACD}" destId="{9473A7AE-8BB4-486E-B655-2C1E729A54CE}" srcOrd="0" destOrd="0" presId="urn:microsoft.com/office/officeart/2005/8/layout/vList2"/>
    <dgm:cxn modelId="{FC8BA5D5-1332-4EAA-93D7-D3C3C0AB08D9}" type="presOf" srcId="{1ECFA5D9-56A7-49B4-AAA8-7F9BCF16C80E}" destId="{07F6BDD9-4FAB-4E45-907D-69D665AD7208}" srcOrd="0" destOrd="0" presId="urn:microsoft.com/office/officeart/2005/8/layout/vList2"/>
    <dgm:cxn modelId="{6057C2F4-31D8-47AC-B8A4-691F8950977F}" type="presOf" srcId="{5D989BA3-A415-462F-9F17-4DD9F5F8D05F}" destId="{446CE224-5529-42BF-9CE1-13FE4F0C1338}" srcOrd="0" destOrd="0" presId="urn:microsoft.com/office/officeart/2005/8/layout/vList2"/>
    <dgm:cxn modelId="{CF26B3F7-3289-4428-A192-0C889F7BD2F7}" srcId="{1ECFA5D9-56A7-49B4-AAA8-7F9BCF16C80E}" destId="{3D07FB42-4804-42C1-95D0-FC796AA33ACD}" srcOrd="1" destOrd="0" parTransId="{005EC246-0BB1-4A69-A633-E71F54D3C3CF}" sibTransId="{860555E8-EE60-4098-BB2C-A63DB999ED2F}"/>
    <dgm:cxn modelId="{7FCD74C1-600F-4F03-A45A-8A0E15950C06}" type="presParOf" srcId="{07F6BDD9-4FAB-4E45-907D-69D665AD7208}" destId="{B6277C29-8B2F-4C43-B1A0-16DB289CF73D}" srcOrd="0" destOrd="0" presId="urn:microsoft.com/office/officeart/2005/8/layout/vList2"/>
    <dgm:cxn modelId="{6E3FA071-5BD1-4D36-9BC0-13C244299596}" type="presParOf" srcId="{07F6BDD9-4FAB-4E45-907D-69D665AD7208}" destId="{0A8D0AC3-36F4-4D90-B71A-FEAE1A508AF1}" srcOrd="1" destOrd="0" presId="urn:microsoft.com/office/officeart/2005/8/layout/vList2"/>
    <dgm:cxn modelId="{3D72DD93-3BA2-461A-BCA1-D7EE26A240EB}" type="presParOf" srcId="{07F6BDD9-4FAB-4E45-907D-69D665AD7208}" destId="{9473A7AE-8BB4-486E-B655-2C1E729A54CE}" srcOrd="2" destOrd="0" presId="urn:microsoft.com/office/officeart/2005/8/layout/vList2"/>
    <dgm:cxn modelId="{2A898456-8181-40FB-BE4D-FF087C12268E}" type="presParOf" srcId="{07F6BDD9-4FAB-4E45-907D-69D665AD7208}" destId="{CED55EF2-8F23-4DF8-ADAD-DB4EC4D5C736}" srcOrd="3" destOrd="0" presId="urn:microsoft.com/office/officeart/2005/8/layout/vList2"/>
    <dgm:cxn modelId="{6BA9DAE0-0A85-4CC8-9C2D-697D6D01A533}" type="presParOf" srcId="{07F6BDD9-4FAB-4E45-907D-69D665AD7208}" destId="{446CE224-5529-42BF-9CE1-13FE4F0C1338}" srcOrd="4" destOrd="0" presId="urn:microsoft.com/office/officeart/2005/8/layout/vList2"/>
    <dgm:cxn modelId="{756BE9B3-A57C-4FCD-962C-AB6F0CD65CD7}" type="presParOf" srcId="{07F6BDD9-4FAB-4E45-907D-69D665AD7208}" destId="{D38CE3EC-69A3-436D-8E89-E044B34B629F}" srcOrd="5" destOrd="0" presId="urn:microsoft.com/office/officeart/2005/8/layout/vList2"/>
    <dgm:cxn modelId="{D0D6E9C5-DB0A-4EF9-90B1-63A6575416AF}" type="presParOf" srcId="{07F6BDD9-4FAB-4E45-907D-69D665AD7208}" destId="{745F8FDA-8F76-426A-A5FC-C3261E39F1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E7D72-569B-4CA4-947D-5BC39552C26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68F05D-522B-4A7B-B37E-A2D9FDC4497F}">
      <dgm:prSet/>
      <dgm:spPr/>
      <dgm:t>
        <a:bodyPr/>
        <a:lstStyle/>
        <a:p>
          <a:r>
            <a:rPr lang="en-US"/>
            <a:t>User is provided with ways of interacting with the application.</a:t>
          </a:r>
        </a:p>
      </dgm:t>
    </dgm:pt>
    <dgm:pt modelId="{0EAD8BD9-7379-40C8-AA63-3BC52F422C87}" type="parTrans" cxnId="{3ED41E58-3BD6-4A72-84B5-3DA7D7907552}">
      <dgm:prSet/>
      <dgm:spPr/>
      <dgm:t>
        <a:bodyPr/>
        <a:lstStyle/>
        <a:p>
          <a:endParaRPr lang="en-US"/>
        </a:p>
      </dgm:t>
    </dgm:pt>
    <dgm:pt modelId="{DC2B45DA-A324-4729-9DF7-F858AD05F765}" type="sibTrans" cxnId="{3ED41E58-3BD6-4A72-84B5-3DA7D7907552}">
      <dgm:prSet/>
      <dgm:spPr/>
      <dgm:t>
        <a:bodyPr/>
        <a:lstStyle/>
        <a:p>
          <a:endParaRPr lang="en-US"/>
        </a:p>
      </dgm:t>
    </dgm:pt>
    <dgm:pt modelId="{CB381CF1-7C20-48F8-B1B7-FB069C2F085E}">
      <dgm:prSet/>
      <dgm:spPr/>
      <dgm:t>
        <a:bodyPr/>
        <a:lstStyle/>
        <a:p>
          <a:r>
            <a:rPr lang="en-US"/>
            <a:t>If user is relatively new, he needs to complete the Registration.</a:t>
          </a:r>
        </a:p>
      </dgm:t>
    </dgm:pt>
    <dgm:pt modelId="{C195A410-2601-4C43-8933-C137C5E17D73}" type="parTrans" cxnId="{01E43386-04F2-4B5B-9D21-B69BBF89CE2A}">
      <dgm:prSet/>
      <dgm:spPr/>
      <dgm:t>
        <a:bodyPr/>
        <a:lstStyle/>
        <a:p>
          <a:endParaRPr lang="en-US"/>
        </a:p>
      </dgm:t>
    </dgm:pt>
    <dgm:pt modelId="{D045DBA4-73F0-4A04-95F0-FCE39353FBB5}" type="sibTrans" cxnId="{01E43386-04F2-4B5B-9D21-B69BBF89CE2A}">
      <dgm:prSet/>
      <dgm:spPr/>
      <dgm:t>
        <a:bodyPr/>
        <a:lstStyle/>
        <a:p>
          <a:endParaRPr lang="en-US"/>
        </a:p>
      </dgm:t>
    </dgm:pt>
    <dgm:pt modelId="{A6A2CA48-7C90-4AE2-853A-26F9ABE4C248}">
      <dgm:prSet/>
      <dgm:spPr/>
      <dgm:t>
        <a:bodyPr/>
        <a:lstStyle/>
        <a:p>
          <a:r>
            <a:rPr lang="en-US"/>
            <a:t>Register</a:t>
          </a:r>
        </a:p>
      </dgm:t>
    </dgm:pt>
    <dgm:pt modelId="{F0D4527F-562A-43D9-97F9-2CA586775606}" type="parTrans" cxnId="{BF15C4AB-7750-453A-9482-19E0E2AF1214}">
      <dgm:prSet/>
      <dgm:spPr/>
      <dgm:t>
        <a:bodyPr/>
        <a:lstStyle/>
        <a:p>
          <a:endParaRPr lang="en-US"/>
        </a:p>
      </dgm:t>
    </dgm:pt>
    <dgm:pt modelId="{42E76B0A-6178-43E2-9D83-05285E4C930A}" type="sibTrans" cxnId="{BF15C4AB-7750-453A-9482-19E0E2AF1214}">
      <dgm:prSet/>
      <dgm:spPr/>
      <dgm:t>
        <a:bodyPr/>
        <a:lstStyle/>
        <a:p>
          <a:endParaRPr lang="en-US"/>
        </a:p>
      </dgm:t>
    </dgm:pt>
    <dgm:pt modelId="{B381DD41-24F5-4F9A-8A89-5D52E9C3F5B0}">
      <dgm:prSet/>
      <dgm:spPr/>
      <dgm:t>
        <a:bodyPr/>
        <a:lstStyle/>
        <a:p>
          <a:r>
            <a:rPr lang="en-US"/>
            <a:t>Login</a:t>
          </a:r>
        </a:p>
      </dgm:t>
    </dgm:pt>
    <dgm:pt modelId="{9ABB1EF3-6BF3-4DB8-B3A6-781C4D332FDD}" type="parTrans" cxnId="{90105673-B3FF-48BB-AE84-A7ABECB92731}">
      <dgm:prSet/>
      <dgm:spPr/>
      <dgm:t>
        <a:bodyPr/>
        <a:lstStyle/>
        <a:p>
          <a:endParaRPr lang="en-US"/>
        </a:p>
      </dgm:t>
    </dgm:pt>
    <dgm:pt modelId="{65377864-EEBD-4094-8715-04AB23983F18}" type="sibTrans" cxnId="{90105673-B3FF-48BB-AE84-A7ABECB92731}">
      <dgm:prSet/>
      <dgm:spPr/>
      <dgm:t>
        <a:bodyPr/>
        <a:lstStyle/>
        <a:p>
          <a:endParaRPr lang="en-US"/>
        </a:p>
      </dgm:t>
    </dgm:pt>
    <dgm:pt modelId="{64B16EE6-2442-4D07-B781-C32BD9D3E559}">
      <dgm:prSet/>
      <dgm:spPr/>
      <dgm:t>
        <a:bodyPr/>
        <a:lstStyle/>
        <a:p>
          <a:r>
            <a:rPr lang="en-US"/>
            <a:t>About Us</a:t>
          </a:r>
        </a:p>
      </dgm:t>
    </dgm:pt>
    <dgm:pt modelId="{2E09390D-A9C1-461D-B601-04EE319FC09B}" type="parTrans" cxnId="{38CA9E75-81C5-41C5-BE56-2272A737B16A}">
      <dgm:prSet/>
      <dgm:spPr/>
      <dgm:t>
        <a:bodyPr/>
        <a:lstStyle/>
        <a:p>
          <a:endParaRPr lang="en-US"/>
        </a:p>
      </dgm:t>
    </dgm:pt>
    <dgm:pt modelId="{D2697974-45D8-415E-9688-1D368D49A989}" type="sibTrans" cxnId="{38CA9E75-81C5-41C5-BE56-2272A737B16A}">
      <dgm:prSet/>
      <dgm:spPr/>
      <dgm:t>
        <a:bodyPr/>
        <a:lstStyle/>
        <a:p>
          <a:endParaRPr lang="en-US"/>
        </a:p>
      </dgm:t>
    </dgm:pt>
    <dgm:pt modelId="{ED53CF7C-BAED-43AA-9F23-7586034446B5}" type="pres">
      <dgm:prSet presAssocID="{3D9E7D72-569B-4CA4-947D-5BC39552C26B}" presName="diagram" presStyleCnt="0">
        <dgm:presLayoutVars>
          <dgm:dir/>
          <dgm:resizeHandles val="exact"/>
        </dgm:presLayoutVars>
      </dgm:prSet>
      <dgm:spPr/>
    </dgm:pt>
    <dgm:pt modelId="{0D6C1334-041A-446D-AA8E-D00328B48CD3}" type="pres">
      <dgm:prSet presAssocID="{9168F05D-522B-4A7B-B37E-A2D9FDC4497F}" presName="arrow" presStyleLbl="node1" presStyleIdx="0" presStyleCnt="5">
        <dgm:presLayoutVars>
          <dgm:bulletEnabled val="1"/>
        </dgm:presLayoutVars>
      </dgm:prSet>
      <dgm:spPr/>
    </dgm:pt>
    <dgm:pt modelId="{CBAC5A36-6241-4505-846F-7ED6683F514A}" type="pres">
      <dgm:prSet presAssocID="{CB381CF1-7C20-48F8-B1B7-FB069C2F085E}" presName="arrow" presStyleLbl="node1" presStyleIdx="1" presStyleCnt="5">
        <dgm:presLayoutVars>
          <dgm:bulletEnabled val="1"/>
        </dgm:presLayoutVars>
      </dgm:prSet>
      <dgm:spPr/>
    </dgm:pt>
    <dgm:pt modelId="{6A5AC4E2-AAA5-4C18-A59F-471C712B5888}" type="pres">
      <dgm:prSet presAssocID="{A6A2CA48-7C90-4AE2-853A-26F9ABE4C248}" presName="arrow" presStyleLbl="node1" presStyleIdx="2" presStyleCnt="5">
        <dgm:presLayoutVars>
          <dgm:bulletEnabled val="1"/>
        </dgm:presLayoutVars>
      </dgm:prSet>
      <dgm:spPr/>
    </dgm:pt>
    <dgm:pt modelId="{B8A26DB2-DCC7-4D04-997D-502F3D41766E}" type="pres">
      <dgm:prSet presAssocID="{B381DD41-24F5-4F9A-8A89-5D52E9C3F5B0}" presName="arrow" presStyleLbl="node1" presStyleIdx="3" presStyleCnt="5">
        <dgm:presLayoutVars>
          <dgm:bulletEnabled val="1"/>
        </dgm:presLayoutVars>
      </dgm:prSet>
      <dgm:spPr/>
    </dgm:pt>
    <dgm:pt modelId="{20A59DDD-4882-4F7A-A966-1F73F1440DD2}" type="pres">
      <dgm:prSet presAssocID="{64B16EE6-2442-4D07-B781-C32BD9D3E559}" presName="arrow" presStyleLbl="node1" presStyleIdx="4" presStyleCnt="5">
        <dgm:presLayoutVars>
          <dgm:bulletEnabled val="1"/>
        </dgm:presLayoutVars>
      </dgm:prSet>
      <dgm:spPr/>
    </dgm:pt>
  </dgm:ptLst>
  <dgm:cxnLst>
    <dgm:cxn modelId="{E12EA146-E1E0-4C4E-A69E-94B584814989}" type="presOf" srcId="{A6A2CA48-7C90-4AE2-853A-26F9ABE4C248}" destId="{6A5AC4E2-AAA5-4C18-A59F-471C712B5888}" srcOrd="0" destOrd="0" presId="urn:microsoft.com/office/officeart/2005/8/layout/arrow5"/>
    <dgm:cxn modelId="{EB5BE668-0807-4066-A86B-C86B8CF62F66}" type="presOf" srcId="{64B16EE6-2442-4D07-B781-C32BD9D3E559}" destId="{20A59DDD-4882-4F7A-A966-1F73F1440DD2}" srcOrd="0" destOrd="0" presId="urn:microsoft.com/office/officeart/2005/8/layout/arrow5"/>
    <dgm:cxn modelId="{90105673-B3FF-48BB-AE84-A7ABECB92731}" srcId="{3D9E7D72-569B-4CA4-947D-5BC39552C26B}" destId="{B381DD41-24F5-4F9A-8A89-5D52E9C3F5B0}" srcOrd="3" destOrd="0" parTransId="{9ABB1EF3-6BF3-4DB8-B3A6-781C4D332FDD}" sibTransId="{65377864-EEBD-4094-8715-04AB23983F18}"/>
    <dgm:cxn modelId="{38CA9E75-81C5-41C5-BE56-2272A737B16A}" srcId="{3D9E7D72-569B-4CA4-947D-5BC39552C26B}" destId="{64B16EE6-2442-4D07-B781-C32BD9D3E559}" srcOrd="4" destOrd="0" parTransId="{2E09390D-A9C1-461D-B601-04EE319FC09B}" sibTransId="{D2697974-45D8-415E-9688-1D368D49A989}"/>
    <dgm:cxn modelId="{3ED41E58-3BD6-4A72-84B5-3DA7D7907552}" srcId="{3D9E7D72-569B-4CA4-947D-5BC39552C26B}" destId="{9168F05D-522B-4A7B-B37E-A2D9FDC4497F}" srcOrd="0" destOrd="0" parTransId="{0EAD8BD9-7379-40C8-AA63-3BC52F422C87}" sibTransId="{DC2B45DA-A324-4729-9DF7-F858AD05F765}"/>
    <dgm:cxn modelId="{351A057B-A29F-4C28-985F-BD4BEA06B09E}" type="presOf" srcId="{3D9E7D72-569B-4CA4-947D-5BC39552C26B}" destId="{ED53CF7C-BAED-43AA-9F23-7586034446B5}" srcOrd="0" destOrd="0" presId="urn:microsoft.com/office/officeart/2005/8/layout/arrow5"/>
    <dgm:cxn modelId="{01E43386-04F2-4B5B-9D21-B69BBF89CE2A}" srcId="{3D9E7D72-569B-4CA4-947D-5BC39552C26B}" destId="{CB381CF1-7C20-48F8-B1B7-FB069C2F085E}" srcOrd="1" destOrd="0" parTransId="{C195A410-2601-4C43-8933-C137C5E17D73}" sibTransId="{D045DBA4-73F0-4A04-95F0-FCE39353FBB5}"/>
    <dgm:cxn modelId="{BF15C4AB-7750-453A-9482-19E0E2AF1214}" srcId="{3D9E7D72-569B-4CA4-947D-5BC39552C26B}" destId="{A6A2CA48-7C90-4AE2-853A-26F9ABE4C248}" srcOrd="2" destOrd="0" parTransId="{F0D4527F-562A-43D9-97F9-2CA586775606}" sibTransId="{42E76B0A-6178-43E2-9D83-05285E4C930A}"/>
    <dgm:cxn modelId="{D03ADFB4-36CE-4E5E-85D3-43C74946E8C9}" type="presOf" srcId="{9168F05D-522B-4A7B-B37E-A2D9FDC4497F}" destId="{0D6C1334-041A-446D-AA8E-D00328B48CD3}" srcOrd="0" destOrd="0" presId="urn:microsoft.com/office/officeart/2005/8/layout/arrow5"/>
    <dgm:cxn modelId="{5108DED0-0C02-45F1-BC01-08AEC70EA58A}" type="presOf" srcId="{B381DD41-24F5-4F9A-8A89-5D52E9C3F5B0}" destId="{B8A26DB2-DCC7-4D04-997D-502F3D41766E}" srcOrd="0" destOrd="0" presId="urn:microsoft.com/office/officeart/2005/8/layout/arrow5"/>
    <dgm:cxn modelId="{B49C01F7-AC34-4839-ADD4-609F8A9FC8D1}" type="presOf" srcId="{CB381CF1-7C20-48F8-B1B7-FB069C2F085E}" destId="{CBAC5A36-6241-4505-846F-7ED6683F514A}" srcOrd="0" destOrd="0" presId="urn:microsoft.com/office/officeart/2005/8/layout/arrow5"/>
    <dgm:cxn modelId="{5AC48471-D2E7-4C22-A693-90E3912D3EEB}" type="presParOf" srcId="{ED53CF7C-BAED-43AA-9F23-7586034446B5}" destId="{0D6C1334-041A-446D-AA8E-D00328B48CD3}" srcOrd="0" destOrd="0" presId="urn:microsoft.com/office/officeart/2005/8/layout/arrow5"/>
    <dgm:cxn modelId="{1C0F70F2-568C-4EC3-9D3C-041B46C37D61}" type="presParOf" srcId="{ED53CF7C-BAED-43AA-9F23-7586034446B5}" destId="{CBAC5A36-6241-4505-846F-7ED6683F514A}" srcOrd="1" destOrd="0" presId="urn:microsoft.com/office/officeart/2005/8/layout/arrow5"/>
    <dgm:cxn modelId="{72383F61-20BF-48A9-BBA0-9BFB60F6D1AD}" type="presParOf" srcId="{ED53CF7C-BAED-43AA-9F23-7586034446B5}" destId="{6A5AC4E2-AAA5-4C18-A59F-471C712B5888}" srcOrd="2" destOrd="0" presId="urn:microsoft.com/office/officeart/2005/8/layout/arrow5"/>
    <dgm:cxn modelId="{6734B839-8A87-4F0C-A17D-03A8A1CCB320}" type="presParOf" srcId="{ED53CF7C-BAED-43AA-9F23-7586034446B5}" destId="{B8A26DB2-DCC7-4D04-997D-502F3D41766E}" srcOrd="3" destOrd="0" presId="urn:microsoft.com/office/officeart/2005/8/layout/arrow5"/>
    <dgm:cxn modelId="{3CA18C03-B51D-45A4-96F1-015C928E97E7}" type="presParOf" srcId="{ED53CF7C-BAED-43AA-9F23-7586034446B5}" destId="{20A59DDD-4882-4F7A-A966-1F73F1440DD2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1471C9-537A-4A9F-AB97-A5AD792BF8D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CDA671-6E92-400E-AEF2-92F163ED44FA}">
      <dgm:prSet/>
      <dgm:spPr/>
      <dgm:t>
        <a:bodyPr/>
        <a:lstStyle/>
        <a:p>
          <a:r>
            <a:rPr lang="en-US"/>
            <a:t>Here is the data to store the information in firebase.</a:t>
          </a:r>
        </a:p>
      </dgm:t>
    </dgm:pt>
    <dgm:pt modelId="{D07168FF-47D2-4E23-9BC6-3816174741F5}" type="parTrans" cxnId="{E0B66826-8527-4286-A5B2-ACDF3565B55D}">
      <dgm:prSet/>
      <dgm:spPr/>
      <dgm:t>
        <a:bodyPr/>
        <a:lstStyle/>
        <a:p>
          <a:endParaRPr lang="en-US"/>
        </a:p>
      </dgm:t>
    </dgm:pt>
    <dgm:pt modelId="{83F8E901-6F07-42CC-B943-8BAF1FD89321}" type="sibTrans" cxnId="{E0B66826-8527-4286-A5B2-ACDF3565B55D}">
      <dgm:prSet/>
      <dgm:spPr/>
      <dgm:t>
        <a:bodyPr/>
        <a:lstStyle/>
        <a:p>
          <a:endParaRPr lang="en-US"/>
        </a:p>
      </dgm:t>
    </dgm:pt>
    <dgm:pt modelId="{331E66E5-BAAC-4A46-B9DE-9F4131845792}">
      <dgm:prSet/>
      <dgm:spPr/>
      <dgm:t>
        <a:bodyPr/>
        <a:lstStyle/>
        <a:p>
          <a:r>
            <a:rPr lang="en-US"/>
            <a:t>In the above fig shows </a:t>
          </a:r>
          <a:r>
            <a:rPr lang="en-US" b="1"/>
            <a:t>USERS </a:t>
          </a:r>
          <a:r>
            <a:rPr lang="en-US"/>
            <a:t>who are login.</a:t>
          </a:r>
        </a:p>
      </dgm:t>
    </dgm:pt>
    <dgm:pt modelId="{E8A7B91C-76FD-4CDD-86F3-D08AFFA45558}" type="parTrans" cxnId="{938B9EB3-4C51-4567-90D7-E934B95500C0}">
      <dgm:prSet/>
      <dgm:spPr/>
      <dgm:t>
        <a:bodyPr/>
        <a:lstStyle/>
        <a:p>
          <a:endParaRPr lang="en-US"/>
        </a:p>
      </dgm:t>
    </dgm:pt>
    <dgm:pt modelId="{D351BF12-1977-4D20-B522-D192A461053D}" type="sibTrans" cxnId="{938B9EB3-4C51-4567-90D7-E934B95500C0}">
      <dgm:prSet/>
      <dgm:spPr/>
      <dgm:t>
        <a:bodyPr/>
        <a:lstStyle/>
        <a:p>
          <a:endParaRPr lang="en-US"/>
        </a:p>
      </dgm:t>
    </dgm:pt>
    <dgm:pt modelId="{7548EE4F-9052-4DC2-BF40-5C971BB2ADAB}">
      <dgm:prSet/>
      <dgm:spPr/>
      <dgm:t>
        <a:bodyPr/>
        <a:lstStyle/>
        <a:p>
          <a:r>
            <a:rPr lang="en-US"/>
            <a:t>In the below fig shows to store the information who entered whether if the </a:t>
          </a:r>
          <a:r>
            <a:rPr lang="en-US" b="1"/>
            <a:t>donor</a:t>
          </a:r>
          <a:r>
            <a:rPr lang="en-US"/>
            <a:t> or </a:t>
          </a:r>
          <a:r>
            <a:rPr lang="en-US" b="1"/>
            <a:t>receiver.</a:t>
          </a:r>
          <a:r>
            <a:rPr lang="en-US"/>
            <a:t> </a:t>
          </a:r>
        </a:p>
      </dgm:t>
    </dgm:pt>
    <dgm:pt modelId="{F2A0351A-F999-40FB-B479-D07C2335B487}" type="parTrans" cxnId="{191A475C-F571-492F-AF63-CDA1EA167715}">
      <dgm:prSet/>
      <dgm:spPr/>
      <dgm:t>
        <a:bodyPr/>
        <a:lstStyle/>
        <a:p>
          <a:endParaRPr lang="en-US"/>
        </a:p>
      </dgm:t>
    </dgm:pt>
    <dgm:pt modelId="{F1FD6F6C-C92E-4A11-9A92-8945D5B826EC}" type="sibTrans" cxnId="{191A475C-F571-492F-AF63-CDA1EA167715}">
      <dgm:prSet/>
      <dgm:spPr/>
      <dgm:t>
        <a:bodyPr/>
        <a:lstStyle/>
        <a:p>
          <a:endParaRPr lang="en-US"/>
        </a:p>
      </dgm:t>
    </dgm:pt>
    <dgm:pt modelId="{BC7D7166-5455-477E-B1ED-BBE916012D2D}" type="pres">
      <dgm:prSet presAssocID="{D41471C9-537A-4A9F-AB97-A5AD792BF8DB}" presName="outerComposite" presStyleCnt="0">
        <dgm:presLayoutVars>
          <dgm:chMax val="5"/>
          <dgm:dir/>
          <dgm:resizeHandles val="exact"/>
        </dgm:presLayoutVars>
      </dgm:prSet>
      <dgm:spPr/>
    </dgm:pt>
    <dgm:pt modelId="{6E5E6229-1B20-4384-AE81-55BEEF0DDE67}" type="pres">
      <dgm:prSet presAssocID="{D41471C9-537A-4A9F-AB97-A5AD792BF8DB}" presName="dummyMaxCanvas" presStyleCnt="0">
        <dgm:presLayoutVars/>
      </dgm:prSet>
      <dgm:spPr/>
    </dgm:pt>
    <dgm:pt modelId="{897C79F8-0531-4C2B-86A0-DCBE0A1BDA4F}" type="pres">
      <dgm:prSet presAssocID="{D41471C9-537A-4A9F-AB97-A5AD792BF8DB}" presName="ThreeNodes_1" presStyleLbl="node1" presStyleIdx="0" presStyleCnt="3">
        <dgm:presLayoutVars>
          <dgm:bulletEnabled val="1"/>
        </dgm:presLayoutVars>
      </dgm:prSet>
      <dgm:spPr/>
    </dgm:pt>
    <dgm:pt modelId="{51080518-4DA4-4A2E-98C6-D2C2EC7AEE4F}" type="pres">
      <dgm:prSet presAssocID="{D41471C9-537A-4A9F-AB97-A5AD792BF8DB}" presName="ThreeNodes_2" presStyleLbl="node1" presStyleIdx="1" presStyleCnt="3">
        <dgm:presLayoutVars>
          <dgm:bulletEnabled val="1"/>
        </dgm:presLayoutVars>
      </dgm:prSet>
      <dgm:spPr/>
    </dgm:pt>
    <dgm:pt modelId="{946F47A5-288B-450D-A891-03B58794240B}" type="pres">
      <dgm:prSet presAssocID="{D41471C9-537A-4A9F-AB97-A5AD792BF8DB}" presName="ThreeNodes_3" presStyleLbl="node1" presStyleIdx="2" presStyleCnt="3">
        <dgm:presLayoutVars>
          <dgm:bulletEnabled val="1"/>
        </dgm:presLayoutVars>
      </dgm:prSet>
      <dgm:spPr/>
    </dgm:pt>
    <dgm:pt modelId="{92DF476C-FA65-46B3-8CB1-19BD74113CD4}" type="pres">
      <dgm:prSet presAssocID="{D41471C9-537A-4A9F-AB97-A5AD792BF8DB}" presName="ThreeConn_1-2" presStyleLbl="fgAccFollowNode1" presStyleIdx="0" presStyleCnt="2">
        <dgm:presLayoutVars>
          <dgm:bulletEnabled val="1"/>
        </dgm:presLayoutVars>
      </dgm:prSet>
      <dgm:spPr/>
    </dgm:pt>
    <dgm:pt modelId="{8E9D2B3F-94B0-4DCD-ACB9-4C2E8DABCE30}" type="pres">
      <dgm:prSet presAssocID="{D41471C9-537A-4A9F-AB97-A5AD792BF8DB}" presName="ThreeConn_2-3" presStyleLbl="fgAccFollowNode1" presStyleIdx="1" presStyleCnt="2">
        <dgm:presLayoutVars>
          <dgm:bulletEnabled val="1"/>
        </dgm:presLayoutVars>
      </dgm:prSet>
      <dgm:spPr/>
    </dgm:pt>
    <dgm:pt modelId="{EEDAB139-0573-4599-BB68-2B54A61E85FB}" type="pres">
      <dgm:prSet presAssocID="{D41471C9-537A-4A9F-AB97-A5AD792BF8DB}" presName="ThreeNodes_1_text" presStyleLbl="node1" presStyleIdx="2" presStyleCnt="3">
        <dgm:presLayoutVars>
          <dgm:bulletEnabled val="1"/>
        </dgm:presLayoutVars>
      </dgm:prSet>
      <dgm:spPr/>
    </dgm:pt>
    <dgm:pt modelId="{DD162092-81DD-4A3A-B02A-8E7AF1428143}" type="pres">
      <dgm:prSet presAssocID="{D41471C9-537A-4A9F-AB97-A5AD792BF8DB}" presName="ThreeNodes_2_text" presStyleLbl="node1" presStyleIdx="2" presStyleCnt="3">
        <dgm:presLayoutVars>
          <dgm:bulletEnabled val="1"/>
        </dgm:presLayoutVars>
      </dgm:prSet>
      <dgm:spPr/>
    </dgm:pt>
    <dgm:pt modelId="{FCB2E0BB-5CC6-4C04-A50F-95698EE5D334}" type="pres">
      <dgm:prSet presAssocID="{D41471C9-537A-4A9F-AB97-A5AD792BF8D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188B07-76B9-4EC6-AABC-2AF5F4089389}" type="presOf" srcId="{331E66E5-BAAC-4A46-B9DE-9F4131845792}" destId="{DD162092-81DD-4A3A-B02A-8E7AF1428143}" srcOrd="1" destOrd="0" presId="urn:microsoft.com/office/officeart/2005/8/layout/vProcess5"/>
    <dgm:cxn modelId="{A1777A1C-F689-493B-9605-7A46C46455CF}" type="presOf" srcId="{7548EE4F-9052-4DC2-BF40-5C971BB2ADAB}" destId="{946F47A5-288B-450D-A891-03B58794240B}" srcOrd="0" destOrd="0" presId="urn:microsoft.com/office/officeart/2005/8/layout/vProcess5"/>
    <dgm:cxn modelId="{E0B66826-8527-4286-A5B2-ACDF3565B55D}" srcId="{D41471C9-537A-4A9F-AB97-A5AD792BF8DB}" destId="{32CDA671-6E92-400E-AEF2-92F163ED44FA}" srcOrd="0" destOrd="0" parTransId="{D07168FF-47D2-4E23-9BC6-3816174741F5}" sibTransId="{83F8E901-6F07-42CC-B943-8BAF1FD89321}"/>
    <dgm:cxn modelId="{8D74433C-00E3-4E72-A921-B239B5D4FD1E}" type="presOf" srcId="{83F8E901-6F07-42CC-B943-8BAF1FD89321}" destId="{92DF476C-FA65-46B3-8CB1-19BD74113CD4}" srcOrd="0" destOrd="0" presId="urn:microsoft.com/office/officeart/2005/8/layout/vProcess5"/>
    <dgm:cxn modelId="{191A475C-F571-492F-AF63-CDA1EA167715}" srcId="{D41471C9-537A-4A9F-AB97-A5AD792BF8DB}" destId="{7548EE4F-9052-4DC2-BF40-5C971BB2ADAB}" srcOrd="2" destOrd="0" parTransId="{F2A0351A-F999-40FB-B479-D07C2335B487}" sibTransId="{F1FD6F6C-C92E-4A11-9A92-8945D5B826EC}"/>
    <dgm:cxn modelId="{2045C567-C39C-4E72-B22D-5B48B05E4EE9}" type="presOf" srcId="{32CDA671-6E92-400E-AEF2-92F163ED44FA}" destId="{EEDAB139-0573-4599-BB68-2B54A61E85FB}" srcOrd="1" destOrd="0" presId="urn:microsoft.com/office/officeart/2005/8/layout/vProcess5"/>
    <dgm:cxn modelId="{CF382E82-7ED6-4EC4-8434-FC0C4CAFB4CB}" type="presOf" srcId="{331E66E5-BAAC-4A46-B9DE-9F4131845792}" destId="{51080518-4DA4-4A2E-98C6-D2C2EC7AEE4F}" srcOrd="0" destOrd="0" presId="urn:microsoft.com/office/officeart/2005/8/layout/vProcess5"/>
    <dgm:cxn modelId="{C615D2A0-D93E-4051-B221-1804D40230FD}" type="presOf" srcId="{7548EE4F-9052-4DC2-BF40-5C971BB2ADAB}" destId="{FCB2E0BB-5CC6-4C04-A50F-95698EE5D334}" srcOrd="1" destOrd="0" presId="urn:microsoft.com/office/officeart/2005/8/layout/vProcess5"/>
    <dgm:cxn modelId="{24709AA8-AA4F-4E51-BAE5-60ACAD3A36C8}" type="presOf" srcId="{D351BF12-1977-4D20-B522-D192A461053D}" destId="{8E9D2B3F-94B0-4DCD-ACB9-4C2E8DABCE30}" srcOrd="0" destOrd="0" presId="urn:microsoft.com/office/officeart/2005/8/layout/vProcess5"/>
    <dgm:cxn modelId="{0B0D1AA9-FA88-45CF-9C2E-54588F3332A1}" type="presOf" srcId="{D41471C9-537A-4A9F-AB97-A5AD792BF8DB}" destId="{BC7D7166-5455-477E-B1ED-BBE916012D2D}" srcOrd="0" destOrd="0" presId="urn:microsoft.com/office/officeart/2005/8/layout/vProcess5"/>
    <dgm:cxn modelId="{938B9EB3-4C51-4567-90D7-E934B95500C0}" srcId="{D41471C9-537A-4A9F-AB97-A5AD792BF8DB}" destId="{331E66E5-BAAC-4A46-B9DE-9F4131845792}" srcOrd="1" destOrd="0" parTransId="{E8A7B91C-76FD-4CDD-86F3-D08AFFA45558}" sibTransId="{D351BF12-1977-4D20-B522-D192A461053D}"/>
    <dgm:cxn modelId="{6B2EE0EB-CEB1-4112-8473-123645CF8C22}" type="presOf" srcId="{32CDA671-6E92-400E-AEF2-92F163ED44FA}" destId="{897C79F8-0531-4C2B-86A0-DCBE0A1BDA4F}" srcOrd="0" destOrd="0" presId="urn:microsoft.com/office/officeart/2005/8/layout/vProcess5"/>
    <dgm:cxn modelId="{530E4023-55A2-46F4-8AA8-04511419687B}" type="presParOf" srcId="{BC7D7166-5455-477E-B1ED-BBE916012D2D}" destId="{6E5E6229-1B20-4384-AE81-55BEEF0DDE67}" srcOrd="0" destOrd="0" presId="urn:microsoft.com/office/officeart/2005/8/layout/vProcess5"/>
    <dgm:cxn modelId="{592EE5A0-EB90-46F7-99DF-D066092AFD24}" type="presParOf" srcId="{BC7D7166-5455-477E-B1ED-BBE916012D2D}" destId="{897C79F8-0531-4C2B-86A0-DCBE0A1BDA4F}" srcOrd="1" destOrd="0" presId="urn:microsoft.com/office/officeart/2005/8/layout/vProcess5"/>
    <dgm:cxn modelId="{1621D326-B06F-47CA-8502-DCF4B887CA7A}" type="presParOf" srcId="{BC7D7166-5455-477E-B1ED-BBE916012D2D}" destId="{51080518-4DA4-4A2E-98C6-D2C2EC7AEE4F}" srcOrd="2" destOrd="0" presId="urn:microsoft.com/office/officeart/2005/8/layout/vProcess5"/>
    <dgm:cxn modelId="{C896461E-D9DA-4475-B77D-82194CF93F90}" type="presParOf" srcId="{BC7D7166-5455-477E-B1ED-BBE916012D2D}" destId="{946F47A5-288B-450D-A891-03B58794240B}" srcOrd="3" destOrd="0" presId="urn:microsoft.com/office/officeart/2005/8/layout/vProcess5"/>
    <dgm:cxn modelId="{20047EBF-B4D9-4D02-B5B8-446BF7F8618A}" type="presParOf" srcId="{BC7D7166-5455-477E-B1ED-BBE916012D2D}" destId="{92DF476C-FA65-46B3-8CB1-19BD74113CD4}" srcOrd="4" destOrd="0" presId="urn:microsoft.com/office/officeart/2005/8/layout/vProcess5"/>
    <dgm:cxn modelId="{DE1AF175-2E0F-4FD3-9FC7-5835A9329F39}" type="presParOf" srcId="{BC7D7166-5455-477E-B1ED-BBE916012D2D}" destId="{8E9D2B3F-94B0-4DCD-ACB9-4C2E8DABCE30}" srcOrd="5" destOrd="0" presId="urn:microsoft.com/office/officeart/2005/8/layout/vProcess5"/>
    <dgm:cxn modelId="{E85E9960-AA98-4BB4-88EF-BA05DDC11870}" type="presParOf" srcId="{BC7D7166-5455-477E-B1ED-BBE916012D2D}" destId="{EEDAB139-0573-4599-BB68-2B54A61E85FB}" srcOrd="6" destOrd="0" presId="urn:microsoft.com/office/officeart/2005/8/layout/vProcess5"/>
    <dgm:cxn modelId="{E7D8F7D3-E0B0-4723-AE36-1FEB3EB5C124}" type="presParOf" srcId="{BC7D7166-5455-477E-B1ED-BBE916012D2D}" destId="{DD162092-81DD-4A3A-B02A-8E7AF1428143}" srcOrd="7" destOrd="0" presId="urn:microsoft.com/office/officeart/2005/8/layout/vProcess5"/>
    <dgm:cxn modelId="{5C839542-EBCA-482F-B2FE-9848B50150F3}" type="presParOf" srcId="{BC7D7166-5455-477E-B1ED-BBE916012D2D}" destId="{FCB2E0BB-5CC6-4C04-A50F-95698EE5D33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2E70A4-FA3A-4641-B94B-D462C810ECF0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BF5AC9-1BEB-4A5E-9988-17332C9DC008}">
      <dgm:prSet/>
      <dgm:spPr/>
      <dgm:t>
        <a:bodyPr/>
        <a:lstStyle/>
        <a:p>
          <a:r>
            <a:rPr lang="en-US"/>
            <a:t>In the current scenario, one of the serious concerns for people in smart cities is traffic congestion. This has turned out to be a daily problem in the current time. </a:t>
          </a:r>
        </a:p>
      </dgm:t>
    </dgm:pt>
    <dgm:pt modelId="{A0104563-0F37-41EC-B374-AC2110706505}" type="parTrans" cxnId="{7E95942D-1466-4D60-BA25-052C7ACC2619}">
      <dgm:prSet/>
      <dgm:spPr/>
      <dgm:t>
        <a:bodyPr/>
        <a:lstStyle/>
        <a:p>
          <a:endParaRPr lang="en-US"/>
        </a:p>
      </dgm:t>
    </dgm:pt>
    <dgm:pt modelId="{A8A61703-1B02-414E-A0A2-7B95A9445506}" type="sibTrans" cxnId="{7E95942D-1466-4D60-BA25-052C7ACC2619}">
      <dgm:prSet/>
      <dgm:spPr/>
      <dgm:t>
        <a:bodyPr/>
        <a:lstStyle/>
        <a:p>
          <a:endParaRPr lang="en-US"/>
        </a:p>
      </dgm:t>
    </dgm:pt>
    <dgm:pt modelId="{D3B6488A-D32D-468B-8B24-A9F666593DBF}">
      <dgm:prSet/>
      <dgm:spPr/>
      <dgm:t>
        <a:bodyPr/>
        <a:lstStyle/>
        <a:p>
          <a:r>
            <a:rPr lang="en-US"/>
            <a:t>Due to this road congestion accidents in the city have been raised to a great extent so lives lost due to accidents are even more crucial.</a:t>
          </a:r>
        </a:p>
      </dgm:t>
    </dgm:pt>
    <dgm:pt modelId="{49E973E6-EC63-4C05-B42A-7E0EBA1901DD}" type="parTrans" cxnId="{1438C2A3-2031-4E5F-912E-F1C9C537131F}">
      <dgm:prSet/>
      <dgm:spPr/>
      <dgm:t>
        <a:bodyPr/>
        <a:lstStyle/>
        <a:p>
          <a:endParaRPr lang="en-US"/>
        </a:p>
      </dgm:t>
    </dgm:pt>
    <dgm:pt modelId="{71183AF0-2232-4893-BC4B-624FE464D4B3}" type="sibTrans" cxnId="{1438C2A3-2031-4E5F-912E-F1C9C537131F}">
      <dgm:prSet/>
      <dgm:spPr/>
      <dgm:t>
        <a:bodyPr/>
        <a:lstStyle/>
        <a:p>
          <a:endParaRPr lang="en-US"/>
        </a:p>
      </dgm:t>
    </dgm:pt>
    <dgm:pt modelId="{501B9ABD-EF82-4C0F-BF93-C9AD307A6DC1}">
      <dgm:prSet/>
      <dgm:spPr/>
      <dgm:t>
        <a:bodyPr/>
        <a:lstStyle/>
        <a:p>
          <a:r>
            <a:rPr lang="en-US"/>
            <a:t>Due to this congestion on the roads, emergency vehicles such as ambulances, fire cars, and other vehicles cannot reach on time.</a:t>
          </a:r>
        </a:p>
      </dgm:t>
    </dgm:pt>
    <dgm:pt modelId="{5B75FAC7-E7C2-4964-B835-A1B29ACF5E86}" type="parTrans" cxnId="{6B67B502-4BE1-4F12-9660-BB721493CB31}">
      <dgm:prSet/>
      <dgm:spPr/>
      <dgm:t>
        <a:bodyPr/>
        <a:lstStyle/>
        <a:p>
          <a:endParaRPr lang="en-US"/>
        </a:p>
      </dgm:t>
    </dgm:pt>
    <dgm:pt modelId="{07CE1EF6-FB8A-4E40-80AD-38BBF92167B5}" type="sibTrans" cxnId="{6B67B502-4BE1-4F12-9660-BB721493CB31}">
      <dgm:prSet/>
      <dgm:spPr/>
      <dgm:t>
        <a:bodyPr/>
        <a:lstStyle/>
        <a:p>
          <a:endParaRPr lang="en-US"/>
        </a:p>
      </dgm:t>
    </dgm:pt>
    <dgm:pt modelId="{93ACF8EB-55DF-4631-8969-E6BC2E9F1C15}" type="pres">
      <dgm:prSet presAssocID="{FD2E70A4-FA3A-4641-B94B-D462C810ECF0}" presName="outerComposite" presStyleCnt="0">
        <dgm:presLayoutVars>
          <dgm:chMax val="5"/>
          <dgm:dir/>
          <dgm:resizeHandles val="exact"/>
        </dgm:presLayoutVars>
      </dgm:prSet>
      <dgm:spPr/>
    </dgm:pt>
    <dgm:pt modelId="{9895CDBD-8DB0-48BC-A943-84F7222E0653}" type="pres">
      <dgm:prSet presAssocID="{FD2E70A4-FA3A-4641-B94B-D462C810ECF0}" presName="dummyMaxCanvas" presStyleCnt="0">
        <dgm:presLayoutVars/>
      </dgm:prSet>
      <dgm:spPr/>
    </dgm:pt>
    <dgm:pt modelId="{A1BA3851-CBFC-444D-ACBF-C97E6D2D4FC5}" type="pres">
      <dgm:prSet presAssocID="{FD2E70A4-FA3A-4641-B94B-D462C810ECF0}" presName="ThreeNodes_1" presStyleLbl="node1" presStyleIdx="0" presStyleCnt="3">
        <dgm:presLayoutVars>
          <dgm:bulletEnabled val="1"/>
        </dgm:presLayoutVars>
      </dgm:prSet>
      <dgm:spPr/>
    </dgm:pt>
    <dgm:pt modelId="{18480062-46D9-4385-AE18-6CF71F4B7B81}" type="pres">
      <dgm:prSet presAssocID="{FD2E70A4-FA3A-4641-B94B-D462C810ECF0}" presName="ThreeNodes_2" presStyleLbl="node1" presStyleIdx="1" presStyleCnt="3">
        <dgm:presLayoutVars>
          <dgm:bulletEnabled val="1"/>
        </dgm:presLayoutVars>
      </dgm:prSet>
      <dgm:spPr/>
    </dgm:pt>
    <dgm:pt modelId="{EE605DE2-D21E-4A02-BE98-5B67252345C8}" type="pres">
      <dgm:prSet presAssocID="{FD2E70A4-FA3A-4641-B94B-D462C810ECF0}" presName="ThreeNodes_3" presStyleLbl="node1" presStyleIdx="2" presStyleCnt="3">
        <dgm:presLayoutVars>
          <dgm:bulletEnabled val="1"/>
        </dgm:presLayoutVars>
      </dgm:prSet>
      <dgm:spPr/>
    </dgm:pt>
    <dgm:pt modelId="{64E28698-B77B-4A15-8A03-ECA5FC1006B4}" type="pres">
      <dgm:prSet presAssocID="{FD2E70A4-FA3A-4641-B94B-D462C810ECF0}" presName="ThreeConn_1-2" presStyleLbl="fgAccFollowNode1" presStyleIdx="0" presStyleCnt="2">
        <dgm:presLayoutVars>
          <dgm:bulletEnabled val="1"/>
        </dgm:presLayoutVars>
      </dgm:prSet>
      <dgm:spPr/>
    </dgm:pt>
    <dgm:pt modelId="{77349227-6AFE-4C40-9918-6D09D4346C1E}" type="pres">
      <dgm:prSet presAssocID="{FD2E70A4-FA3A-4641-B94B-D462C810ECF0}" presName="ThreeConn_2-3" presStyleLbl="fgAccFollowNode1" presStyleIdx="1" presStyleCnt="2">
        <dgm:presLayoutVars>
          <dgm:bulletEnabled val="1"/>
        </dgm:presLayoutVars>
      </dgm:prSet>
      <dgm:spPr/>
    </dgm:pt>
    <dgm:pt modelId="{9863C3E1-0DC1-4245-937D-BC811472CDBB}" type="pres">
      <dgm:prSet presAssocID="{FD2E70A4-FA3A-4641-B94B-D462C810ECF0}" presName="ThreeNodes_1_text" presStyleLbl="node1" presStyleIdx="2" presStyleCnt="3">
        <dgm:presLayoutVars>
          <dgm:bulletEnabled val="1"/>
        </dgm:presLayoutVars>
      </dgm:prSet>
      <dgm:spPr/>
    </dgm:pt>
    <dgm:pt modelId="{6F6ECDC2-33CC-46DD-879F-D0A11CBF43B8}" type="pres">
      <dgm:prSet presAssocID="{FD2E70A4-FA3A-4641-B94B-D462C810ECF0}" presName="ThreeNodes_2_text" presStyleLbl="node1" presStyleIdx="2" presStyleCnt="3">
        <dgm:presLayoutVars>
          <dgm:bulletEnabled val="1"/>
        </dgm:presLayoutVars>
      </dgm:prSet>
      <dgm:spPr/>
    </dgm:pt>
    <dgm:pt modelId="{932D219D-8D09-449A-9874-E5FEC97F3404}" type="pres">
      <dgm:prSet presAssocID="{FD2E70A4-FA3A-4641-B94B-D462C810EC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67B502-4BE1-4F12-9660-BB721493CB31}" srcId="{FD2E70A4-FA3A-4641-B94B-D462C810ECF0}" destId="{501B9ABD-EF82-4C0F-BF93-C9AD307A6DC1}" srcOrd="2" destOrd="0" parTransId="{5B75FAC7-E7C2-4964-B835-A1B29ACF5E86}" sibTransId="{07CE1EF6-FB8A-4E40-80AD-38BBF92167B5}"/>
    <dgm:cxn modelId="{61163420-3E45-427D-8822-109C1429925D}" type="presOf" srcId="{501B9ABD-EF82-4C0F-BF93-C9AD307A6DC1}" destId="{932D219D-8D09-449A-9874-E5FEC97F3404}" srcOrd="1" destOrd="0" presId="urn:microsoft.com/office/officeart/2005/8/layout/vProcess5"/>
    <dgm:cxn modelId="{7E95942D-1466-4D60-BA25-052C7ACC2619}" srcId="{FD2E70A4-FA3A-4641-B94B-D462C810ECF0}" destId="{EBBF5AC9-1BEB-4A5E-9988-17332C9DC008}" srcOrd="0" destOrd="0" parTransId="{A0104563-0F37-41EC-B374-AC2110706505}" sibTransId="{A8A61703-1B02-414E-A0A2-7B95A9445506}"/>
    <dgm:cxn modelId="{82B7D03D-5603-4E6D-A1ED-A8A5485BDE40}" type="presOf" srcId="{D3B6488A-D32D-468B-8B24-A9F666593DBF}" destId="{6F6ECDC2-33CC-46DD-879F-D0A11CBF43B8}" srcOrd="1" destOrd="0" presId="urn:microsoft.com/office/officeart/2005/8/layout/vProcess5"/>
    <dgm:cxn modelId="{E9C2C968-B035-4A05-A59A-AD96A1312D68}" type="presOf" srcId="{FD2E70A4-FA3A-4641-B94B-D462C810ECF0}" destId="{93ACF8EB-55DF-4631-8969-E6BC2E9F1C15}" srcOrd="0" destOrd="0" presId="urn:microsoft.com/office/officeart/2005/8/layout/vProcess5"/>
    <dgm:cxn modelId="{B732D568-6D09-4BFE-B865-BF8381F8FCB1}" type="presOf" srcId="{A8A61703-1B02-414E-A0A2-7B95A9445506}" destId="{64E28698-B77B-4A15-8A03-ECA5FC1006B4}" srcOrd="0" destOrd="0" presId="urn:microsoft.com/office/officeart/2005/8/layout/vProcess5"/>
    <dgm:cxn modelId="{277E286D-C7DE-4945-80E9-82560E75129C}" type="presOf" srcId="{EBBF5AC9-1BEB-4A5E-9988-17332C9DC008}" destId="{A1BA3851-CBFC-444D-ACBF-C97E6D2D4FC5}" srcOrd="0" destOrd="0" presId="urn:microsoft.com/office/officeart/2005/8/layout/vProcess5"/>
    <dgm:cxn modelId="{30885451-2265-4CF9-9EAC-014F3BC3C8E6}" type="presOf" srcId="{D3B6488A-D32D-468B-8B24-A9F666593DBF}" destId="{18480062-46D9-4385-AE18-6CF71F4B7B81}" srcOrd="0" destOrd="0" presId="urn:microsoft.com/office/officeart/2005/8/layout/vProcess5"/>
    <dgm:cxn modelId="{3ECE4383-435A-4D67-B6F6-75A6F47045A9}" type="presOf" srcId="{EBBF5AC9-1BEB-4A5E-9988-17332C9DC008}" destId="{9863C3E1-0DC1-4245-937D-BC811472CDBB}" srcOrd="1" destOrd="0" presId="urn:microsoft.com/office/officeart/2005/8/layout/vProcess5"/>
    <dgm:cxn modelId="{EC8D0B93-4D10-45D3-AE8A-AB0274602A0D}" type="presOf" srcId="{501B9ABD-EF82-4C0F-BF93-C9AD307A6DC1}" destId="{EE605DE2-D21E-4A02-BE98-5B67252345C8}" srcOrd="0" destOrd="0" presId="urn:microsoft.com/office/officeart/2005/8/layout/vProcess5"/>
    <dgm:cxn modelId="{1438C2A3-2031-4E5F-912E-F1C9C537131F}" srcId="{FD2E70A4-FA3A-4641-B94B-D462C810ECF0}" destId="{D3B6488A-D32D-468B-8B24-A9F666593DBF}" srcOrd="1" destOrd="0" parTransId="{49E973E6-EC63-4C05-B42A-7E0EBA1901DD}" sibTransId="{71183AF0-2232-4893-BC4B-624FE464D4B3}"/>
    <dgm:cxn modelId="{7A4E22DB-4A1E-454A-941B-9024FE2CD24A}" type="presOf" srcId="{71183AF0-2232-4893-BC4B-624FE464D4B3}" destId="{77349227-6AFE-4C40-9918-6D09D4346C1E}" srcOrd="0" destOrd="0" presId="urn:microsoft.com/office/officeart/2005/8/layout/vProcess5"/>
    <dgm:cxn modelId="{15D6140C-F24D-47AC-AB70-5C0757F6D1DD}" type="presParOf" srcId="{93ACF8EB-55DF-4631-8969-E6BC2E9F1C15}" destId="{9895CDBD-8DB0-48BC-A943-84F7222E0653}" srcOrd="0" destOrd="0" presId="urn:microsoft.com/office/officeart/2005/8/layout/vProcess5"/>
    <dgm:cxn modelId="{17D0F492-E63F-41AA-82E3-0D6FEB4420B7}" type="presParOf" srcId="{93ACF8EB-55DF-4631-8969-E6BC2E9F1C15}" destId="{A1BA3851-CBFC-444D-ACBF-C97E6D2D4FC5}" srcOrd="1" destOrd="0" presId="urn:microsoft.com/office/officeart/2005/8/layout/vProcess5"/>
    <dgm:cxn modelId="{8433DE70-32FE-4981-B3A3-791F888C2CC7}" type="presParOf" srcId="{93ACF8EB-55DF-4631-8969-E6BC2E9F1C15}" destId="{18480062-46D9-4385-AE18-6CF71F4B7B81}" srcOrd="2" destOrd="0" presId="urn:microsoft.com/office/officeart/2005/8/layout/vProcess5"/>
    <dgm:cxn modelId="{95E725F7-3429-4857-A98F-B0368C2907E6}" type="presParOf" srcId="{93ACF8EB-55DF-4631-8969-E6BC2E9F1C15}" destId="{EE605DE2-D21E-4A02-BE98-5B67252345C8}" srcOrd="3" destOrd="0" presId="urn:microsoft.com/office/officeart/2005/8/layout/vProcess5"/>
    <dgm:cxn modelId="{8D965252-35EC-49E3-BCD7-AC1CA4432D38}" type="presParOf" srcId="{93ACF8EB-55DF-4631-8969-E6BC2E9F1C15}" destId="{64E28698-B77B-4A15-8A03-ECA5FC1006B4}" srcOrd="4" destOrd="0" presId="urn:microsoft.com/office/officeart/2005/8/layout/vProcess5"/>
    <dgm:cxn modelId="{0AB894CA-93C0-4016-B0A2-15A2B8F142D8}" type="presParOf" srcId="{93ACF8EB-55DF-4631-8969-E6BC2E9F1C15}" destId="{77349227-6AFE-4C40-9918-6D09D4346C1E}" srcOrd="5" destOrd="0" presId="urn:microsoft.com/office/officeart/2005/8/layout/vProcess5"/>
    <dgm:cxn modelId="{56D50031-29CE-412E-B152-38316C4B122A}" type="presParOf" srcId="{93ACF8EB-55DF-4631-8969-E6BC2E9F1C15}" destId="{9863C3E1-0DC1-4245-937D-BC811472CDBB}" srcOrd="6" destOrd="0" presId="urn:microsoft.com/office/officeart/2005/8/layout/vProcess5"/>
    <dgm:cxn modelId="{2CCBC1C6-9970-42DA-9D29-0D124A357AFD}" type="presParOf" srcId="{93ACF8EB-55DF-4631-8969-E6BC2E9F1C15}" destId="{6F6ECDC2-33CC-46DD-879F-D0A11CBF43B8}" srcOrd="7" destOrd="0" presId="urn:microsoft.com/office/officeart/2005/8/layout/vProcess5"/>
    <dgm:cxn modelId="{9FBFF947-42DA-46F4-8F73-215047CD03C8}" type="presParOf" srcId="{93ACF8EB-55DF-4631-8969-E6BC2E9F1C15}" destId="{932D219D-8D09-449A-9874-E5FEC97F340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86ED2-997B-4D6E-82C1-986BBD2C07CC}">
      <dsp:nvSpPr>
        <dsp:cNvPr id="0" name=""/>
        <dsp:cNvSpPr/>
      </dsp:nvSpPr>
      <dsp:spPr>
        <a:xfrm>
          <a:off x="0" y="3162674"/>
          <a:ext cx="9858191" cy="1038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Marriages, restaurants</a:t>
          </a:r>
          <a:r>
            <a:rPr lang="en-US" sz="2400" kern="1200"/>
            <a:t>, and </a:t>
          </a:r>
          <a:r>
            <a:rPr lang="en-US" sz="2400" b="1" kern="1200"/>
            <a:t>family get-togethers</a:t>
          </a:r>
          <a:r>
            <a:rPr lang="en-US" sz="2400" kern="1200"/>
            <a:t> expel out so much food and quick change in trends of fashion results </a:t>
          </a:r>
        </a:p>
      </dsp:txBody>
      <dsp:txXfrm>
        <a:off x="0" y="3162674"/>
        <a:ext cx="9858191" cy="1038060"/>
      </dsp:txXfrm>
    </dsp:sp>
    <dsp:sp modelId="{AB526137-4FCC-44EA-BFB2-5E530EFC75D3}">
      <dsp:nvSpPr>
        <dsp:cNvPr id="0" name=""/>
        <dsp:cNvSpPr/>
      </dsp:nvSpPr>
      <dsp:spPr>
        <a:xfrm rot="10800000">
          <a:off x="0" y="1581708"/>
          <a:ext cx="9858191" cy="159653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streets, garbage bins and landfills have sample proof to prove it. </a:t>
          </a:r>
        </a:p>
      </dsp:txBody>
      <dsp:txXfrm rot="10800000">
        <a:off x="0" y="1581708"/>
        <a:ext cx="9858191" cy="1037382"/>
      </dsp:txXfrm>
    </dsp:sp>
    <dsp:sp modelId="{CD7C0E8A-3FFF-4C22-BF2E-8CC8F849DF7A}">
      <dsp:nvSpPr>
        <dsp:cNvPr id="0" name=""/>
        <dsp:cNvSpPr/>
      </dsp:nvSpPr>
      <dsp:spPr>
        <a:xfrm rot="10800000">
          <a:off x="0" y="742"/>
          <a:ext cx="9858191" cy="159653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highly populated countries food and clothes wastage are disturbing issues. </a:t>
          </a:r>
        </a:p>
      </dsp:txBody>
      <dsp:txXfrm rot="10800000">
        <a:off x="0" y="742"/>
        <a:ext cx="9858191" cy="1037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D014A-2252-4D0D-9F00-3B80B1219D2C}">
      <dsp:nvSpPr>
        <dsp:cNvPr id="0" name=""/>
        <dsp:cNvSpPr/>
      </dsp:nvSpPr>
      <dsp:spPr>
        <a:xfrm>
          <a:off x="0" y="682740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9D155-00B1-4D39-AC11-B978F72DC63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FC4FB-2DEC-477C-972D-CC137D257337}">
      <dsp:nvSpPr>
        <dsp:cNvPr id="0" name=""/>
        <dsp:cNvSpPr/>
      </dsp:nvSpPr>
      <dsp:spPr>
        <a:xfrm>
          <a:off x="1455812" y="682740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Instead of wasting these things we can put them in use by </a:t>
          </a:r>
          <a:r>
            <a:rPr lang="en-US" sz="2400" b="1" kern="1200"/>
            <a:t>Contribution management android application.</a:t>
          </a:r>
          <a:endParaRPr lang="en-US" sz="2400" kern="1200"/>
        </a:p>
      </dsp:txBody>
      <dsp:txXfrm>
        <a:off x="1455812" y="682740"/>
        <a:ext cx="8402378" cy="1260443"/>
      </dsp:txXfrm>
    </dsp:sp>
    <dsp:sp modelId="{A66C3DB0-A9AC-40F2-BB63-3A87879E2ED2}">
      <dsp:nvSpPr>
        <dsp:cNvPr id="0" name=""/>
        <dsp:cNvSpPr/>
      </dsp:nvSpPr>
      <dsp:spPr>
        <a:xfrm>
          <a:off x="0" y="2258294"/>
          <a:ext cx="9858191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AC264-8640-4F87-9AFC-6B600211B119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56B1-319F-49CD-80B6-78BAEB2CF7E1}">
      <dsp:nvSpPr>
        <dsp:cNvPr id="0" name=""/>
        <dsp:cNvSpPr/>
      </dsp:nvSpPr>
      <dsp:spPr>
        <a:xfrm>
          <a:off x="1455812" y="2258294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various organizations such as </a:t>
          </a:r>
          <a:r>
            <a:rPr lang="en-US" sz="2400" b="1" kern="1200" dirty="0"/>
            <a:t>orphanages</a:t>
          </a:r>
          <a:r>
            <a:rPr lang="en-US" sz="2400" kern="1200" dirty="0"/>
            <a:t>, </a:t>
          </a:r>
          <a:r>
            <a:rPr lang="en-US" sz="2400" b="1" kern="1200" dirty="0"/>
            <a:t>old age homes and Homeless people</a:t>
          </a:r>
          <a:r>
            <a:rPr lang="en-US" sz="2400" kern="1200" dirty="0"/>
            <a:t>, etc. </a:t>
          </a:r>
        </a:p>
      </dsp:txBody>
      <dsp:txXfrm>
        <a:off x="1455812" y="2258294"/>
        <a:ext cx="8402378" cy="1260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A25DE-54B2-4E1C-A56C-6F13DF45F636}">
      <dsp:nvSpPr>
        <dsp:cNvPr id="0" name=""/>
        <dsp:cNvSpPr/>
      </dsp:nvSpPr>
      <dsp:spPr>
        <a:xfrm>
          <a:off x="998912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D264C-6C2E-450B-B203-214BB6D8848E}">
      <dsp:nvSpPr>
        <dsp:cNvPr id="0" name=""/>
        <dsp:cNvSpPr/>
      </dsp:nvSpPr>
      <dsp:spPr>
        <a:xfrm>
          <a:off x="226911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Android Studio </a:t>
          </a:r>
          <a:r>
            <a:rPr lang="en-US" sz="1100" b="1" i="0" kern="1200"/>
            <a:t>provides a unified environment where you can build apps for Android phones, tablets, Android Wear, Android TV, and Android Auto.</a:t>
          </a:r>
          <a:endParaRPr lang="en-US" sz="1100" kern="1200"/>
        </a:p>
      </dsp:txBody>
      <dsp:txXfrm>
        <a:off x="226911" y="2528848"/>
        <a:ext cx="2807273" cy="765000"/>
      </dsp:txXfrm>
    </dsp:sp>
    <dsp:sp modelId="{001FD342-6ECA-43D6-94B5-E1207FCF7C18}">
      <dsp:nvSpPr>
        <dsp:cNvPr id="0" name=""/>
        <dsp:cNvSpPr/>
      </dsp:nvSpPr>
      <dsp:spPr>
        <a:xfrm>
          <a:off x="4297458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AA08A-17D1-4045-B3F9-BB49C6F2C2ED}">
      <dsp:nvSpPr>
        <dsp:cNvPr id="0" name=""/>
        <dsp:cNvSpPr/>
      </dsp:nvSpPr>
      <dsp:spPr>
        <a:xfrm>
          <a:off x="3525458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Android Studio comes with an </a:t>
          </a:r>
          <a:r>
            <a:rPr lang="en-US" sz="1100" b="1" i="0" kern="1200"/>
            <a:t>Emulator</a:t>
          </a:r>
          <a:r>
            <a:rPr lang="en-US" sz="1100" b="0" i="0" kern="1200"/>
            <a:t> that helps to start the entire </a:t>
          </a:r>
          <a:r>
            <a:rPr lang="en-US" sz="1100" b="1" i="0" kern="1200"/>
            <a:t>app faster </a:t>
          </a:r>
          <a:r>
            <a:rPr lang="en-US" sz="1100" b="0" i="0" kern="1200"/>
            <a:t>than the </a:t>
          </a:r>
          <a:r>
            <a:rPr lang="en-US" sz="1100" b="1" i="0" kern="1200"/>
            <a:t>actual device.</a:t>
          </a:r>
          <a:endParaRPr lang="en-US" sz="1100" kern="1200"/>
        </a:p>
      </dsp:txBody>
      <dsp:txXfrm>
        <a:off x="3525458" y="2528848"/>
        <a:ext cx="2807273" cy="765000"/>
      </dsp:txXfrm>
    </dsp:sp>
    <dsp:sp modelId="{D55C3A26-0348-4789-8F6A-FBA22A05C236}">
      <dsp:nvSpPr>
        <dsp:cNvPr id="0" name=""/>
        <dsp:cNvSpPr/>
      </dsp:nvSpPr>
      <dsp:spPr>
        <a:xfrm>
          <a:off x="7596005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E93C5-7F50-440C-822C-B56B719F0FEA}">
      <dsp:nvSpPr>
        <dsp:cNvPr id="0" name=""/>
        <dsp:cNvSpPr/>
      </dsp:nvSpPr>
      <dsp:spPr>
        <a:xfrm>
          <a:off x="6824005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Android Studio provides a visual </a:t>
          </a:r>
          <a:r>
            <a:rPr lang="en-US" sz="1100" b="1" i="0" kern="1200"/>
            <a:t>drag and drops </a:t>
          </a:r>
          <a:r>
            <a:rPr lang="en-US" sz="1100" b="0" i="0" kern="1200"/>
            <a:t>editor tool for working with </a:t>
          </a:r>
          <a:r>
            <a:rPr lang="en-US" sz="1100" b="1" i="0" kern="1200"/>
            <a:t>XML</a:t>
          </a:r>
          <a:r>
            <a:rPr lang="en-US" sz="1100" b="0" i="0" kern="1200"/>
            <a:t> files. This helps to create an entirely new app </a:t>
          </a:r>
          <a:r>
            <a:rPr lang="en-US" sz="1100" b="1" i="0" kern="1200"/>
            <a:t>layout</a:t>
          </a:r>
          <a:r>
            <a:rPr lang="en-US" sz="1100" b="0" i="0" kern="1200"/>
            <a:t> it is easy to develop.</a:t>
          </a:r>
          <a:endParaRPr lang="en-US" sz="1100" kern="1200"/>
        </a:p>
      </dsp:txBody>
      <dsp:txXfrm>
        <a:off x="6824005" y="2528848"/>
        <a:ext cx="2807273" cy="76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77C29-8B2F-4C43-B1A0-16DB289CF73D}">
      <dsp:nvSpPr>
        <dsp:cNvPr id="0" name=""/>
        <dsp:cNvSpPr/>
      </dsp:nvSpPr>
      <dsp:spPr>
        <a:xfrm>
          <a:off x="0" y="396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Splash Screen is most commonly the first startup screen which appears when App is opened</a:t>
          </a:r>
          <a:endParaRPr lang="en-US" sz="1900" kern="1200"/>
        </a:p>
      </dsp:txBody>
      <dsp:txXfrm>
        <a:off x="51003" y="54971"/>
        <a:ext cx="4340684" cy="942803"/>
      </dsp:txXfrm>
    </dsp:sp>
    <dsp:sp modelId="{9473A7AE-8BB4-486E-B655-2C1E729A54CE}">
      <dsp:nvSpPr>
        <dsp:cNvPr id="0" name=""/>
        <dsp:cNvSpPr/>
      </dsp:nvSpPr>
      <dsp:spPr>
        <a:xfrm>
          <a:off x="0" y="110349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Here we can see the two buttons as shown in fig.</a:t>
          </a:r>
          <a:endParaRPr lang="en-US" sz="1900" kern="1200"/>
        </a:p>
      </dsp:txBody>
      <dsp:txXfrm>
        <a:off x="51003" y="1154501"/>
        <a:ext cx="4340684" cy="942803"/>
      </dsp:txXfrm>
    </dsp:sp>
    <dsp:sp modelId="{446CE224-5529-42BF-9CE1-13FE4F0C1338}">
      <dsp:nvSpPr>
        <dsp:cNvPr id="0" name=""/>
        <dsp:cNvSpPr/>
      </dsp:nvSpPr>
      <dsp:spPr>
        <a:xfrm>
          <a:off x="0" y="220302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USER</a:t>
          </a:r>
          <a:endParaRPr lang="en-US" sz="1900" kern="1200"/>
        </a:p>
      </dsp:txBody>
      <dsp:txXfrm>
        <a:off x="51003" y="2254031"/>
        <a:ext cx="4340684" cy="942803"/>
      </dsp:txXfrm>
    </dsp:sp>
    <dsp:sp modelId="{745F8FDA-8F76-426A-A5FC-C3261E39F1A7}">
      <dsp:nvSpPr>
        <dsp:cNvPr id="0" name=""/>
        <dsp:cNvSpPr/>
      </dsp:nvSpPr>
      <dsp:spPr>
        <a:xfrm>
          <a:off x="0" y="330255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GOODWILL</a:t>
          </a:r>
          <a:endParaRPr lang="en-US" sz="1900" kern="1200"/>
        </a:p>
      </dsp:txBody>
      <dsp:txXfrm>
        <a:off x="51003" y="3353561"/>
        <a:ext cx="4340684" cy="942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C1334-041A-446D-AA8E-D00328B48CD3}">
      <dsp:nvSpPr>
        <dsp:cNvPr id="0" name=""/>
        <dsp:cNvSpPr/>
      </dsp:nvSpPr>
      <dsp:spPr>
        <a:xfrm>
          <a:off x="1673974" y="606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is provided with ways of interacting with the application.</a:t>
          </a:r>
        </a:p>
      </dsp:txBody>
      <dsp:txXfrm>
        <a:off x="2106727" y="606"/>
        <a:ext cx="865507" cy="1428086"/>
      </dsp:txXfrm>
    </dsp:sp>
    <dsp:sp modelId="{CBAC5A36-6241-4505-846F-7ED6683F514A}">
      <dsp:nvSpPr>
        <dsp:cNvPr id="0" name=""/>
        <dsp:cNvSpPr/>
      </dsp:nvSpPr>
      <dsp:spPr>
        <a:xfrm rot="4320000">
          <a:off x="3127384" y="1056570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If user is relatively new, he needs to complete the Registration.</a:t>
          </a:r>
        </a:p>
      </dsp:txBody>
      <dsp:txXfrm rot="-5400000">
        <a:off x="3422898" y="1442518"/>
        <a:ext cx="1428086" cy="865507"/>
      </dsp:txXfrm>
    </dsp:sp>
    <dsp:sp modelId="{6A5AC4E2-AAA5-4C18-A59F-471C712B5888}">
      <dsp:nvSpPr>
        <dsp:cNvPr id="0" name=""/>
        <dsp:cNvSpPr/>
      </dsp:nvSpPr>
      <dsp:spPr>
        <a:xfrm rot="8640000">
          <a:off x="2572231" y="2765157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Register</a:t>
          </a:r>
        </a:p>
      </dsp:txBody>
      <dsp:txXfrm rot="10800000">
        <a:off x="3094012" y="3039157"/>
        <a:ext cx="865507" cy="1428086"/>
      </dsp:txXfrm>
    </dsp:sp>
    <dsp:sp modelId="{B8A26DB2-DCC7-4D04-997D-502F3D41766E}">
      <dsp:nvSpPr>
        <dsp:cNvPr id="0" name=""/>
        <dsp:cNvSpPr/>
      </dsp:nvSpPr>
      <dsp:spPr>
        <a:xfrm rot="12960000">
          <a:off x="775717" y="2765157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Login</a:t>
          </a:r>
        </a:p>
      </dsp:txBody>
      <dsp:txXfrm rot="10800000">
        <a:off x="1119442" y="3039157"/>
        <a:ext cx="865507" cy="1428086"/>
      </dsp:txXfrm>
    </dsp:sp>
    <dsp:sp modelId="{20A59DDD-4882-4F7A-A966-1F73F1440DD2}">
      <dsp:nvSpPr>
        <dsp:cNvPr id="0" name=""/>
        <dsp:cNvSpPr/>
      </dsp:nvSpPr>
      <dsp:spPr>
        <a:xfrm rot="17280000">
          <a:off x="220563" y="1056570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About Us</a:t>
          </a:r>
        </a:p>
      </dsp:txBody>
      <dsp:txXfrm rot="5400000">
        <a:off x="227977" y="1442518"/>
        <a:ext cx="1428086" cy="865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79F8-0531-4C2B-86A0-DCBE0A1BDA4F}">
      <dsp:nvSpPr>
        <dsp:cNvPr id="0" name=""/>
        <dsp:cNvSpPr/>
      </dsp:nvSpPr>
      <dsp:spPr>
        <a:xfrm>
          <a:off x="0" y="0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Here is the data to store the information in firebase.</a:t>
          </a:r>
        </a:p>
      </dsp:txBody>
      <dsp:txXfrm>
        <a:off x="36557" y="36557"/>
        <a:ext cx="2850238" cy="1175042"/>
      </dsp:txXfrm>
    </dsp:sp>
    <dsp:sp modelId="{51080518-4DA4-4A2E-98C6-D2C2EC7AEE4F}">
      <dsp:nvSpPr>
        <dsp:cNvPr id="0" name=""/>
        <dsp:cNvSpPr/>
      </dsp:nvSpPr>
      <dsp:spPr>
        <a:xfrm>
          <a:off x="370331" y="1456181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the above fig shows </a:t>
          </a:r>
          <a:r>
            <a:rPr lang="en-US" sz="1800" b="1" kern="1200"/>
            <a:t>USERS </a:t>
          </a:r>
          <a:r>
            <a:rPr lang="en-US" sz="1800" kern="1200"/>
            <a:t>who are login.</a:t>
          </a:r>
        </a:p>
      </dsp:txBody>
      <dsp:txXfrm>
        <a:off x="406888" y="1492738"/>
        <a:ext cx="2942348" cy="1175042"/>
      </dsp:txXfrm>
    </dsp:sp>
    <dsp:sp modelId="{946F47A5-288B-450D-A891-03B58794240B}">
      <dsp:nvSpPr>
        <dsp:cNvPr id="0" name=""/>
        <dsp:cNvSpPr/>
      </dsp:nvSpPr>
      <dsp:spPr>
        <a:xfrm>
          <a:off x="740663" y="2912363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the below fig shows to store the information who entered whether if the </a:t>
          </a:r>
          <a:r>
            <a:rPr lang="en-US" sz="1800" b="1" kern="1200"/>
            <a:t>donor</a:t>
          </a:r>
          <a:r>
            <a:rPr lang="en-US" sz="1800" kern="1200"/>
            <a:t> or </a:t>
          </a:r>
          <a:r>
            <a:rPr lang="en-US" sz="1800" b="1" kern="1200"/>
            <a:t>receiver.</a:t>
          </a:r>
          <a:r>
            <a:rPr lang="en-US" sz="1800" kern="1200"/>
            <a:t> </a:t>
          </a:r>
        </a:p>
      </dsp:txBody>
      <dsp:txXfrm>
        <a:off x="777220" y="2948920"/>
        <a:ext cx="2942348" cy="1175042"/>
      </dsp:txXfrm>
    </dsp:sp>
    <dsp:sp modelId="{92DF476C-FA65-46B3-8CB1-19BD74113CD4}">
      <dsp:nvSpPr>
        <dsp:cNvPr id="0" name=""/>
        <dsp:cNvSpPr/>
      </dsp:nvSpPr>
      <dsp:spPr>
        <a:xfrm>
          <a:off x="3385794" y="946518"/>
          <a:ext cx="811301" cy="811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68337" y="946518"/>
        <a:ext cx="446215" cy="610504"/>
      </dsp:txXfrm>
    </dsp:sp>
    <dsp:sp modelId="{8E9D2B3F-94B0-4DCD-ACB9-4C2E8DABCE30}">
      <dsp:nvSpPr>
        <dsp:cNvPr id="0" name=""/>
        <dsp:cNvSpPr/>
      </dsp:nvSpPr>
      <dsp:spPr>
        <a:xfrm>
          <a:off x="3756126" y="2394379"/>
          <a:ext cx="811301" cy="811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8669" y="2394379"/>
        <a:ext cx="446215" cy="610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A3851-CBFC-444D-ACBF-C97E6D2D4FC5}">
      <dsp:nvSpPr>
        <dsp:cNvPr id="0" name=""/>
        <dsp:cNvSpPr/>
      </dsp:nvSpPr>
      <dsp:spPr>
        <a:xfrm>
          <a:off x="0" y="0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the current scenario, one of the serious concerns for people in smart cities is traffic congestion. This has turned out to be a daily problem in the current time. </a:t>
          </a:r>
        </a:p>
      </dsp:txBody>
      <dsp:txXfrm>
        <a:off x="36917" y="36917"/>
        <a:ext cx="7019345" cy="1186609"/>
      </dsp:txXfrm>
    </dsp:sp>
    <dsp:sp modelId="{18480062-46D9-4385-AE18-6CF71F4B7B81}">
      <dsp:nvSpPr>
        <dsp:cNvPr id="0" name=""/>
        <dsp:cNvSpPr/>
      </dsp:nvSpPr>
      <dsp:spPr>
        <a:xfrm>
          <a:off x="739364" y="1470517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Due to this road congestion accidents in the city have been raised to a great extent so lives lost due to accidents are even more crucial.</a:t>
          </a:r>
        </a:p>
      </dsp:txBody>
      <dsp:txXfrm>
        <a:off x="776281" y="1507434"/>
        <a:ext cx="6746975" cy="1186609"/>
      </dsp:txXfrm>
    </dsp:sp>
    <dsp:sp modelId="{EE605DE2-D21E-4A02-BE98-5B67252345C8}">
      <dsp:nvSpPr>
        <dsp:cNvPr id="0" name=""/>
        <dsp:cNvSpPr/>
      </dsp:nvSpPr>
      <dsp:spPr>
        <a:xfrm>
          <a:off x="1478728" y="2941034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Due to this congestion on the roads, emergency vehicles such as ambulances, fire cars, and other vehicles cannot reach on time.</a:t>
          </a:r>
        </a:p>
      </dsp:txBody>
      <dsp:txXfrm>
        <a:off x="1515645" y="2977951"/>
        <a:ext cx="6746975" cy="1186609"/>
      </dsp:txXfrm>
    </dsp:sp>
    <dsp:sp modelId="{64E28698-B77B-4A15-8A03-ECA5FC1006B4}">
      <dsp:nvSpPr>
        <dsp:cNvPr id="0" name=""/>
        <dsp:cNvSpPr/>
      </dsp:nvSpPr>
      <dsp:spPr>
        <a:xfrm>
          <a:off x="7560174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44514" y="955836"/>
        <a:ext cx="450608" cy="616514"/>
      </dsp:txXfrm>
    </dsp:sp>
    <dsp:sp modelId="{77349227-6AFE-4C40-9918-6D09D4346C1E}">
      <dsp:nvSpPr>
        <dsp:cNvPr id="0" name=""/>
        <dsp:cNvSpPr/>
      </dsp:nvSpPr>
      <dsp:spPr>
        <a:xfrm>
          <a:off x="8299538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3878" y="2417950"/>
        <a:ext cx="450608" cy="6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D6B670B7-7259-6CD1-3275-8E46CF0912D6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19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182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91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5057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536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44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4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5740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5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4300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97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BCD198-34B7-4325-AA23-8AFB690F3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9" b="25708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0" dirty="0">
                <a:solidFill>
                  <a:srgbClr val="FFFF00"/>
                </a:solidFill>
              </a:rPr>
              <a:t>Contribution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05739"/>
            <a:ext cx="8595360" cy="4174398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b="1" u="sng" dirty="0">
                <a:solidFill>
                  <a:srgbClr val="FFC000"/>
                </a:solidFill>
              </a:rPr>
              <a:t>Team Members: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Varun Reddy Musku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Tejaswini Challa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Sumanth Raja Ghanta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Chakradhar Prathivada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Shruthi Battu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Rohan Reddy Kondaveeti</a:t>
            </a:r>
          </a:p>
          <a:p>
            <a:pPr indent="-182880">
              <a:buFont typeface="Wingdings 3" charset="2"/>
              <a:buChar char=""/>
            </a:pPr>
            <a:endParaRPr lang="en-US" b="1" dirty="0">
              <a:solidFill>
                <a:schemeClr val="bg1"/>
              </a:solidFill>
            </a:endParaRPr>
          </a:p>
          <a:p>
            <a:pPr indent="-18288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F675-700F-4F2D-885F-3EF61F2E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7" y="685800"/>
            <a:ext cx="4914898" cy="874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Login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4E503-1F87-4DBD-B1A6-C4E8FA226905}"/>
              </a:ext>
            </a:extLst>
          </p:cNvPr>
          <p:cNvSpPr txBox="1"/>
          <p:nvPr/>
        </p:nvSpPr>
        <p:spPr>
          <a:xfrm>
            <a:off x="421783" y="2012642"/>
            <a:ext cx="4797489" cy="347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login page is a starting page to an app that requires user identification and authentication.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Regularly it is performed by entering a username and password combination.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75D39-A52C-ADE6-18A8-73BF0907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5" y="473925"/>
            <a:ext cx="3224530" cy="60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2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6CF9-AC54-6BA4-E533-DBCDDDE0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9697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About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371E-BBE6-1F4F-4D52-22BC8514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1"/>
            <a:ext cx="4730394" cy="38343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any user wants to quickly understand the vision of the application, they can navigate here.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the activities and donations around the organizations are maintained in our social media platforms.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670FA7-2588-2066-8704-CFF9CF270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3579" y="731084"/>
            <a:ext cx="2786152" cy="5395832"/>
          </a:xfrm>
        </p:spPr>
      </p:pic>
    </p:spTree>
    <p:extLst>
      <p:ext uri="{BB962C8B-B14F-4D97-AF65-F5344CB8AC3E}">
        <p14:creationId xmlns:p14="http://schemas.microsoft.com/office/powerpoint/2010/main" val="354345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2FFA-53D0-4C7F-B199-4AAF4BFB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25" y="429241"/>
            <a:ext cx="5577315" cy="9783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 DASHBOARD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EABB549-A1EB-25F8-691E-4203692F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14" y="1867035"/>
            <a:ext cx="6918137" cy="39350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perform any activity.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2600" dirty="0"/>
          </a:p>
        </p:txBody>
      </p:sp>
      <p:pic>
        <p:nvPicPr>
          <p:cNvPr id="5" name="Content Placeholder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4B94EFDE-547A-4A12-9DBE-3AA3ECCE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" r="-2" b="-2"/>
          <a:stretch/>
        </p:blipFill>
        <p:spPr>
          <a:xfrm>
            <a:off x="6757597" y="429241"/>
            <a:ext cx="3733940" cy="6166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2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6D2DEF2-891A-2986-E811-0B9C7D41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5349240" cy="115887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Contribute Page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1C6D1-4BD5-49E7-8942-AF3B57A9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91" y="1921724"/>
            <a:ext cx="4600612" cy="357495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User is required to  provide the information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which includes Name, things to donate, Address and pin code as mandatory.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fields are mandatory.</a:t>
            </a:r>
          </a:p>
          <a:p>
            <a:endParaRPr lang="en-US" sz="2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06E264-AADB-40AB-BC61-2F94B9BC2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0621" y="252695"/>
            <a:ext cx="3464505" cy="6352610"/>
          </a:xfrm>
          <a:noFill/>
        </p:spPr>
      </p:pic>
    </p:spTree>
    <p:extLst>
      <p:ext uri="{BB962C8B-B14F-4D97-AF65-F5344CB8AC3E}">
        <p14:creationId xmlns:p14="http://schemas.microsoft.com/office/powerpoint/2010/main" val="40867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BDE8-06E6-DA9D-0E55-834891F2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760" cy="112839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C829-6EAD-7B9D-49F7-E012D8D20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3996"/>
            <a:ext cx="4842232" cy="341829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receive any goods from the Donor and receiver can request what he needs.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information regarding request and receiver details will be stored in History page.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9C0E0F-AA6D-19AF-59F7-5BEFD8CEE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0482" y="426724"/>
            <a:ext cx="3406518" cy="6004552"/>
          </a:xfrm>
        </p:spPr>
      </p:pic>
    </p:spTree>
    <p:extLst>
      <p:ext uri="{BB962C8B-B14F-4D97-AF65-F5344CB8AC3E}">
        <p14:creationId xmlns:p14="http://schemas.microsoft.com/office/powerpoint/2010/main" val="21252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AE9-D3A0-CADA-043A-51C8A643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4" y="351177"/>
            <a:ext cx="5010150" cy="103505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History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DF14-A5F5-58EE-33C6-17F2B82E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119" y="1646555"/>
            <a:ext cx="3832206" cy="445145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History page stores the entire details for either Donor or Receiver regarding the transaction.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Donor or Receiver can search within nearby area by entering Pin code in search box at the top.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order to differentiate between Donor and Receiver a ‘Type’ field is used which displays the requirement of the user.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1818C2-10E7-AEF3-03FC-55B9B1141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5107" y="1156970"/>
            <a:ext cx="2571912" cy="501523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1D7D-0476-7587-298F-030EF465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3C2AE-B32B-A954-363F-17317F25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60" y="1063416"/>
            <a:ext cx="2571912" cy="50345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31BEA-703E-B816-0DA4-8EC350FFFB55}"/>
              </a:ext>
            </a:extLst>
          </p:cNvPr>
          <p:cNvSpPr txBox="1"/>
          <p:nvPr/>
        </p:nvSpPr>
        <p:spPr>
          <a:xfrm>
            <a:off x="5056540" y="30465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 details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D6B31-F04C-8F7D-8E4D-8D03D57730DF}"/>
              </a:ext>
            </a:extLst>
          </p:cNvPr>
          <p:cNvSpPr txBox="1"/>
          <p:nvPr/>
        </p:nvSpPr>
        <p:spPr>
          <a:xfrm>
            <a:off x="8595218" y="3046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History page</a:t>
            </a:r>
          </a:p>
        </p:txBody>
      </p:sp>
    </p:spTree>
    <p:extLst>
      <p:ext uri="{BB962C8B-B14F-4D97-AF65-F5344CB8AC3E}">
        <p14:creationId xmlns:p14="http://schemas.microsoft.com/office/powerpoint/2010/main" val="42989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5AE6-4418-8D27-8F47-67BB4EFA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95750" cy="10445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Contact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081E-01E7-7B39-A5F4-136D160D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79"/>
            <a:ext cx="4237235" cy="343362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any app related queries or issues with application user can submit his details.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dedicated person will contact the user who raised queries/ issues.</a:t>
            </a:r>
          </a:p>
          <a:p>
            <a:endParaRPr lang="en-US" dirty="0"/>
          </a:p>
        </p:txBody>
      </p:sp>
      <p:pic>
        <p:nvPicPr>
          <p:cNvPr id="8" name="Content Placeholder 4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CB36F93-7B88-4A75-8B6C-022C4586D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" r="-1" b="1099"/>
          <a:stretch/>
        </p:blipFill>
        <p:spPr>
          <a:xfrm>
            <a:off x="6289386" y="244810"/>
            <a:ext cx="3676401" cy="6083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42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659-9153-85BD-4082-CB61F67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15" y="365126"/>
            <a:ext cx="4937760" cy="118745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Firebase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F78FB82-5C6A-31A8-DE93-AE9E24A493B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8171" y="1849755"/>
          <a:ext cx="493776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7D2E99-AB1F-FFE4-4719-9328F49DBE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44875" y="486829"/>
            <a:ext cx="5866126" cy="2131494"/>
          </a:xfrm>
        </p:spPr>
      </p:pic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1471C65-612B-4503-E37B-6D0232466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9251" y="3048000"/>
            <a:ext cx="619744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5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F978-AC19-0F13-CE8B-388139B6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976264"/>
            <a:ext cx="3390900" cy="40322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CB8A-CF3C-088C-FA98-52CB4B21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85" y="2665414"/>
            <a:ext cx="7413219" cy="3887240"/>
          </a:xfrm>
        </p:spPr>
        <p:txBody>
          <a:bodyPr>
            <a:normAutofit fontScale="25000" lnSpcReduction="20000"/>
          </a:bodyPr>
          <a:lstStyle/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Problems faced in Real-time scenario.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Approach to the problem.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RFID sensors and implementation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Green corridors.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Arduino in Proteus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Logic Toggle and Serial monitor 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Demonstration.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A3A8B-AB4E-0A39-C3D1-A98BFC01E85B}"/>
              </a:ext>
            </a:extLst>
          </p:cNvPr>
          <p:cNvSpPr txBox="1"/>
          <p:nvPr/>
        </p:nvSpPr>
        <p:spPr>
          <a:xfrm>
            <a:off x="340241" y="305346"/>
            <a:ext cx="10854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SMART TRAFFIC MANAGEMENT SYSTEM (STMS)</a:t>
            </a:r>
          </a:p>
        </p:txBody>
      </p:sp>
    </p:spTree>
    <p:extLst>
      <p:ext uri="{BB962C8B-B14F-4D97-AF65-F5344CB8AC3E}">
        <p14:creationId xmlns:p14="http://schemas.microsoft.com/office/powerpoint/2010/main" val="114964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FAB5-2A6B-C716-FC81-F10092F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675" cy="6826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A2C1-1F8C-01AE-A4EC-04CCD590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181100"/>
            <a:ext cx="9267824" cy="39814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rban mobility is one of the major problems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especially in metropolitan cities. Previous traffic management systems are not capable enough to tackle this growth of traffic on the road networks.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traffic-related problems such as traffic jams, emergency vehicle clearance, etc.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 to predict the traffic density for the future to minimize traffic congestion.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Emergency vehicles demand quick and safe passage as they aim to save a patient’s life.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BA48-E6DB-6CC0-4949-8BA8B0E4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Contents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1C27-00CF-8BA7-279E-9C8A1581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List of Features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SMART TRAFFIC MANAGEMENT SYSTEM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Introduction of STMS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Problems faced and Approach 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RFID sensors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Green Corridors</a:t>
            </a:r>
          </a:p>
          <a:p>
            <a:r>
              <a:rPr lang="en-US" sz="1700" b="1">
                <a:latin typeface="Calibri" panose="020F0502020204030204" pitchFamily="34" charset="0"/>
                <a:cs typeface="Calibri" panose="020F0502020204030204" pitchFamily="34" charset="0"/>
              </a:rPr>
              <a:t>List of features in Proteus</a:t>
            </a:r>
          </a:p>
          <a:p>
            <a:endParaRPr lang="en-US" sz="17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7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ADC2-F6AD-99BF-7012-7CC022C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67B87-F802-DC9E-4094-F4CB3294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94" y="30673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in Real-time scenario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605CC-01AF-D143-1E76-D7CF3DE16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054365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99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B0AC-E9DA-7B78-CB6E-535D5BF6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78" y="539786"/>
            <a:ext cx="5810250" cy="99694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the problem.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D38-7386-4E30-C06E-3A87724B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3" y="1536735"/>
            <a:ext cx="8283967" cy="3511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IOT technology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corridor and reaches their destination on time.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46685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RFID reader scans the RFID tag applied on the ambulance vehicles.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466850" algn="l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ambulance to provide a "Green Corridor" by shifting other lanes.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3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3F17-BA74-55EF-A82A-AAD85597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539394"/>
            <a:ext cx="5510373" cy="105823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sz="3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Implementation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26BB-1B45-26A0-1406-FAFE28B8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59" y="1609867"/>
            <a:ext cx="6456452" cy="4554627"/>
          </a:xfrm>
        </p:spPr>
        <p:txBody>
          <a:bodyPr>
            <a:normAutofit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 Frequency Identification or RFID is a specific type of radio technology .</a:t>
            </a:r>
          </a:p>
          <a:p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RFID reader and transmits an identification number back to the reader.</a:t>
            </a:r>
          </a:p>
          <a:p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Tags can be passive or active.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Active tags.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Passive tags.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874383-848C-5227-5595-1B106563B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31" y="1609867"/>
            <a:ext cx="3853881" cy="36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6913-B9D5-231D-9316-921A752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1" y="119150"/>
            <a:ext cx="4849402" cy="774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Implementation</a:t>
            </a:r>
          </a:p>
        </p:txBody>
      </p:sp>
      <p:pic>
        <p:nvPicPr>
          <p:cNvPr id="5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FF063DF0-5467-21A5-1738-34F19E6ECF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837863" y="1585388"/>
            <a:ext cx="5107542" cy="4229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3EB5-003A-F759-192A-D516BCED7A3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46581" y="1042827"/>
            <a:ext cx="5342561" cy="56960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RFID tags in such vehicles.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corridor to CTMS through RFID tags.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message consists of three information fields namely, Unique Vehicle Identity (UVId).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source, and destination.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approval of the green corridor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0646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41BD-3537-B951-201E-73EBCA06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8" y="215758"/>
            <a:ext cx="8383712" cy="101714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Green corridors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2267-D2BD-2251-57AE-E6AD427D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227" y="1880171"/>
            <a:ext cx="4203980" cy="3102795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mbulances, fire brigade, and police vehicles.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avoid this problem, a dynamic real-time green corridor is created.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CTMS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Post.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F73C473-854A-E444-296B-C72D1F6D2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6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0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ACB8-6E99-D350-6E77-7CDC97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4295775" cy="987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in Proteus</a:t>
            </a:r>
          </a:p>
        </p:txBody>
      </p:sp>
      <p:pic>
        <p:nvPicPr>
          <p:cNvPr id="1026" name="Picture 2" descr="Image result for arduino in proteus 8">
            <a:extLst>
              <a:ext uri="{FF2B5EF4-FFF2-40B4-BE49-F238E27FC236}">
                <a16:creationId xmlns:a16="http://schemas.microsoft.com/office/drawing/2014/main" id="{B0459EB3-CF64-347D-2F23-DBD39184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48" y="1908853"/>
            <a:ext cx="4338476" cy="35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9191C-1D5D-D7FB-8CBD-35FBA118AF59}"/>
              </a:ext>
            </a:extLst>
          </p:cNvPr>
          <p:cNvSpPr txBox="1"/>
          <p:nvPr/>
        </p:nvSpPr>
        <p:spPr>
          <a:xfrm>
            <a:off x="666749" y="1908853"/>
            <a:ext cx="542925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Arduino is 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open-source platform used for building electronics projects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6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open Your Proteus and Search Arduino.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simulation tool we will take the devices like signals, Arduino boards , serial monitors and toggle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6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1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A0662-4F7F-67A4-8ECC-77CEC23E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81" y="1649001"/>
            <a:ext cx="3983621" cy="3282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FE86C-FDC2-49BB-8D53-76D44056800F}"/>
              </a:ext>
            </a:extLst>
          </p:cNvPr>
          <p:cNvSpPr txBox="1"/>
          <p:nvPr/>
        </p:nvSpPr>
        <p:spPr>
          <a:xfrm>
            <a:off x="986320" y="400692"/>
            <a:ext cx="244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Toggle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C7FCD-9F98-F29C-A599-91B81552569C}"/>
              </a:ext>
            </a:extLst>
          </p:cNvPr>
          <p:cNvSpPr txBox="1"/>
          <p:nvPr/>
        </p:nvSpPr>
        <p:spPr>
          <a:xfrm>
            <a:off x="821933" y="1807490"/>
            <a:ext cx="48494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logic 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you to toggle a device on and off</a:t>
            </a: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the switch operator pushes the toggle.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switches contact the position to start or stop an electrical flow.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0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6FE-6120-5C1B-BE46-A52B0743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07" y="472611"/>
            <a:ext cx="4869415" cy="1055778"/>
          </a:xfrm>
        </p:spPr>
        <p:txBody>
          <a:bodyPr>
            <a:normAutofit fontScale="90000"/>
          </a:bodyPr>
          <a:lstStyle/>
          <a:p>
            <a:r>
              <a:rPr lang="en-US" sz="4400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Serial Monitor :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CB7A-BE26-EBC8-8099-C06AA6A5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8" y="1401414"/>
            <a:ext cx="5487472" cy="3827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most common reason to use serial, begin() is 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want to output some information from your Arduino to your computer screen</a:t>
            </a: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is, you want to print some text out.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function used to display on the computer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937D-94DA-0234-1562-907D49D9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77" y="1898258"/>
            <a:ext cx="4107902" cy="29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4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D4FA-3213-8E15-F2EC-3DBE0DAD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746" y="159249"/>
            <a:ext cx="4573850" cy="651383"/>
          </a:xfrm>
        </p:spPr>
        <p:txBody>
          <a:bodyPr>
            <a:normAutofit fontScale="90000"/>
          </a:bodyPr>
          <a:lstStyle/>
          <a:p>
            <a:r>
              <a:rPr lang="en-US" dirty="0"/>
              <a:t>Proteus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4AA0F2-F439-AA42-3AB9-91D91BAD9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73" y="1001439"/>
            <a:ext cx="8366576" cy="54676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55B4-A995-562F-1E19-0A0E821E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65CF-6A4E-E7B2-C226-C7618B54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0FEF-4CD8-A912-A292-2F468049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34A2-BDAE-1E6E-4F6B-E08F594E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12932">
            <a:off x="2304035" y="1804938"/>
            <a:ext cx="8085016" cy="2318182"/>
          </a:xfrm>
        </p:spPr>
        <p:txBody>
          <a:bodyPr>
            <a:normAutofit/>
          </a:bodyPr>
          <a:lstStyle/>
          <a:p>
            <a:r>
              <a:rPr lang="en-US" sz="9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EEF1-3E83-2D4D-605A-2B052D04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6137-146C-159A-8247-FB291B8A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1329-45E4-2069-6833-97305E88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miling Face">
                <a:extLst>
                  <a:ext uri="{FF2B5EF4-FFF2-40B4-BE49-F238E27FC236}">
                    <a16:creationId xmlns:a16="http://schemas.microsoft.com/office/drawing/2014/main" id="{A16CD21A-5468-A51E-AC42-5E80D73A31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6331387"/>
                  </p:ext>
                </p:extLst>
              </p:nvPr>
            </p:nvGraphicFramePr>
            <p:xfrm rot="21270767">
              <a:off x="7832833" y="2208337"/>
              <a:ext cx="1642808" cy="1661800"/>
            </p:xfrm>
            <a:graphic>
              <a:graphicData uri="http://schemas.microsoft.com/office/drawing/2017/model3d">
                <am3d:model3d r:embed="rId2">
                  <am3d:spPr>
                    <a:xfrm rot="21270767">
                      <a:off x="0" y="0"/>
                      <a:ext cx="1642808" cy="1661800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 ax="421211" ay="-19647" az="-241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772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miling Face">
                <a:extLst>
                  <a:ext uri="{FF2B5EF4-FFF2-40B4-BE49-F238E27FC236}">
                    <a16:creationId xmlns:a16="http://schemas.microsoft.com/office/drawing/2014/main" id="{A16CD21A-5468-A51E-AC42-5E80D73A3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270767">
                <a:off x="7832833" y="2208337"/>
                <a:ext cx="1642808" cy="16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9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E080-3B6E-487D-F7C6-CC581EF9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CBB8-5625-D859-546B-1AA11478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A94880-CD71-4E73-8825-37CB35D0F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31463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FFBB-20A8-9B69-9EAF-CA48F899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3912-355C-978D-0EBE-B3F1072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747F531-D465-A040-9876-FA918C5D8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8671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4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00AEB-F356-E683-D68A-71E1C52E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Android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1BEE-221A-089E-7508-12020F2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220350E-9CA0-4FAC-F25C-6594DD146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5219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51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9B2AF-3652-A75C-DF7F-13978689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</a:rPr>
              <a:t>Flow Chart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545634F-AF80-F644-F8D8-31CA2D7E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1779"/>
            <a:ext cx="6265075" cy="64360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D0CE-B8BC-F592-17F1-26B684A0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F0B-A56F-C980-8248-017C98E8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365760"/>
            <a:ext cx="4313382" cy="1222895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Splash Screen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A68E26A-AAA0-F50C-C89D-8AAD675D35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892" y="1828800"/>
          <a:ext cx="444269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F1C8-C090-A329-2183-9FEF596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3DF123-4BF8-DC08-E66D-DFA1857D3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381" y="1041256"/>
            <a:ext cx="2721495" cy="5138881"/>
          </a:xfrm>
          <a:prstGeom prst="rect">
            <a:avLst/>
          </a:prstGeom>
          <a:effectLst/>
        </p:spPr>
      </p:pic>
      <p:pic>
        <p:nvPicPr>
          <p:cNvPr id="16" name="Content Placeholder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9427BE-D7D8-B473-63FE-B23E7924C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46" y="1041255"/>
            <a:ext cx="2602928" cy="51388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8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91C6E-F6F5-4BC0-B506-A688850EDB00}"/>
              </a:ext>
            </a:extLst>
          </p:cNvPr>
          <p:cNvSpPr txBox="1"/>
          <p:nvPr/>
        </p:nvSpPr>
        <p:spPr>
          <a:xfrm>
            <a:off x="397164" y="346248"/>
            <a:ext cx="6586266" cy="110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Landing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E0A048-3609-5F36-4E31-9B8A6C6F9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" r="-2" b="-2"/>
          <a:stretch/>
        </p:blipFill>
        <p:spPr>
          <a:xfrm>
            <a:off x="7077951" y="517236"/>
            <a:ext cx="3340244" cy="5985648"/>
          </a:xfrm>
          <a:prstGeom prst="rect">
            <a:avLst/>
          </a:prstGeom>
        </p:spPr>
      </p:pic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C12FF35B-2C71-E015-7701-22FDED95F922}"/>
              </a:ext>
            </a:extLst>
          </p:cNvPr>
          <p:cNvGraphicFramePr/>
          <p:nvPr/>
        </p:nvGraphicFramePr>
        <p:xfrm>
          <a:off x="397164" y="2005738"/>
          <a:ext cx="5078962" cy="449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671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D8A-F9A4-FB5F-7ACA-3B73BF39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365760"/>
            <a:ext cx="5898485" cy="1325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Registration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3702-0C26-97C7-3BA5-AB02E81A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1820863"/>
            <a:ext cx="5772727" cy="435133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signup page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(also known as a registration page).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enables users and organizations to independently register and gain access to your system.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Register.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Already Registered.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FC2-6FDB-2533-DE5F-27C3C6DE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4" descr="A picture containing text, monitor, screen, different">
            <a:extLst>
              <a:ext uri="{FF2B5EF4-FFF2-40B4-BE49-F238E27FC236}">
                <a16:creationId xmlns:a16="http://schemas.microsoft.com/office/drawing/2014/main" id="{1659B350-B3B3-8834-DF10-033FAD72A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39"/>
          <a:stretch/>
        </p:blipFill>
        <p:spPr>
          <a:xfrm>
            <a:off x="7259782" y="365760"/>
            <a:ext cx="3380509" cy="61264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4195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{4C31B7E2-D8A5-4EF7-9779-64CCDB2F5506}tf89080264_win32</Template>
  <TotalTime>7915</TotalTime>
  <Words>1114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Century Gothic</vt:lpstr>
      <vt:lpstr>Century Schoolbook</vt:lpstr>
      <vt:lpstr>Elephant</vt:lpstr>
      <vt:lpstr>Times New Roman</vt:lpstr>
      <vt:lpstr>Wingdings</vt:lpstr>
      <vt:lpstr>Wingdings 2</vt:lpstr>
      <vt:lpstr>Wingdings 3</vt:lpstr>
      <vt:lpstr>Brush</vt:lpstr>
      <vt:lpstr>View</vt:lpstr>
      <vt:lpstr>Contribution Management</vt:lpstr>
      <vt:lpstr>Contents</vt:lpstr>
      <vt:lpstr>Motivation</vt:lpstr>
      <vt:lpstr>Solution</vt:lpstr>
      <vt:lpstr>Android Studio</vt:lpstr>
      <vt:lpstr>Flow Chart</vt:lpstr>
      <vt:lpstr>Splash Screen</vt:lpstr>
      <vt:lpstr>PowerPoint Presentation</vt:lpstr>
      <vt:lpstr>Registration Layout</vt:lpstr>
      <vt:lpstr>Login Layout</vt:lpstr>
      <vt:lpstr>About Us Page</vt:lpstr>
      <vt:lpstr>MY DASHBOARD</vt:lpstr>
      <vt:lpstr>Contribute Page</vt:lpstr>
      <vt:lpstr>Receive</vt:lpstr>
      <vt:lpstr>History page</vt:lpstr>
      <vt:lpstr>Contact Us page</vt:lpstr>
      <vt:lpstr>Firebase</vt:lpstr>
      <vt:lpstr>Contents:</vt:lpstr>
      <vt:lpstr>Introduction of STMS</vt:lpstr>
      <vt:lpstr>Problems faced in Real-time scenario </vt:lpstr>
      <vt:lpstr>Approach to the problem. </vt:lpstr>
      <vt:lpstr>RFID sensors and Implementation </vt:lpstr>
      <vt:lpstr>RFID Implementation</vt:lpstr>
      <vt:lpstr>Implementation of Green corridors</vt:lpstr>
      <vt:lpstr>Arduino in Proteus</vt:lpstr>
      <vt:lpstr>PowerPoint Presentation</vt:lpstr>
      <vt:lpstr>Serial Monitor : </vt:lpstr>
      <vt:lpstr>Proteus diagram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Ghanta,Sumanth Raja</dc:creator>
  <cp:lastModifiedBy>Ghanta,Sumanth Raja</cp:lastModifiedBy>
  <cp:revision>344</cp:revision>
  <dcterms:created xsi:type="dcterms:W3CDTF">2022-06-01T02:37:12Z</dcterms:created>
  <dcterms:modified xsi:type="dcterms:W3CDTF">2022-12-03T22:47:37Z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