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036" y="1115441"/>
            <a:ext cx="5022215" cy="102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828" y="2436113"/>
            <a:ext cx="11257280" cy="237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647" y="1280236"/>
            <a:ext cx="7867650" cy="11861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4560"/>
              </a:lnSpc>
              <a:spcBef>
                <a:spcPts val="110"/>
              </a:spcBef>
            </a:pPr>
            <a:r>
              <a:rPr dirty="0" sz="4000" spc="-10"/>
              <a:t>ONLINE</a:t>
            </a:r>
            <a:r>
              <a:rPr dirty="0" sz="4000" spc="-215"/>
              <a:t> </a:t>
            </a:r>
            <a:r>
              <a:rPr dirty="0" sz="4000" spc="-10"/>
              <a:t>LEARNING</a:t>
            </a:r>
            <a:r>
              <a:rPr dirty="0" sz="4000" spc="-225"/>
              <a:t> </a:t>
            </a:r>
            <a:r>
              <a:rPr dirty="0" sz="4000" spc="-10"/>
              <a:t>PLATFORM</a:t>
            </a:r>
            <a:endParaRPr sz="4000"/>
          </a:p>
          <a:p>
            <a:pPr algn="ctr" marL="1024890">
              <a:lnSpc>
                <a:spcPts val="4560"/>
              </a:lnSpc>
            </a:pPr>
            <a:r>
              <a:rPr dirty="0" sz="4000"/>
              <a:t>USING</a:t>
            </a:r>
            <a:r>
              <a:rPr dirty="0" sz="4000" spc="-25"/>
              <a:t> </a:t>
            </a:r>
            <a:r>
              <a:rPr dirty="0" sz="4000" spc="-20"/>
              <a:t>MERN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798372" y="2899410"/>
            <a:ext cx="4757420" cy="207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02485">
              <a:lnSpc>
                <a:spcPct val="1345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TEAM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NUMBER:</a:t>
            </a:r>
            <a:r>
              <a:rPr dirty="0" sz="1800" spc="38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CSG98 </a:t>
            </a:r>
            <a:r>
              <a:rPr dirty="0" sz="1800" b="1">
                <a:latin typeface="Times New Roman"/>
                <a:cs typeface="Times New Roman"/>
              </a:rPr>
              <a:t>TEAM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MEMBERS:</a:t>
            </a:r>
            <a:endParaRPr sz="1800">
              <a:latin typeface="Times New Roman"/>
              <a:cs typeface="Times New Roman"/>
            </a:endParaRPr>
          </a:p>
          <a:p>
            <a:pPr marL="307975" marR="5080">
              <a:lnSpc>
                <a:spcPct val="95600"/>
              </a:lnSpc>
              <a:spcBef>
                <a:spcPts val="2040"/>
              </a:spcBef>
            </a:pPr>
            <a:r>
              <a:rPr dirty="0" sz="1800" spc="-65">
                <a:latin typeface="Times New Roman"/>
                <a:cs typeface="Times New Roman"/>
              </a:rPr>
              <a:t>CHICHILI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TEJASWINI </a:t>
            </a:r>
            <a:r>
              <a:rPr dirty="0" sz="1800" spc="-40">
                <a:latin typeface="Times New Roman"/>
                <a:cs typeface="Times New Roman"/>
              </a:rPr>
              <a:t>REDDY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(211521104027) </a:t>
            </a:r>
            <a:r>
              <a:rPr dirty="0" sz="1800" spc="-80">
                <a:latin typeface="Times New Roman"/>
                <a:cs typeface="Times New Roman"/>
              </a:rPr>
              <a:t>PARAVATHALA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Times New Roman"/>
                <a:cs typeface="Times New Roman"/>
              </a:rPr>
              <a:t>HARINI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(211521104102) </a:t>
            </a:r>
            <a:r>
              <a:rPr dirty="0" sz="1800" spc="-90">
                <a:latin typeface="Times New Roman"/>
                <a:cs typeface="Times New Roman"/>
              </a:rPr>
              <a:t>SANDRA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CHAITHANYA(211521104134) </a:t>
            </a:r>
            <a:r>
              <a:rPr dirty="0" sz="1800" spc="-75">
                <a:latin typeface="Times New Roman"/>
                <a:cs typeface="Times New Roman"/>
              </a:rPr>
              <a:t>TATIPARTHI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SRAVANI(211521104169)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48" y="935863"/>
            <a:ext cx="3184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MODEL</a:t>
            </a:r>
            <a:r>
              <a:rPr dirty="0" spc="-15"/>
              <a:t> </a:t>
            </a:r>
            <a:r>
              <a:rPr dirty="0" spc="-95"/>
              <a:t>SCREENSHOT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629" y="1857281"/>
            <a:ext cx="4439568" cy="39649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715" y="1470913"/>
            <a:ext cx="5613400" cy="4569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968" rIns="0" bIns="0" rtlCol="0" vert="horz">
            <a:spAutoFit/>
          </a:bodyPr>
          <a:lstStyle/>
          <a:p>
            <a:pPr marL="44830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 marR="5080" indent="1713230">
              <a:lnSpc>
                <a:spcPct val="95900"/>
              </a:lnSpc>
              <a:spcBef>
                <a:spcPts val="19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development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online</a:t>
            </a:r>
            <a:r>
              <a:rPr dirty="0" spc="-25"/>
              <a:t> </a:t>
            </a:r>
            <a:r>
              <a:rPr dirty="0"/>
              <a:t>learning</a:t>
            </a:r>
            <a:r>
              <a:rPr dirty="0" spc="-40"/>
              <a:t> </a:t>
            </a:r>
            <a:r>
              <a:rPr dirty="0"/>
              <a:t>platform</a:t>
            </a:r>
            <a:r>
              <a:rPr dirty="0" spc="-45"/>
              <a:t> </a:t>
            </a:r>
            <a:r>
              <a:rPr dirty="0"/>
              <a:t>using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MERN</a:t>
            </a:r>
            <a:r>
              <a:rPr dirty="0" spc="-30"/>
              <a:t> </a:t>
            </a:r>
            <a:r>
              <a:rPr dirty="0"/>
              <a:t>stack</a:t>
            </a:r>
            <a:r>
              <a:rPr dirty="0" spc="-25"/>
              <a:t> </a:t>
            </a:r>
            <a:r>
              <a:rPr dirty="0"/>
              <a:t>has</a:t>
            </a:r>
            <a:r>
              <a:rPr dirty="0" spc="-35"/>
              <a:t> </a:t>
            </a:r>
            <a:r>
              <a:rPr dirty="0"/>
              <a:t>provided</a:t>
            </a:r>
            <a:r>
              <a:rPr dirty="0" spc="-15"/>
              <a:t> </a:t>
            </a:r>
            <a:r>
              <a:rPr dirty="0" spc="-50"/>
              <a:t>a </a:t>
            </a:r>
            <a:r>
              <a:rPr dirty="0"/>
              <a:t>robust,</a:t>
            </a:r>
            <a:r>
              <a:rPr dirty="0" spc="-30"/>
              <a:t> </a:t>
            </a:r>
            <a:r>
              <a:rPr dirty="0"/>
              <a:t>scalable</a:t>
            </a:r>
            <a:r>
              <a:rPr dirty="0" spc="-35"/>
              <a:t> </a:t>
            </a:r>
            <a:r>
              <a:rPr dirty="0"/>
              <a:t>solution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digital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meets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diverse</a:t>
            </a:r>
            <a:r>
              <a:rPr dirty="0" spc="-25"/>
              <a:t> </a:t>
            </a:r>
            <a:r>
              <a:rPr dirty="0"/>
              <a:t>needs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students,</a:t>
            </a:r>
            <a:r>
              <a:rPr dirty="0" spc="-30"/>
              <a:t> </a:t>
            </a:r>
            <a:r>
              <a:rPr dirty="0"/>
              <a:t>instructors,</a:t>
            </a:r>
            <a:r>
              <a:rPr dirty="0" spc="-30"/>
              <a:t> </a:t>
            </a:r>
            <a:r>
              <a:rPr dirty="0" spc="-25"/>
              <a:t>and </a:t>
            </a:r>
            <a:r>
              <a:rPr dirty="0"/>
              <a:t>administrators.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90"/>
              <a:t> </a:t>
            </a:r>
            <a:r>
              <a:rPr dirty="0"/>
              <a:t>integrating</a:t>
            </a:r>
            <a:r>
              <a:rPr dirty="0" spc="-55"/>
              <a:t> </a:t>
            </a:r>
            <a:r>
              <a:rPr dirty="0"/>
              <a:t>secure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50"/>
              <a:t> </a:t>
            </a:r>
            <a:r>
              <a:rPr dirty="0"/>
              <a:t>authentication,</a:t>
            </a:r>
            <a:r>
              <a:rPr dirty="0" spc="-55"/>
              <a:t> </a:t>
            </a:r>
            <a:r>
              <a:rPr dirty="0"/>
              <a:t>comprehensive</a:t>
            </a:r>
            <a:r>
              <a:rPr dirty="0" spc="-55"/>
              <a:t> </a:t>
            </a:r>
            <a:r>
              <a:rPr dirty="0"/>
              <a:t>course</a:t>
            </a:r>
            <a:r>
              <a:rPr dirty="0" spc="-35"/>
              <a:t> </a:t>
            </a:r>
            <a:r>
              <a:rPr dirty="0"/>
              <a:t>management,</a:t>
            </a:r>
            <a:r>
              <a:rPr dirty="0" spc="-55"/>
              <a:t> </a:t>
            </a:r>
            <a:r>
              <a:rPr dirty="0" spc="-10"/>
              <a:t>interactive</a:t>
            </a:r>
            <a:r>
              <a:rPr dirty="0" spc="500"/>
              <a:t> </a:t>
            </a:r>
            <a:r>
              <a:rPr dirty="0"/>
              <a:t>tools,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-30"/>
              <a:t> </a:t>
            </a:r>
            <a:r>
              <a:rPr dirty="0"/>
              <a:t>progress</a:t>
            </a:r>
            <a:r>
              <a:rPr dirty="0" spc="-40"/>
              <a:t> </a:t>
            </a:r>
            <a:r>
              <a:rPr dirty="0"/>
              <a:t>tracking,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platform</a:t>
            </a:r>
            <a:r>
              <a:rPr dirty="0" spc="-45"/>
              <a:t> </a:t>
            </a:r>
            <a:r>
              <a:rPr dirty="0"/>
              <a:t>fosters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accessible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engaging</a:t>
            </a:r>
            <a:r>
              <a:rPr dirty="0" spc="-40"/>
              <a:t> </a:t>
            </a:r>
            <a:r>
              <a:rPr dirty="0"/>
              <a:t>learning</a:t>
            </a:r>
            <a:r>
              <a:rPr dirty="0" spc="-45"/>
              <a:t> </a:t>
            </a:r>
            <a:r>
              <a:rPr dirty="0" spc="-10"/>
              <a:t>environment.</a:t>
            </a:r>
            <a:r>
              <a:rPr dirty="0" spc="500"/>
              <a:t> </a:t>
            </a:r>
            <a:r>
              <a:rPr dirty="0"/>
              <a:t>Its</a:t>
            </a:r>
            <a:r>
              <a:rPr dirty="0" spc="-10"/>
              <a:t> </a:t>
            </a:r>
            <a:r>
              <a:rPr dirty="0"/>
              <a:t>modular</a:t>
            </a:r>
            <a:r>
              <a:rPr dirty="0" spc="-15"/>
              <a:t> </a:t>
            </a:r>
            <a:r>
              <a:rPr dirty="0"/>
              <a:t>design</a:t>
            </a:r>
            <a:r>
              <a:rPr dirty="0" spc="-35"/>
              <a:t> </a:t>
            </a:r>
            <a:r>
              <a:rPr dirty="0"/>
              <a:t>allows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adaptability,</a:t>
            </a:r>
            <a:r>
              <a:rPr dirty="0" spc="-20"/>
              <a:t> </a:t>
            </a:r>
            <a:r>
              <a:rPr dirty="0"/>
              <a:t>ensuring</a:t>
            </a:r>
            <a:r>
              <a:rPr dirty="0" spc="-35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future</a:t>
            </a:r>
            <a:r>
              <a:rPr dirty="0" spc="-20"/>
              <a:t> </a:t>
            </a:r>
            <a:r>
              <a:rPr dirty="0" spc="-10"/>
              <a:t>enhancements</a:t>
            </a:r>
            <a:r>
              <a:rPr dirty="0" spc="-35"/>
              <a:t> </a:t>
            </a:r>
            <a:r>
              <a:rPr dirty="0"/>
              <a:t>like AI-driven</a:t>
            </a:r>
            <a:r>
              <a:rPr dirty="0" spc="-30"/>
              <a:t> </a:t>
            </a:r>
            <a:r>
              <a:rPr dirty="0" spc="-10"/>
              <a:t>recommendations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multilingual</a:t>
            </a:r>
            <a:r>
              <a:rPr dirty="0" spc="-15"/>
              <a:t> </a:t>
            </a:r>
            <a:r>
              <a:rPr dirty="0"/>
              <a:t>support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35"/>
              <a:t> </a:t>
            </a:r>
            <a:r>
              <a:rPr dirty="0"/>
              <a:t>seamlessly</a:t>
            </a:r>
            <a:r>
              <a:rPr dirty="0" spc="-50"/>
              <a:t> </a:t>
            </a:r>
            <a:r>
              <a:rPr dirty="0"/>
              <a:t>added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10"/>
              <a:t>accommodate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0"/>
              <a:t> </a:t>
            </a:r>
            <a:r>
              <a:rPr dirty="0"/>
              <a:t>educational</a:t>
            </a:r>
            <a:r>
              <a:rPr dirty="0" spc="-40"/>
              <a:t> </a:t>
            </a:r>
            <a:r>
              <a:rPr dirty="0"/>
              <a:t>trends.</a:t>
            </a:r>
            <a:r>
              <a:rPr dirty="0" spc="-30"/>
              <a:t> </a:t>
            </a:r>
            <a:r>
              <a:rPr dirty="0"/>
              <a:t>Overall,</a:t>
            </a:r>
            <a:r>
              <a:rPr dirty="0" spc="-35"/>
              <a:t> </a:t>
            </a:r>
            <a:r>
              <a:rPr dirty="0" spc="-20"/>
              <a:t>this </a:t>
            </a:r>
            <a:r>
              <a:rPr dirty="0" spc="-25"/>
              <a:t>MERN-</a:t>
            </a:r>
            <a:r>
              <a:rPr dirty="0"/>
              <a:t>based</a:t>
            </a:r>
            <a:r>
              <a:rPr dirty="0" spc="-10"/>
              <a:t> </a:t>
            </a:r>
            <a:r>
              <a:rPr dirty="0"/>
              <a:t>platform</a:t>
            </a:r>
            <a:r>
              <a:rPr dirty="0" spc="-55"/>
              <a:t> </a:t>
            </a:r>
            <a:r>
              <a:rPr dirty="0"/>
              <a:t>offers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user-</a:t>
            </a:r>
            <a:r>
              <a:rPr dirty="0"/>
              <a:t>centric,</a:t>
            </a:r>
            <a:r>
              <a:rPr dirty="0" spc="-15"/>
              <a:t> </a:t>
            </a:r>
            <a:r>
              <a:rPr dirty="0"/>
              <a:t>flexible,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secure</a:t>
            </a:r>
            <a:r>
              <a:rPr dirty="0" spc="-15"/>
              <a:t> </a:t>
            </a:r>
            <a:r>
              <a:rPr dirty="0"/>
              <a:t>solution</a:t>
            </a:r>
            <a:r>
              <a:rPr dirty="0" spc="-30"/>
              <a:t> </a:t>
            </a:r>
            <a:r>
              <a:rPr dirty="0"/>
              <a:t>that holds</a:t>
            </a:r>
            <a:r>
              <a:rPr dirty="0" spc="-25"/>
              <a:t> </a:t>
            </a:r>
            <a:r>
              <a:rPr dirty="0"/>
              <a:t>significant</a:t>
            </a:r>
            <a:r>
              <a:rPr dirty="0" spc="-25"/>
              <a:t> </a:t>
            </a:r>
            <a:r>
              <a:rPr dirty="0"/>
              <a:t>potential</a:t>
            </a:r>
            <a:r>
              <a:rPr dirty="0" spc="-25"/>
              <a:t> to </a:t>
            </a:r>
            <a:r>
              <a:rPr dirty="0"/>
              <a:t>enhance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online</a:t>
            </a:r>
            <a:r>
              <a:rPr dirty="0" spc="-40"/>
              <a:t> </a:t>
            </a:r>
            <a:r>
              <a:rPr dirty="0"/>
              <a:t>learning</a:t>
            </a:r>
            <a:r>
              <a:rPr dirty="0" spc="-50"/>
              <a:t> </a:t>
            </a:r>
            <a:r>
              <a:rPr dirty="0"/>
              <a:t>experience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support</a:t>
            </a:r>
            <a:r>
              <a:rPr dirty="0" spc="10"/>
              <a:t> </a:t>
            </a:r>
            <a:r>
              <a:rPr dirty="0"/>
              <a:t>lifelong</a:t>
            </a:r>
            <a:r>
              <a:rPr dirty="0" spc="-55"/>
              <a:t> </a:t>
            </a:r>
            <a:r>
              <a:rPr dirty="0" spc="-10"/>
              <a:t>learning.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404" y="4661992"/>
            <a:ext cx="28549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imes New Roman"/>
                <a:cs typeface="Times New Roman"/>
              </a:rPr>
              <a:t>THANK</a:t>
            </a:r>
            <a:r>
              <a:rPr dirty="0" sz="3600" spc="-165" b="0">
                <a:latin typeface="Times New Roman"/>
                <a:cs typeface="Times New Roman"/>
              </a:rPr>
              <a:t> </a:t>
            </a:r>
            <a:r>
              <a:rPr dirty="0" sz="3600" spc="-20" b="0">
                <a:latin typeface="Times New Roman"/>
                <a:cs typeface="Times New Roman"/>
              </a:rPr>
              <a:t>YOU!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688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TABLE</a:t>
            </a:r>
            <a:r>
              <a:rPr dirty="0" spc="-130"/>
              <a:t> </a:t>
            </a:r>
            <a:r>
              <a:rPr dirty="0"/>
              <a:t>OF</a:t>
            </a:r>
            <a:r>
              <a:rPr dirty="0" spc="-170"/>
              <a:t> </a:t>
            </a:r>
            <a:r>
              <a:rPr dirty="0" spc="-10"/>
              <a:t>CONTENTS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04414" y="2152650"/>
            <a:ext cx="381571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140"/>
              </a:lnSpc>
              <a:spcBef>
                <a:spcPts val="9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1800" spc="-35">
                <a:latin typeface="Times New Roman"/>
                <a:cs typeface="Times New Roman"/>
              </a:rPr>
              <a:t>IMPLEMENTATION:MERN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STACK 	FRONTEND</a:t>
            </a:r>
            <a:endParaRPr sz="1800">
              <a:latin typeface="Times New Roman"/>
              <a:cs typeface="Times New Roman"/>
            </a:endParaRPr>
          </a:p>
          <a:p>
            <a:pPr marL="756285" marR="1559560">
              <a:lnSpc>
                <a:spcPts val="2160"/>
              </a:lnSpc>
              <a:spcBef>
                <a:spcPts val="25"/>
              </a:spcBef>
            </a:pPr>
            <a:r>
              <a:rPr dirty="0" sz="1800" spc="-10">
                <a:latin typeface="Times New Roman"/>
                <a:cs typeface="Times New Roman"/>
              </a:rPr>
              <a:t>BACKEND </a:t>
            </a:r>
            <a:r>
              <a:rPr dirty="0" sz="1800" spc="-40">
                <a:latin typeface="Times New Roman"/>
                <a:cs typeface="Times New Roman"/>
              </a:rPr>
              <a:t>DATA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ts val="209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BLOCK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40">
                <a:latin typeface="Times New Roman"/>
                <a:cs typeface="Times New Roman"/>
              </a:rPr>
              <a:t>MODEL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SCREENSHOT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1567053"/>
            <a:ext cx="1677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36700" y="2253233"/>
            <a:ext cx="9472930" cy="184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11225">
              <a:lnSpc>
                <a:spcPct val="994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 Platform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full-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MERN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(MongoDB,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Express.js,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React, </a:t>
            </a:r>
            <a:r>
              <a:rPr dirty="0" sz="2000">
                <a:latin typeface="Times New Roman"/>
                <a:cs typeface="Times New Roman"/>
              </a:rPr>
              <a:t>Node.js)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web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centralized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Learn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courses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efficient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manner.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streamlines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courses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users,</a:t>
            </a:r>
            <a:r>
              <a:rPr dirty="0" sz="2000" spc="7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real-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7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interaction,</a:t>
            </a:r>
            <a:r>
              <a:rPr dirty="0" sz="2000" spc="7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sending</a:t>
            </a:r>
            <a:r>
              <a:rPr dirty="0" sz="2000" spc="6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automated</a:t>
            </a:r>
            <a:r>
              <a:rPr dirty="0" sz="2000" spc="8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notifications.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authentication,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intelligent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routing,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security,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satisfaction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1567053"/>
            <a:ext cx="2451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6828" y="2207513"/>
            <a:ext cx="11323955" cy="184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825500">
              <a:lnSpc>
                <a:spcPct val="994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This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project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aims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online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learning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platform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using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MERN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stack—</a:t>
            </a:r>
            <a:r>
              <a:rPr dirty="0" sz="2000" spc="-10">
                <a:latin typeface="Times New Roman"/>
                <a:cs typeface="Times New Roman"/>
              </a:rPr>
              <a:t>MongoDB,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Express.js, </a:t>
            </a:r>
            <a:r>
              <a:rPr dirty="0" sz="2000">
                <a:latin typeface="Times New Roman"/>
                <a:cs typeface="Times New Roman"/>
              </a:rPr>
              <a:t>React,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Node.js.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MERN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contributes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uniquely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platform's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functionality. </a:t>
            </a:r>
            <a:r>
              <a:rPr dirty="0" sz="2000">
                <a:latin typeface="Times New Roman"/>
                <a:cs typeface="Times New Roman"/>
              </a:rPr>
              <a:t>MongoDB,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NoSQL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database,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scalability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efficient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vast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amounts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while </a:t>
            </a:r>
            <a:r>
              <a:rPr dirty="0" sz="2000">
                <a:latin typeface="Times New Roman"/>
                <a:cs typeface="Times New Roman"/>
              </a:rPr>
              <a:t>Node.js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Express.js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backend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handling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securely. </a:t>
            </a:r>
            <a:r>
              <a:rPr dirty="0" sz="2000">
                <a:latin typeface="Times New Roman"/>
                <a:cs typeface="Times New Roman"/>
              </a:rPr>
              <a:t>React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powers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frontend,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responsive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instructors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seamlessly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course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028" y="902334"/>
            <a:ext cx="3249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65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5428" y="2030730"/>
            <a:ext cx="11087100" cy="22015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185"/>
              </a:spcBef>
              <a:buSzPct val="85000"/>
              <a:buChar char="•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interactive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MERN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(MongoDB,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Express.js,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React, Node.js).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ts val="2390"/>
              </a:lnSpc>
              <a:buSzPct val="85000"/>
              <a:buChar char="•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instructors,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administrators.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SzPct val="85000"/>
              <a:buChar char="•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course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creation,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real-time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tracking.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SzPct val="85000"/>
              <a:buChar char="•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quizzes,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assignments,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discussion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forums,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learning.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SzPct val="85000"/>
              <a:buChar char="•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HTTPS,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token-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GDPR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SzPct val="85000"/>
              <a:buChar char="•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modular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enhancements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recommendations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dirty="0" spc="-35"/>
              <a:t>IMPLEMENTATION:MERN</a:t>
            </a:r>
            <a:r>
              <a:rPr dirty="0" spc="-20"/>
              <a:t> </a:t>
            </a:r>
            <a:r>
              <a:rPr dirty="0" spc="-10"/>
              <a:t>STACK FRONTEND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7036" y="2478785"/>
            <a:ext cx="105384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 indent="-84455">
              <a:lnSpc>
                <a:spcPct val="100000"/>
              </a:lnSpc>
              <a:spcBef>
                <a:spcPts val="100"/>
              </a:spcBef>
              <a:buSzPct val="88888"/>
              <a:buFont typeface="Times New Roman"/>
              <a:buChar char="•"/>
              <a:tabLst>
                <a:tab pos="94615" algn="l"/>
              </a:tabLst>
            </a:pPr>
            <a:r>
              <a:rPr dirty="0" sz="1800" b="1">
                <a:latin typeface="Times New Roman"/>
                <a:cs typeface="Times New Roman"/>
              </a:rPr>
              <a:t>Material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UI/Bootstrap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styling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smooth,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user-</a:t>
            </a:r>
            <a:r>
              <a:rPr dirty="0" sz="1800">
                <a:latin typeface="Times New Roman"/>
                <a:cs typeface="Times New Roman"/>
              </a:rPr>
              <a:t>friendly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experience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12700" marR="5080" indent="-2540">
              <a:lnSpc>
                <a:spcPct val="100000"/>
              </a:lnSpc>
              <a:buSzPct val="88888"/>
              <a:buFont typeface="Times New Roman"/>
              <a:buChar char="•"/>
              <a:tabLst>
                <a:tab pos="94615" algn="l"/>
                <a:tab pos="792480" algn="l"/>
                <a:tab pos="1012190" algn="l"/>
                <a:tab pos="2109470" algn="l"/>
                <a:tab pos="2442210" algn="l"/>
                <a:tab pos="3207385" algn="l"/>
                <a:tab pos="3923665" algn="l"/>
                <a:tab pos="4829175" algn="l"/>
                <a:tab pos="5749925" algn="l"/>
                <a:tab pos="6182995" algn="l"/>
                <a:tab pos="7113270" algn="l"/>
                <a:tab pos="7597775" algn="l"/>
                <a:tab pos="8573135" algn="l"/>
                <a:tab pos="971994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Axios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: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Employed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handle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HTTP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requests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between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frontend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backend,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facilitating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seamless </a:t>
            </a:r>
            <a:r>
              <a:rPr dirty="0" sz="1800">
                <a:latin typeface="Times New Roman"/>
                <a:cs typeface="Times New Roman"/>
              </a:rPr>
              <a:t>communication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12700" marR="31115" indent="-2540">
              <a:lnSpc>
                <a:spcPct val="100000"/>
              </a:lnSpc>
              <a:buSzPct val="88888"/>
              <a:buFont typeface="Times New Roman"/>
              <a:buChar char="•"/>
              <a:tabLst>
                <a:tab pos="946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	</a:t>
            </a:r>
            <a:r>
              <a:rPr dirty="0" sz="1800" spc="-20" b="1">
                <a:latin typeface="Times New Roman"/>
                <a:cs typeface="Times New Roman"/>
              </a:rPr>
              <a:t>Real-</a:t>
            </a:r>
            <a:r>
              <a:rPr dirty="0" sz="1800" b="1">
                <a:latin typeface="Times New Roman"/>
                <a:cs typeface="Times New Roman"/>
              </a:rPr>
              <a:t>Time</a:t>
            </a:r>
            <a:r>
              <a:rPr dirty="0" sz="1800" spc="3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Updates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Socket.io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integrated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communication,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enabling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instant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notifications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status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202" y="1277239"/>
            <a:ext cx="15443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62202" y="2137409"/>
            <a:ext cx="94449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050" indent="-2540">
              <a:lnSpc>
                <a:spcPct val="100000"/>
              </a:lnSpc>
              <a:spcBef>
                <a:spcPts val="100"/>
              </a:spcBef>
              <a:buSzPct val="88888"/>
              <a:buFont typeface="Times New Roman"/>
              <a:buChar char="•"/>
              <a:tabLst>
                <a:tab pos="946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	</a:t>
            </a:r>
            <a:r>
              <a:rPr dirty="0" sz="1800" spc="-20" b="1">
                <a:latin typeface="Times New Roman"/>
                <a:cs typeface="Times New Roman"/>
              </a:rPr>
              <a:t>Server-</a:t>
            </a:r>
            <a:r>
              <a:rPr dirty="0" sz="1800" b="1">
                <a:latin typeface="Times New Roman"/>
                <a:cs typeface="Times New Roman"/>
              </a:rPr>
              <a:t>Side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Logic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Handled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Express.js,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routes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complaint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submission,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authentication,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complaint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marL="12700" marR="13970" indent="-2540">
              <a:lnSpc>
                <a:spcPct val="100000"/>
              </a:lnSpc>
              <a:buSzPct val="88888"/>
              <a:buFont typeface="Times New Roman"/>
              <a:buChar char="•"/>
              <a:tabLst>
                <a:tab pos="94615" algn="l"/>
                <a:tab pos="1292860" algn="l"/>
                <a:tab pos="3311525" algn="l"/>
                <a:tab pos="3860165" algn="l"/>
                <a:tab pos="4253230" algn="l"/>
                <a:tab pos="5524500" algn="l"/>
                <a:tab pos="6405880" algn="l"/>
                <a:tab pos="822896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MongoDB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>
                <a:latin typeface="Times New Roman"/>
                <a:cs typeface="Times New Roman"/>
              </a:rPr>
              <a:t>	A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NoSQL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database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used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	storing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 spc="-20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profiles,</a:t>
            </a:r>
            <a:r>
              <a:rPr dirty="0" sz="1800">
                <a:latin typeface="Times New Roman"/>
                <a:cs typeface="Times New Roman"/>
              </a:rPr>
              <a:t>	complaint</a:t>
            </a:r>
            <a:r>
              <a:rPr dirty="0" sz="1800" spc="48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details,</a:t>
            </a:r>
            <a:r>
              <a:rPr dirty="0" sz="1800">
                <a:latin typeface="Times New Roman"/>
                <a:cs typeface="Times New Roman"/>
              </a:rPr>
              <a:t>	and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 spc="-20">
                <a:latin typeface="Times New Roman"/>
                <a:cs typeface="Times New Roman"/>
              </a:rPr>
              <a:t>tracking </a:t>
            </a:r>
            <a:r>
              <a:rPr dirty="0" sz="1800">
                <a:latin typeface="Times New Roman"/>
                <a:cs typeface="Times New Roman"/>
              </a:rPr>
              <a:t>information.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MongoDB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Atlas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leveraged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scalability.</a:t>
            </a:r>
            <a:endParaRPr sz="1800">
              <a:latin typeface="Times New Roman"/>
              <a:cs typeface="Times New Roman"/>
            </a:endParaRPr>
          </a:p>
          <a:p>
            <a:pPr marL="12700" marR="5080" indent="-2540">
              <a:lnSpc>
                <a:spcPct val="100000"/>
              </a:lnSpc>
              <a:buSzPct val="88888"/>
              <a:buFont typeface="Times New Roman"/>
              <a:buChar char="•"/>
              <a:tabLst>
                <a:tab pos="94615" algn="l"/>
                <a:tab pos="768350" algn="l"/>
                <a:tab pos="1707514" algn="l"/>
                <a:tab pos="2694940" algn="l"/>
                <a:tab pos="3765550" algn="l"/>
                <a:tab pos="4902835" algn="l"/>
                <a:tab pos="5414645" algn="l"/>
                <a:tab pos="6847840" algn="l"/>
                <a:tab pos="7256145" algn="l"/>
                <a:tab pos="815848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APIs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RESTful</a:t>
            </a:r>
            <a:r>
              <a:rPr dirty="0" sz="1800">
                <a:latin typeface="Times New Roman"/>
                <a:cs typeface="Times New Roman"/>
              </a:rPr>
              <a:t>	APIs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are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developed</a:t>
            </a:r>
            <a:r>
              <a:rPr dirty="0" sz="1800">
                <a:latin typeface="Times New Roman"/>
                <a:cs typeface="Times New Roman"/>
              </a:rPr>
              <a:t>	to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manage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data</a:t>
            </a:r>
            <a:r>
              <a:rPr dirty="0" sz="1800">
                <a:latin typeface="Times New Roman"/>
                <a:cs typeface="Times New Roman"/>
              </a:rPr>
              <a:t>	flow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between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frontend</a:t>
            </a:r>
            <a:r>
              <a:rPr dirty="0" sz="1800">
                <a:latin typeface="Times New Roman"/>
                <a:cs typeface="Times New Roman"/>
              </a:rPr>
              <a:t>	and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backend, </a:t>
            </a:r>
            <a:r>
              <a:rPr dirty="0" sz="1800">
                <a:latin typeface="Times New Roman"/>
                <a:cs typeface="Times New Roman"/>
              </a:rPr>
              <a:t>supporting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CRUD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operations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(Create,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Read,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Update,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Delete)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complaints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interactions.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788" y="1237615"/>
            <a:ext cx="44596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DESIGN</a:t>
            </a:r>
            <a:r>
              <a:rPr dirty="0" spc="-114"/>
              <a:t> </a:t>
            </a:r>
            <a:r>
              <a:rPr dirty="0"/>
              <a:t>WITH</a:t>
            </a:r>
            <a:r>
              <a:rPr dirty="0" spc="-105"/>
              <a:t> </a:t>
            </a:r>
            <a:r>
              <a:rPr dirty="0" spc="-10"/>
              <a:t>MongoDB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9540" y="2036445"/>
            <a:ext cx="10016490" cy="3044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91440" marR="5080" indent="-2540">
              <a:lnSpc>
                <a:spcPct val="99500"/>
              </a:lnSpc>
              <a:spcBef>
                <a:spcPts val="110"/>
              </a:spcBef>
              <a:buSzPct val="88888"/>
              <a:buFont typeface="Times New Roman"/>
              <a:buChar char="•"/>
              <a:tabLst>
                <a:tab pos="17335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Frontend-</a:t>
            </a:r>
            <a:r>
              <a:rPr dirty="0" sz="1800" b="1">
                <a:latin typeface="Times New Roman"/>
                <a:cs typeface="Times New Roman"/>
              </a:rPr>
              <a:t>Backend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Communication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Axios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frontend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API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backend,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handled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Express.js.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seamless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exchange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functionalities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agent-</a:t>
            </a:r>
            <a:r>
              <a:rPr dirty="0" sz="1800" spc="-20">
                <a:latin typeface="Times New Roman"/>
                <a:cs typeface="Times New Roman"/>
              </a:rPr>
              <a:t>user </a:t>
            </a:r>
            <a:r>
              <a:rPr dirty="0" sz="1800" spc="-10">
                <a:latin typeface="Times New Roman"/>
                <a:cs typeface="Times New Roman"/>
              </a:rPr>
              <a:t>communication.</a:t>
            </a:r>
            <a:endParaRPr sz="1800">
              <a:latin typeface="Times New Roman"/>
              <a:cs typeface="Times New Roman"/>
            </a:endParaRPr>
          </a:p>
          <a:p>
            <a:pPr algn="just" marL="231140" indent="-139700">
              <a:lnSpc>
                <a:spcPts val="2135"/>
              </a:lnSpc>
              <a:spcBef>
                <a:spcPts val="75"/>
              </a:spcBef>
              <a:buSzPct val="88888"/>
              <a:buFont typeface="Times New Roman"/>
              <a:buChar char="•"/>
              <a:tabLst>
                <a:tab pos="231140" algn="l"/>
              </a:tabLst>
            </a:pPr>
            <a:r>
              <a:rPr dirty="0" sz="1800" b="1">
                <a:latin typeface="Times New Roman"/>
                <a:cs typeface="Times New Roman"/>
              </a:rPr>
              <a:t>Data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Modeling:</a:t>
            </a:r>
            <a:endParaRPr sz="1800">
              <a:latin typeface="Times New Roman"/>
              <a:cs typeface="Times New Roman"/>
            </a:endParaRPr>
          </a:p>
          <a:p>
            <a:pPr algn="just" marL="231140" indent="-139700">
              <a:lnSpc>
                <a:spcPts val="2135"/>
              </a:lnSpc>
              <a:buSzPct val="88888"/>
              <a:buChar char="•"/>
              <a:tabLst>
                <a:tab pos="231140" algn="l"/>
              </a:tabLst>
            </a:pPr>
            <a:r>
              <a:rPr dirty="0" sz="1800">
                <a:latin typeface="Times New Roman"/>
                <a:cs typeface="Times New Roman"/>
              </a:rPr>
              <a:t>MongoDB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schema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courses,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content,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  <a:p>
            <a:pPr marL="288925" indent="-197485">
              <a:lnSpc>
                <a:spcPct val="100000"/>
              </a:lnSpc>
              <a:buSzPct val="88888"/>
              <a:buChar char="•"/>
              <a:tabLst>
                <a:tab pos="288925" algn="l"/>
              </a:tabLst>
            </a:pP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validation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sanitization</a:t>
            </a:r>
            <a:endParaRPr sz="1800">
              <a:latin typeface="Times New Roman"/>
              <a:cs typeface="Times New Roman"/>
            </a:endParaRPr>
          </a:p>
          <a:p>
            <a:pPr marL="288925" indent="-197485">
              <a:lnSpc>
                <a:spcPct val="100000"/>
              </a:lnSpc>
              <a:spcBef>
                <a:spcPts val="25"/>
              </a:spcBef>
              <a:buSzPct val="88888"/>
              <a:buChar char="•"/>
              <a:tabLst>
                <a:tab pos="288925" algn="l"/>
              </a:tabLst>
            </a:pPr>
            <a:r>
              <a:rPr dirty="0" sz="1800" spc="-10">
                <a:latin typeface="Times New Roman"/>
                <a:cs typeface="Times New Roman"/>
              </a:rPr>
              <a:t>Server-</a:t>
            </a:r>
            <a:r>
              <a:rPr dirty="0" sz="1800">
                <a:latin typeface="Times New Roman"/>
                <a:cs typeface="Times New Roman"/>
              </a:rPr>
              <a:t>Side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Rendering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(SSR)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(SSG)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(Optional):</a:t>
            </a:r>
            <a:endParaRPr sz="1800">
              <a:latin typeface="Times New Roman"/>
              <a:cs typeface="Times New Roman"/>
            </a:endParaRPr>
          </a:p>
          <a:p>
            <a:pPr marL="288925" indent="-197485">
              <a:lnSpc>
                <a:spcPct val="100000"/>
              </a:lnSpc>
              <a:buSzPct val="88888"/>
              <a:buChar char="•"/>
              <a:tabLst>
                <a:tab pos="288925" algn="l"/>
              </a:tabLst>
            </a:pPr>
            <a:r>
              <a:rPr dirty="0" sz="1800">
                <a:latin typeface="Times New Roman"/>
                <a:cs typeface="Times New Roman"/>
              </a:rPr>
              <a:t>Benefits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trade-</a:t>
            </a:r>
            <a:r>
              <a:rPr dirty="0" sz="1800" spc="-20">
                <a:latin typeface="Times New Roman"/>
                <a:cs typeface="Times New Roman"/>
              </a:rPr>
              <a:t>offs</a:t>
            </a:r>
            <a:endParaRPr sz="1800">
              <a:latin typeface="Times New Roman"/>
              <a:cs typeface="Times New Roman"/>
            </a:endParaRPr>
          </a:p>
          <a:p>
            <a:pPr algn="just" marL="91440" marR="11430" indent="-79375">
              <a:lnSpc>
                <a:spcPct val="99500"/>
              </a:lnSpc>
              <a:spcBef>
                <a:spcPts val="15"/>
              </a:spcBef>
              <a:buSzPct val="94444"/>
              <a:buFont typeface="Times New Roman"/>
              <a:buChar char="•"/>
              <a:tabLst>
                <a:tab pos="91440" algn="l"/>
                <a:tab pos="264795" algn="l"/>
              </a:tabLst>
            </a:pP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Implementation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Next.js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Socket.io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interaction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agents, </a:t>
            </a:r>
            <a:r>
              <a:rPr dirty="0" sz="1800">
                <a:latin typeface="Times New Roman"/>
                <a:cs typeface="Times New Roman"/>
              </a:rPr>
              <a:t>facilitating</a:t>
            </a:r>
            <a:r>
              <a:rPr dirty="0" sz="1800" spc="1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instant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chat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complaint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updates,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while</a:t>
            </a:r>
            <a:r>
              <a:rPr dirty="0" sz="1800" spc="1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WebRTC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could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added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voice/video communication.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884" y="466090"/>
            <a:ext cx="27216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dirty="0" spc="-15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25" y="1201223"/>
            <a:ext cx="9829800" cy="4636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TEJASWINI REDDY</dc:creator>
  <dcterms:created xsi:type="dcterms:W3CDTF">2024-10-26T06:55:59Z</dcterms:created>
  <dcterms:modified xsi:type="dcterms:W3CDTF">2024-10-26T06:55:59Z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2024-10-26T00:00:00Z</vt:filetime>
  </property>
  <property fmtid="{D5CDD505-2E9C-101B-9397-08002B2CF9AE}" pid="5" name="Producer">
    <vt:lpwstr>www.ilovepdf.com</vt:lpwstr>
  </property>
</Properties>
</file>