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713E95D-EFF6-4299-ACA6-97369E07509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Dognition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A0C360E-A988-4B38-98F0-D72D971D0DE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07-12-2019 15:55:21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gnition Project1" id="2" name="slide2">
            <a:extLst>
              <a:ext uri="{FF2B5EF4-FFF2-40B4-BE49-F238E27FC236}">
                <a16:creationId xmlns:a16="http://schemas.microsoft.com/office/drawing/2014/main" id="{71E763B3-51D6-4E24-BB02-F95E42A2AA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gnition Project2" id="3" name="slide3">
            <a:extLst>
              <a:ext uri="{FF2B5EF4-FFF2-40B4-BE49-F238E27FC236}">
                <a16:creationId xmlns:a16="http://schemas.microsoft.com/office/drawing/2014/main" id="{4A493643-F015-4676-B910-461D99C141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gnition Project3" id="4" name="slide4">
            <a:extLst>
              <a:ext uri="{FF2B5EF4-FFF2-40B4-BE49-F238E27FC236}">
                <a16:creationId xmlns:a16="http://schemas.microsoft.com/office/drawing/2014/main" id="{135B459C-9A7A-4D7B-BDBA-C47A31DA49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gnition Project4" id="5" name="slide5">
            <a:extLst>
              <a:ext uri="{FF2B5EF4-FFF2-40B4-BE49-F238E27FC236}">
                <a16:creationId xmlns:a16="http://schemas.microsoft.com/office/drawing/2014/main" id="{0A1DCD77-FCC5-4EE3-B79E-F5AEAE7A6E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gnition Project5" id="6" name="slide6">
            <a:extLst>
              <a:ext uri="{FF2B5EF4-FFF2-40B4-BE49-F238E27FC236}">
                <a16:creationId xmlns:a16="http://schemas.microsoft.com/office/drawing/2014/main" id="{36840967-70BE-44E2-B9CD-478E9F7802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2019-12-07T10:25:23Z</dcterms:created>
  <dcterms:modified xsi:type="dcterms:W3CDTF">2019-12-07T10:25:23Z</dcterms:modified>
</cp:coreProperties>
</file>