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2" r:id="rId11"/>
    <p:sldId id="2146847061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aswinihatkar/Secure-data-hiding-in-image-using-Steganography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0527" y="3740727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Tejaswini Hatkar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Tejaswini Hatkar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Usha Mittal Institute of Technology / Electronics and Telecommunication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0F7AD-D89D-60D0-BCE6-079F628A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https://github.com/tejaswinihatkar/Secure-data-hiding-in-image-using-Steganography.git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384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tejaswini hatkar</cp:lastModifiedBy>
  <cp:revision>29</cp:revision>
  <dcterms:created xsi:type="dcterms:W3CDTF">2021-05-26T16:50:10Z</dcterms:created>
  <dcterms:modified xsi:type="dcterms:W3CDTF">2025-02-24T15:53:14Z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