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A583B-753B-4830-B732-6C0D11000C2E}"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3E75B7-AAAD-4FF1-896C-1C580C75A9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3E75B7-AAAD-4FF1-896C-1C580C75A95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11/8/2016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11/8/2016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11/8/2016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11/8/2016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609600"/>
            <a:ext cx="6172200" cy="1894362"/>
          </a:xfrm>
        </p:spPr>
        <p:txBody>
          <a:bodyPr/>
          <a:lstStyle/>
          <a:p>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2133600" y="2895600"/>
            <a:ext cx="7010400" cy="39624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By,</a:t>
            </a:r>
          </a:p>
          <a:p>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a:t>
            </a:r>
            <a:r>
              <a:rPr lang="en-US" sz="3600" b="0" spc="50" dirty="0" err="1"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Sushma</a:t>
            </a:r>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Reddy T (01FB15ECS318)</a:t>
            </a:r>
          </a:p>
          <a:p>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a:t>
            </a:r>
            <a:r>
              <a:rPr lang="en-US" sz="3600" b="0" spc="50" dirty="0" err="1"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Swetha</a:t>
            </a:r>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K S N  (01FB15ECS321)    </a:t>
            </a:r>
          </a:p>
          <a:p>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a:t>
            </a:r>
            <a:r>
              <a:rPr lang="en-US" sz="3600" b="0" spc="50" dirty="0" err="1"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Tejaswini</a:t>
            </a:r>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K  (01FB15ECS325)</a:t>
            </a:r>
          </a:p>
          <a:p>
            <a:r>
              <a:rPr lang="en-US" sz="3600" b="0"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rPr>
              <a:t>      </a:t>
            </a:r>
            <a:endParaRPr lang="en-US" sz="3600" b="0"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Arial Narrow" pitchFamily="34" charset="0"/>
            </a:endParaRPr>
          </a:p>
        </p:txBody>
      </p:sp>
      <p:sp>
        <p:nvSpPr>
          <p:cNvPr id="4" name="Rectangle 3"/>
          <p:cNvSpPr/>
          <p:nvPr/>
        </p:nvSpPr>
        <p:spPr>
          <a:xfrm>
            <a:off x="2209800" y="762000"/>
            <a:ext cx="605967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 </a:t>
            </a: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brEakOut</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gAme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44927"/>
            <a:ext cx="7239000" cy="4031873"/>
          </a:xfrm>
          <a:prstGeom prst="rect">
            <a:avLst/>
          </a:prstGeom>
          <a:noFill/>
        </p:spPr>
        <p:txBody>
          <a:bodyPr wrap="square" rtlCol="0">
            <a:spAutoFit/>
          </a:bodyPr>
          <a:lstStyle/>
          <a:p>
            <a:r>
              <a:rPr lang="en-US" sz="3200" b="1" i="1" u="sng" dirty="0" smtClean="0"/>
              <a:t>Concepts used:</a:t>
            </a:r>
          </a:p>
          <a:p>
            <a:r>
              <a:rPr lang="en-US" sz="3200" b="1" i="1" u="sng" dirty="0" smtClean="0"/>
              <a:t>            </a:t>
            </a:r>
            <a:endParaRPr lang="en-US" sz="3200" dirty="0" smtClean="0"/>
          </a:p>
          <a:p>
            <a:pPr>
              <a:buClr>
                <a:schemeClr val="accent2"/>
              </a:buClr>
              <a:buFont typeface="Wingdings" pitchFamily="2" charset="2"/>
              <a:buChar char="v"/>
            </a:pPr>
            <a:r>
              <a:rPr lang="en-US" sz="3200" dirty="0" smtClean="0"/>
              <a:t>Html</a:t>
            </a:r>
          </a:p>
          <a:p>
            <a:pPr>
              <a:buClr>
                <a:schemeClr val="accent2"/>
              </a:buClr>
              <a:buFont typeface="Wingdings" pitchFamily="2" charset="2"/>
              <a:buChar char="v"/>
            </a:pPr>
            <a:r>
              <a:rPr lang="en-US" sz="3200" dirty="0" err="1" smtClean="0"/>
              <a:t>Css</a:t>
            </a:r>
            <a:endParaRPr lang="en-US" sz="3200" dirty="0" smtClean="0"/>
          </a:p>
          <a:p>
            <a:pPr>
              <a:buClr>
                <a:schemeClr val="accent2"/>
              </a:buClr>
              <a:buFont typeface="Wingdings" pitchFamily="2" charset="2"/>
              <a:buChar char="v"/>
            </a:pPr>
            <a:r>
              <a:rPr lang="en-US" sz="3200" dirty="0" smtClean="0"/>
              <a:t>Java script</a:t>
            </a:r>
          </a:p>
          <a:p>
            <a:pPr>
              <a:buClr>
                <a:schemeClr val="accent2"/>
              </a:buClr>
              <a:buFont typeface="Wingdings" pitchFamily="2" charset="2"/>
              <a:buChar char="v"/>
            </a:pPr>
            <a:r>
              <a:rPr lang="en-US" sz="3200" dirty="0" err="1" smtClean="0"/>
              <a:t>Php</a:t>
            </a:r>
            <a:endParaRPr lang="en-US" sz="3200" dirty="0" smtClean="0"/>
          </a:p>
          <a:p>
            <a:pPr>
              <a:buClr>
                <a:schemeClr val="accent2"/>
              </a:buClr>
              <a:buFont typeface="Wingdings" pitchFamily="2" charset="2"/>
              <a:buChar char="v"/>
            </a:pPr>
            <a:r>
              <a:rPr lang="en-US" sz="3200" dirty="0" smtClean="0"/>
              <a:t>Database</a:t>
            </a:r>
          </a:p>
          <a:p>
            <a:pPr>
              <a:buClr>
                <a:schemeClr val="accent2"/>
              </a:buClr>
              <a:buFont typeface="Wingdings" pitchFamily="2" charset="2"/>
              <a:buChar char="v"/>
            </a:pP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35562"/>
          </a:xfrm>
        </p:spPr>
        <p:txBody>
          <a:bodyPr/>
          <a:lstStyle/>
          <a:p>
            <a:r>
              <a:rPr lang="en-US" dirty="0" smtClean="0"/>
              <a:t/>
            </a:r>
            <a:br>
              <a:rPr lang="en-US" dirty="0" smtClean="0"/>
            </a:br>
            <a:endParaRPr lang="en-US" dirty="0"/>
          </a:p>
        </p:txBody>
      </p:sp>
      <p:sp>
        <p:nvSpPr>
          <p:cNvPr id="3" name="TextBox 2"/>
          <p:cNvSpPr txBox="1"/>
          <p:nvPr/>
        </p:nvSpPr>
        <p:spPr>
          <a:xfrm>
            <a:off x="685800" y="457200"/>
            <a:ext cx="7772400" cy="5755422"/>
          </a:xfrm>
          <a:prstGeom prst="rect">
            <a:avLst/>
          </a:prstGeom>
          <a:noFill/>
        </p:spPr>
        <p:txBody>
          <a:bodyPr wrap="square" rtlCol="0">
            <a:spAutoFit/>
          </a:bodyPr>
          <a:lstStyle/>
          <a:p>
            <a:r>
              <a:rPr lang="en-US" sz="4000" b="1" i="1" u="sng" dirty="0" smtClean="0"/>
              <a:t>About Game:</a:t>
            </a:r>
          </a:p>
          <a:p>
            <a:r>
              <a:rPr lang="en-US" sz="4000" dirty="0" smtClean="0"/>
              <a:t>               </a:t>
            </a:r>
            <a:r>
              <a:rPr lang="en-US" sz="3200" dirty="0" smtClean="0"/>
              <a:t>In the game, a layer of bricks lines the top third of the screen. A ball travels across the screen, bouncing off the top and side walls of the screen. When a brick is hit, the ball bounces away and the brick is destroyed. The player loses turn when the ball touches the bottom of the screen. To prevent this form happening, the player has a movable paddle to bounce the ball upward, keeping it in play.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304800"/>
            <a:ext cx="6629400" cy="6248400"/>
          </a:xfrm>
        </p:spPr>
        <p:txBody>
          <a:bodyPr>
            <a:normAutofit/>
          </a:bodyPr>
          <a:lstStyle/>
          <a:p>
            <a:r>
              <a:rPr lang="en-US" sz="3200" i="1" u="sng" dirty="0" smtClean="0"/>
              <a:t>Step by Step methods:</a:t>
            </a:r>
          </a:p>
          <a:p>
            <a:endParaRPr lang="en-US" sz="3200" b="0" dirty="0" smtClean="0"/>
          </a:p>
          <a:p>
            <a:pPr>
              <a:buFont typeface="Wingdings" pitchFamily="2" charset="2"/>
              <a:buChar char="v"/>
            </a:pPr>
            <a:r>
              <a:rPr lang="en-US" sz="3200" b="0" dirty="0" smtClean="0"/>
              <a:t>canvas to draw the bricks</a:t>
            </a:r>
          </a:p>
          <a:p>
            <a:pPr>
              <a:buFont typeface="Wingdings" pitchFamily="2" charset="2"/>
              <a:buChar char="v"/>
            </a:pPr>
            <a:r>
              <a:rPr lang="en-US" sz="3200" b="0" dirty="0" smtClean="0"/>
              <a:t>creating ball</a:t>
            </a:r>
          </a:p>
          <a:p>
            <a:pPr>
              <a:buFont typeface="Wingdings" pitchFamily="2" charset="2"/>
              <a:buChar char="v"/>
            </a:pPr>
            <a:r>
              <a:rPr lang="en-US" sz="3200" b="0" dirty="0" smtClean="0"/>
              <a:t>moving ball</a:t>
            </a:r>
          </a:p>
          <a:p>
            <a:pPr>
              <a:buFont typeface="Wingdings" pitchFamily="2" charset="2"/>
              <a:buChar char="v"/>
            </a:pPr>
            <a:r>
              <a:rPr lang="en-US" sz="3200" b="0" dirty="0" smtClean="0"/>
              <a:t>bouncing</a:t>
            </a:r>
          </a:p>
          <a:p>
            <a:pPr>
              <a:buFont typeface="Wingdings" pitchFamily="2" charset="2"/>
              <a:buChar char="v"/>
            </a:pPr>
            <a:r>
              <a:rPr lang="en-US" sz="3200" b="0" dirty="0" smtClean="0"/>
              <a:t>paddle creation</a:t>
            </a:r>
          </a:p>
          <a:p>
            <a:pPr>
              <a:buFont typeface="Wingdings" pitchFamily="2" charset="2"/>
              <a:buChar char="v"/>
            </a:pPr>
            <a:r>
              <a:rPr lang="en-US" sz="3200" b="0" dirty="0" smtClean="0"/>
              <a:t>collision detection</a:t>
            </a:r>
          </a:p>
          <a:p>
            <a:pPr>
              <a:buFont typeface="Wingdings" pitchFamily="2" charset="2"/>
              <a:buChar char="v"/>
            </a:pPr>
            <a:r>
              <a:rPr lang="en-US" sz="3200" b="0" dirty="0" smtClean="0"/>
              <a:t>scores</a:t>
            </a:r>
          </a:p>
          <a:p>
            <a:pPr>
              <a:buFont typeface="Wingdings" pitchFamily="2" charset="2"/>
              <a:buChar char="v"/>
            </a:pPr>
            <a:r>
              <a:rPr lang="en-US" sz="3200" b="0" dirty="0" err="1" smtClean="0"/>
              <a:t>Highscore</a:t>
            </a:r>
            <a:r>
              <a:rPr lang="en-US" sz="3200" b="0" dirty="0" smtClean="0"/>
              <a:t> display</a:t>
            </a:r>
          </a:p>
          <a:p>
            <a:pPr>
              <a:buFont typeface="Wingdings" pitchFamily="2" charset="2"/>
              <a:buChar char="v"/>
            </a:pPr>
            <a:r>
              <a:rPr lang="en-US" sz="3200" b="0" dirty="0" smtClean="0"/>
              <a:t>Feedback</a:t>
            </a:r>
          </a:p>
          <a:p>
            <a:pPr>
              <a:buClr>
                <a:schemeClr val="accent2">
                  <a:lumMod val="75000"/>
                </a:schemeClr>
              </a:buClr>
            </a:pPr>
            <a:endParaRPr lang="en-US" sz="3200" b="0" dirty="0" smtClean="0"/>
          </a:p>
          <a:p>
            <a:endParaRPr lang="en-US" sz="32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Special key aspects:</a:t>
            </a:r>
            <a:endParaRPr lang="en-US" b="1" i="1" u="sng" dirty="0"/>
          </a:p>
        </p:txBody>
      </p:sp>
      <p:sp>
        <p:nvSpPr>
          <p:cNvPr id="3" name="Content Placeholder 2"/>
          <p:cNvSpPr>
            <a:spLocks noGrp="1"/>
          </p:cNvSpPr>
          <p:nvPr>
            <p:ph sz="quarter" idx="1"/>
          </p:nvPr>
        </p:nvSpPr>
        <p:spPr/>
        <p:txBody>
          <a:bodyPr/>
          <a:lstStyle/>
          <a:p>
            <a:pPr>
              <a:buClr>
                <a:schemeClr val="accent2"/>
              </a:buClr>
              <a:buFont typeface="Wingdings" pitchFamily="2" charset="2"/>
              <a:buChar char="v"/>
            </a:pPr>
            <a:r>
              <a:rPr lang="en-US" sz="2800" dirty="0" smtClean="0"/>
              <a:t>Canvas</a:t>
            </a:r>
          </a:p>
          <a:p>
            <a:pPr>
              <a:buClr>
                <a:schemeClr val="accent2"/>
              </a:buClr>
              <a:buFont typeface="Wingdings" pitchFamily="2" charset="2"/>
              <a:buChar char="v"/>
            </a:pPr>
            <a:r>
              <a:rPr lang="en-US" sz="2800" dirty="0" smtClean="0"/>
              <a:t>Connecting </a:t>
            </a:r>
            <a:r>
              <a:rPr lang="en-US" sz="2800" dirty="0" err="1" smtClean="0"/>
              <a:t>javascript</a:t>
            </a:r>
            <a:r>
              <a:rPr lang="en-US" sz="2800" dirty="0" smtClean="0"/>
              <a:t>  to </a:t>
            </a:r>
            <a:r>
              <a:rPr lang="en-US" sz="2800" dirty="0" err="1" smtClean="0"/>
              <a:t>php</a:t>
            </a:r>
            <a:endParaRPr lang="en-US" sz="2800" dirty="0" smtClean="0"/>
          </a:p>
          <a:p>
            <a:pPr>
              <a:buClr>
                <a:schemeClr val="accent2"/>
              </a:buClr>
              <a:buFont typeface="Wingdings" pitchFamily="2" charset="2"/>
              <a:buChar char="v"/>
            </a:pPr>
            <a:r>
              <a:rPr lang="en-US" sz="2800" dirty="0" smtClean="0"/>
              <a:t>Storing of  feedback and scores using database</a:t>
            </a:r>
          </a:p>
          <a:p>
            <a:pPr>
              <a:buClr>
                <a:schemeClr val="accent2"/>
              </a:buClr>
              <a:buNone/>
            </a:pPr>
            <a:endParaRPr lang="en-US" dirty="0" smtClean="0"/>
          </a:p>
          <a:p>
            <a:pPr>
              <a:buClr>
                <a:schemeClr val="accent2"/>
              </a:buClr>
              <a:buNone/>
            </a:pPr>
            <a:endParaRPr lang="en-US" dirty="0" smtClean="0"/>
          </a:p>
          <a:p>
            <a:pPr>
              <a:buClr>
                <a:schemeClr val="accent2"/>
              </a:buClr>
              <a:buNone/>
            </a:pP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04800"/>
            <a:ext cx="6172200" cy="762000"/>
          </a:xfrm>
        </p:spPr>
        <p:txBody>
          <a:bodyPr/>
          <a:lstStyle/>
          <a:p>
            <a:r>
              <a:rPr lang="en-US" i="1" u="sng" dirty="0" smtClean="0"/>
              <a:t>Future enhancements:</a:t>
            </a:r>
            <a:endParaRPr lang="en-US" i="1" u="sng" dirty="0"/>
          </a:p>
        </p:txBody>
      </p:sp>
      <p:sp>
        <p:nvSpPr>
          <p:cNvPr id="3" name="Subtitle 2"/>
          <p:cNvSpPr>
            <a:spLocks noGrp="1"/>
          </p:cNvSpPr>
          <p:nvPr>
            <p:ph type="subTitle" idx="1"/>
          </p:nvPr>
        </p:nvSpPr>
        <p:spPr>
          <a:xfrm>
            <a:off x="2209800" y="1371600"/>
            <a:ext cx="6705600" cy="5029200"/>
          </a:xfrm>
        </p:spPr>
        <p:txBody>
          <a:bodyPr>
            <a:normAutofit/>
          </a:bodyPr>
          <a:lstStyle/>
          <a:p>
            <a:pPr>
              <a:buFont typeface="Wingdings" pitchFamily="2" charset="2"/>
              <a:buChar char="v"/>
            </a:pPr>
            <a:r>
              <a:rPr lang="en-US" sz="2800" dirty="0" smtClean="0"/>
              <a:t>Increasing the number of levels.</a:t>
            </a:r>
          </a:p>
          <a:p>
            <a:pPr>
              <a:buFont typeface="Wingdings" pitchFamily="2" charset="2"/>
              <a:buChar char="v"/>
            </a:pPr>
            <a:endParaRPr lang="en-US" sz="2800" dirty="0" smtClean="0"/>
          </a:p>
          <a:p>
            <a:pPr>
              <a:buFont typeface="Wingdings" pitchFamily="2" charset="2"/>
              <a:buChar char="v"/>
            </a:pPr>
            <a:r>
              <a:rPr lang="en-US" sz="2800" dirty="0" smtClean="0"/>
              <a:t>Improving the quality of moving of the ball in the game.</a:t>
            </a:r>
          </a:p>
          <a:p>
            <a:pPr>
              <a:buFont typeface="Wingdings" pitchFamily="2" charset="2"/>
              <a:buChar char="v"/>
            </a:pPr>
            <a:endParaRPr lang="en-US" sz="2800" dirty="0" smtClean="0"/>
          </a:p>
          <a:p>
            <a:pPr>
              <a:buFont typeface="Wingdings" pitchFamily="2" charset="2"/>
              <a:buChar char="v"/>
            </a:pPr>
            <a:r>
              <a:rPr lang="en-US" sz="2800" dirty="0" smtClean="0"/>
              <a:t>Asking for comments and storing it in         the file.</a:t>
            </a:r>
          </a:p>
          <a:p>
            <a:pPr>
              <a:buFont typeface="Wingdings" pitchFamily="2" charset="2"/>
              <a:buChar char="v"/>
            </a:pPr>
            <a:endParaRPr lang="en-US" sz="2800" dirty="0" smtClean="0"/>
          </a:p>
          <a:p>
            <a:pPr>
              <a:buFont typeface="Wingdings" pitchFamily="2" charset="2"/>
              <a:buChar char="v"/>
            </a:pPr>
            <a:r>
              <a:rPr lang="en-US" sz="2800" dirty="0" smtClean="0"/>
              <a:t>Making it more attractive with more features of animations.</a:t>
            </a:r>
          </a:p>
          <a:p>
            <a:pPr>
              <a:buFont typeface="Wingdings" pitchFamily="2" charset="2"/>
              <a:buChar char="v"/>
            </a:pPr>
            <a:endParaRPr lang="en-US" sz="2800" dirty="0" smtClean="0"/>
          </a:p>
          <a:p>
            <a:pPr>
              <a:buFont typeface="Wingdings" pitchFamily="2" charset="2"/>
              <a:buChar char="v"/>
            </a:pP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u\Desktop\wt project full\3.jpg"/>
          <p:cNvPicPr>
            <a:picLocks noChangeAspect="1" noChangeArrowheads="1"/>
          </p:cNvPicPr>
          <p:nvPr/>
        </p:nvPicPr>
        <p:blipFill>
          <a:blip r:embed="rId2" cstate="print"/>
          <a:srcRect/>
          <a:stretch>
            <a:fillRect/>
          </a:stretch>
        </p:blipFill>
        <p:spPr bwMode="auto">
          <a:xfrm>
            <a:off x="457200" y="304800"/>
            <a:ext cx="784860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1295400" y="609600"/>
            <a:ext cx="6096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2d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brEakOut</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gAme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600201" y="4419600"/>
            <a:ext cx="5842753" cy="1323439"/>
          </a:xfrm>
          <a:prstGeom prst="rect">
            <a:avLst/>
          </a:prstGeom>
          <a:noFill/>
        </p:spPr>
        <p:txBody>
          <a:bodyPr wrap="none" lIns="91440" tIns="45720" rIns="91440" bIns="45720">
            <a:spAutoFit/>
          </a:bodyPr>
          <a:lstStyle/>
          <a:p>
            <a:pPr algn="ctr"/>
            <a:r>
              <a:rPr lang="en-US" sz="8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a:t>
            </a:r>
            <a:r>
              <a:rPr lang="en-US" sz="8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You </a:t>
            </a:r>
            <a:r>
              <a:rPr lang="en-US" sz="8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sym typeface="Wingdings" pitchFamily="2" charset="2"/>
              </a:rPr>
              <a:t></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147</TotalTime>
  <Words>217</Words>
  <Application>Microsoft Office PowerPoint</Application>
  <PresentationFormat>On-screen Show (4:3)</PresentationFormat>
  <Paragraphs>46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  </vt:lpstr>
      <vt:lpstr>Slide 2</vt:lpstr>
      <vt:lpstr> </vt:lpstr>
      <vt:lpstr>Slide 4</vt:lpstr>
      <vt:lpstr>Special key aspects:</vt:lpstr>
      <vt:lpstr>Future enhancements:</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sushma reddy</dc:creator>
  <cp:lastModifiedBy>Suman</cp:lastModifiedBy>
  <cp:revision>20</cp:revision>
  <dcterms:created xsi:type="dcterms:W3CDTF">2006-08-16T00:00:00Z</dcterms:created>
  <dcterms:modified xsi:type="dcterms:W3CDTF">2016-11-08T09:43:33Z</dcterms:modified>
</cp:coreProperties>
</file>