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RAG Chatbot with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Multi-Format Document Question Answering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Architecture (MCP Compliant)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IngestionAgent → Parses &amp; embeds documents</a:t>
            </a:r>
          </a:p>
          <a:p>
            <a:pPr/>
            <a:r>
              <a:t>RetrievalAgent → Uses embeddings to fetch relevant context</a:t>
            </a:r>
          </a:p>
          <a:p>
            <a:pPr/>
            <a:r>
              <a:t>LLMResponseAgent → Uses context + query to generate answer</a:t>
            </a:r>
          </a:p>
          <a:p>
            <a:pPr/>
            <a:r>
              <a:t>Messages passed via Model Context Protocol (MCP) structure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 with MCP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User uploads documents via UI</a:t>
            </a:r>
          </a:p>
          <a:p>
            <a:pPr/>
            <a:r>
              <a:t>UI → IngestionAgent → parses, chunks, embeds</a:t>
            </a:r>
          </a:p>
          <a:p>
            <a:pPr/>
            <a:r>
              <a:t>RetrievalAgent → finds relevant context</a:t>
            </a:r>
          </a:p>
          <a:p>
            <a:pPr/>
            <a:r>
              <a:t>LLMResponseAgent → formats prompt and calls OpenAI LLM</a:t>
            </a:r>
          </a:p>
          <a:p>
            <a:pPr/>
            <a:r>
              <a:t>Answer + Source Context returned to UI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 + Streamlit for UI</a:t>
            </a:r>
          </a:p>
          <a:p>
            <a:pPr/>
            <a:r>
              <a:t>FAISS for vector search</a:t>
            </a:r>
          </a:p>
          <a:p>
            <a:pPr/>
            <a:r>
              <a:t>SentenceTransformers (MiniLM) for embeddings</a:t>
            </a:r>
          </a:p>
          <a:p>
            <a:pPr/>
            <a:r>
              <a:t>OpenAI (gpt-3.5-turbo) for LLM response</a:t>
            </a:r>
          </a:p>
          <a:p>
            <a:pPr/>
            <a:r>
              <a:t>pptx, PyPDF2, docx, csv, etc. for document parsing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&amp; 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Supports multi-format uploads: PDF, PPTX, DOCX, CSV, TXT</a:t>
            </a:r>
          </a:p>
          <a:p>
            <a:pPr/>
            <a:r>
              <a:t>Displays answer and source chunks</a:t>
            </a:r>
          </a:p>
          <a:p>
            <a:pPr/>
            <a:r>
              <a:t>Streamlit-based lightweight interface</a:t>
            </a:r>
          </a:p>
          <a:p>
            <a:pPr/>
            <a:r>
              <a:t>Insert screenshots manually in this slide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Challenges: Managing inconsistent doc structure, embedding chunk quality</a:t>
            </a:r>
          </a:p>
          <a:p>
            <a:pPr/>
            <a:r>
              <a:t>Future Scope:</a:t>
            </a:r>
          </a:p>
          <a:p>
            <a:pPr/>
            <a:r>
              <a:t>- Add CoordinatorAgent for better orchestration</a:t>
            </a:r>
          </a:p>
          <a:p>
            <a:pPr/>
            <a:r>
              <a:t>- Enable multi-turn chat history</a:t>
            </a:r>
          </a:p>
          <a:p>
            <a:pPr/>
            <a:r>
              <a:t>- Support async processing for scalability</a:t>
            </a:r>
          </a:p>
          <a:p>
            <a:pPr/>
            <a:r>
              <a:t>- Use vector DB like Chroma for persistence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