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sz="1200" b="1" dirty="0"/>
              <a:t>Training Project : Online Plant Nursery Application </a:t>
            </a:r>
          </a:p>
          <a:p>
            <a:pPr algn="just" eaLnBrk="1" hangingPunct="1">
              <a:lnSpc>
                <a:spcPct val="114000"/>
              </a:lnSpc>
            </a:pPr>
            <a:endParaRPr lang="en-IN" sz="1100" dirty="0"/>
          </a:p>
          <a:p>
            <a:pPr algn="just" eaLnBrk="1" hangingPunct="1">
              <a:lnSpc>
                <a:spcPct val="114000"/>
              </a:lnSpc>
            </a:pPr>
            <a:r>
              <a:rPr lang="en-IN" sz="1100" dirty="0"/>
              <a:t>Completed end to end case study of Online Plant Nursery Application using Spring boot and React used for user interface. It is a double-role application project i.e. Admin and User, where Admin will have the main control over the system. Admin will be responsible for maintaining the system and also, keeping a check on the availability of plants, and updating any details related to the Nursery Store. On the other hand, Users can register themselves and can do online shopping. 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IN" altLang="en-US" sz="1200" b="1" u="sng" dirty="0"/>
              <a:t>Certified AWS Cloud Practitioner</a:t>
            </a:r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algn="l"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tejaswini.mukkapati@capgemini.com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+91 7997698148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web application with Spring Boot, Spring Security, Data JPA.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traditional and reactive application with Visual Basic.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  https://github.com/tejaswinimukkapati/Resume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178" y="574676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Spring Boot/Spring Security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REST-API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NodeJS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4"/>
            <a:ext cx="6223000" cy="322262"/>
          </a:xfrm>
        </p:spPr>
        <p:txBody>
          <a:bodyPr/>
          <a:lstStyle/>
          <a:p>
            <a:r>
              <a:rPr lang="en-IN" altLang="en-US" dirty="0"/>
              <a:t>Tejaswini Mukkapati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 descr="A picture containing person, posing, shirt&#10;&#10;Description automatically generated">
            <a:extLst>
              <a:ext uri="{FF2B5EF4-FFF2-40B4-BE49-F238E27FC236}">
                <a16:creationId xmlns:a16="http://schemas.microsoft.com/office/drawing/2014/main" id="{78D6DCBF-D292-4E78-8388-180A233A183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8" b="14548"/>
          <a:stretch>
            <a:fillRect/>
          </a:stretch>
        </p:blipFill>
        <p:spPr>
          <a:xfrm>
            <a:off x="652156" y="404664"/>
            <a:ext cx="1744970" cy="169559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57977</TotalTime>
  <Words>273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Mukkapati, Tejaswini</cp:lastModifiedBy>
  <cp:revision>130</cp:revision>
  <dcterms:created xsi:type="dcterms:W3CDTF">2017-12-08T05:27:40Z</dcterms:created>
  <dcterms:modified xsi:type="dcterms:W3CDTF">2022-11-04T05:09:11Z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