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AD"/>
    <a:srgbClr val="FAFAFA"/>
    <a:srgbClr val="EBEBEB"/>
    <a:srgbClr val="F9F9F9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04/11/2022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04/11/2022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11/4/2022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ttulaManish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IN" sz="1200" b="1" dirty="0"/>
              <a:t>Training Project : Online Plant Nursery Application </a:t>
            </a:r>
          </a:p>
          <a:p>
            <a:pPr algn="just" eaLnBrk="1" hangingPunct="1">
              <a:lnSpc>
                <a:spcPct val="114000"/>
              </a:lnSpc>
            </a:pPr>
            <a:endParaRPr lang="en-IN" sz="1100" dirty="0"/>
          </a:p>
          <a:p>
            <a:pPr algn="just" eaLnBrk="1" hangingPunct="1">
              <a:lnSpc>
                <a:spcPct val="114000"/>
              </a:lnSpc>
            </a:pPr>
            <a:r>
              <a:rPr lang="en-IN" sz="1100" dirty="0"/>
              <a:t>Completed end to end case study of Online Plant Nursery Application using Spring boot and React used for user interface. It is a double-role application project i.e. Admin and User, where Admin will have the main control over the system. Admin will be responsible for maintaining the system and also, keeping a check on the availability of plants, and updating any details related to the Nursery Store. On the other hand, Users can register themselves and can do online shopping. </a:t>
            </a:r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IN" altLang="en-US" sz="1200" b="1" u="sng" dirty="0"/>
              <a:t>Certified AWS Cloud Practitioner</a:t>
            </a:r>
          </a:p>
          <a:p>
            <a:pPr eaLnBrk="1" hangingPunct="1">
              <a:lnSpc>
                <a:spcPct val="114000"/>
              </a:lnSpc>
            </a:pPr>
            <a:endParaRPr lang="en-IN" altLang="en-US" sz="1100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algn="l"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665163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Hyderabad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11300"/>
            <a:ext cx="2822575" cy="325438"/>
          </a:xfrm>
        </p:spPr>
        <p:txBody>
          <a:bodyPr/>
          <a:lstStyle/>
          <a:p>
            <a:pPr eaLnBrk="1" hangingPunct="1"/>
            <a:r>
              <a:rPr lang="nl-NL" altLang="nl-NL" dirty="0"/>
              <a:t>tejaswini.mukkapati@capgemini.com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+91 7997698148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Hands on experience in creating web application with Spring Boot, Spring Security, Data JPA.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Hands on experience in creating traditional and reactive application with Visual Basic.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Has working knowledge on Angular and Java Development using Spring framework on an intermediate level.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	          https://github.com/tejaswinimukkapati/Resume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4178" y="574676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Technology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Computer Science : 2017 - 2021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8 /J2EE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JPA Crud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Bootstrap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dirty="0"/>
          </a:p>
          <a:p>
            <a:pPr>
              <a:lnSpc>
                <a:spcPct val="114000"/>
              </a:lnSpc>
            </a:pPr>
            <a:r>
              <a:rPr lang="en-IN" sz="1000" b="1" dirty="0">
                <a:solidFill>
                  <a:srgbClr val="0070AD"/>
                </a:solidFill>
              </a:rPr>
              <a:t>Backend</a:t>
            </a:r>
          </a:p>
          <a:p>
            <a:pPr eaLnBrk="1" hangingPunct="1">
              <a:lnSpc>
                <a:spcPct val="114000"/>
              </a:lnSpc>
            </a:pPr>
            <a:r>
              <a:rPr lang="en-IN" sz="1000" dirty="0"/>
              <a:t>Spring Boot/Spring Security </a:t>
            </a:r>
          </a:p>
          <a:p>
            <a:pPr eaLnBrk="1" hangingPunct="1">
              <a:lnSpc>
                <a:spcPct val="114000"/>
              </a:lnSpc>
            </a:pPr>
            <a:r>
              <a:rPr lang="en-IN" sz="1000" dirty="0"/>
              <a:t>REST-API </a:t>
            </a:r>
          </a:p>
          <a:p>
            <a:pPr eaLnBrk="1" hangingPunct="1">
              <a:lnSpc>
                <a:spcPct val="114000"/>
              </a:lnSpc>
            </a:pPr>
            <a:r>
              <a:rPr lang="en-IN" sz="1000" dirty="0"/>
              <a:t>NodeJS</a:t>
            </a:r>
            <a:endParaRPr lang="en-US" altLang="en-US" sz="1000" dirty="0"/>
          </a:p>
          <a:p>
            <a:pPr eaLnBrk="1" hangingPunct="1">
              <a:lnSpc>
                <a:spcPct val="114000"/>
              </a:lnSpc>
            </a:pPr>
            <a:endParaRPr lang="en-US" altLang="en-US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 MySQL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Github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Maven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52414"/>
            <a:ext cx="6223000" cy="322262"/>
          </a:xfrm>
        </p:spPr>
        <p:txBody>
          <a:bodyPr/>
          <a:lstStyle/>
          <a:p>
            <a:r>
              <a:rPr lang="en-IN" altLang="en-US" dirty="0"/>
              <a:t>Tejaswini Mukkapati</a:t>
            </a:r>
          </a:p>
        </p:txBody>
      </p:sp>
      <p:pic>
        <p:nvPicPr>
          <p:cNvPr id="7179" name="Picture 7">
            <a:hlinkClick r:id="rId3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9522" y="5500702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IN" altLang="en-US" sz="1100" dirty="0"/>
          </a:p>
        </p:txBody>
      </p:sp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Placeholder 5" descr="A picture containing person, posing, shirt&#10;&#10;Description automatically generated">
            <a:extLst>
              <a:ext uri="{FF2B5EF4-FFF2-40B4-BE49-F238E27FC236}">
                <a16:creationId xmlns:a16="http://schemas.microsoft.com/office/drawing/2014/main" id="{78D6DCBF-D292-4E78-8388-180A233A1836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8" b="14548"/>
          <a:stretch>
            <a:fillRect/>
          </a:stretch>
        </p:blipFill>
        <p:spPr>
          <a:xfrm>
            <a:off x="652156" y="404664"/>
            <a:ext cx="1744970" cy="1695599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EFE742-3A8E-4E5A-B843-9354826E5980}">
  <ds:schemaRefs>
    <ds:schemaRef ds:uri="47da6acf-edf2-43bc-9595-f721a214a14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fd33c62d-2c11-46e7-88a2-e90fa986d9d0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57971</TotalTime>
  <Words>273</Words>
  <Application>Microsoft Office PowerPoint</Application>
  <PresentationFormat>Widescreen</PresentationFormat>
  <Paragraphs>65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Verdana</vt:lpstr>
      <vt:lpstr>Wingdings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Mukkapati, Tejaswini</cp:lastModifiedBy>
  <cp:revision>130</cp:revision>
  <dcterms:created xsi:type="dcterms:W3CDTF">2017-12-08T05:27:40Z</dcterms:created>
  <dcterms:modified xsi:type="dcterms:W3CDTF">2022-11-04T05:02:10Z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