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68" d="100"/>
          <a:sy n="68" d="100"/>
        </p:scale>
        <p:origin x="12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3/2/2021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3/2/2021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Tejaswi reddy</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TotalTime>
  <Words>389</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Mukesh Boddepalli</cp:lastModifiedBy>
  <cp:revision>192</cp:revision>
  <dcterms:created xsi:type="dcterms:W3CDTF">2014-05-07T16:40:04Z</dcterms:created>
  <dcterms:modified xsi:type="dcterms:W3CDTF">2021-03-02T11:12:46Z</dcterms:modified>
</cp:coreProperties>
</file>