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2" r:id="rId5"/>
    <p:sldId id="259" r:id="rId6"/>
    <p:sldId id="271" r:id="rId7"/>
    <p:sldId id="261" r:id="rId8"/>
    <p:sldId id="266" r:id="rId9"/>
    <p:sldId id="262" r:id="rId10"/>
    <p:sldId id="264" r:id="rId11"/>
    <p:sldId id="274" r:id="rId12"/>
    <p:sldId id="267" r:id="rId13"/>
    <p:sldId id="27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5432098765432391E-3"/>
                  <c:y val="-2.7777777777777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Revenues</c:v>
                </c:pt>
                <c:pt idx="1">
                  <c:v>Expenses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859990</c:v>
                </c:pt>
                <c:pt idx="1">
                  <c:v>611132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0864197530864209E-3"/>
                  <c:y val="1.94444444444444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5432098765432109E-3"/>
                  <c:y val="-2.5000000000000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Sheet1!$A$2:$A$3</c:f>
              <c:strCache>
                <c:ptCount val="2"/>
                <c:pt idx="0">
                  <c:v>Revenues</c:v>
                </c:pt>
                <c:pt idx="1">
                  <c:v>Expenses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4242803</c:v>
                </c:pt>
                <c:pt idx="1">
                  <c:v>1331984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Revenues</c:v>
                </c:pt>
                <c:pt idx="1">
                  <c:v>Expenses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1556133</c:v>
                </c:pt>
                <c:pt idx="1">
                  <c:v>2546305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Revenues</c:v>
                </c:pt>
                <c:pt idx="1">
                  <c:v>Expenses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4388264</c:v>
                </c:pt>
                <c:pt idx="1">
                  <c:v>3440676.5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66688"/>
        <c:axId val="22067840"/>
      </c:barChart>
      <c:catAx>
        <c:axId val="22066688"/>
        <c:scaling>
          <c:orientation val="minMax"/>
        </c:scaling>
        <c:delete val="0"/>
        <c:axPos val="b"/>
        <c:majorTickMark val="out"/>
        <c:minorTickMark val="none"/>
        <c:tickLblPos val="nextTo"/>
        <c:crossAx val="22067840"/>
        <c:crosses val="autoZero"/>
        <c:auto val="1"/>
        <c:lblAlgn val="ctr"/>
        <c:lblOffset val="100"/>
        <c:noMultiLvlLbl val="0"/>
      </c:catAx>
      <c:valAx>
        <c:axId val="22067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66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5F371-30C5-4FD1-BE5D-9F693D6FA001}" type="doc">
      <dgm:prSet loTypeId="urn:microsoft.com/office/officeart/2005/8/layout/hierarchy1" loCatId="hierarchy" qsTypeId="urn:microsoft.com/office/officeart/2009/2/quickstyle/3d8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20D612-F77A-4120-BBB2-86FB1721FC0B}">
      <dgm:prSet phldrT="[Text]"/>
      <dgm:spPr/>
      <dgm:t>
        <a:bodyPr/>
        <a:lstStyle/>
        <a:p>
          <a:r>
            <a:rPr lang="en-US" dirty="0" smtClean="0"/>
            <a:t>Central Finance Director</a:t>
          </a:r>
          <a:endParaRPr lang="en-US" dirty="0"/>
        </a:p>
      </dgm:t>
    </dgm:pt>
    <dgm:pt modelId="{9F9B1A39-F81F-429E-B4DB-AEE08650DE17}" type="parTrans" cxnId="{F18FAB17-FC85-4D1F-B277-33B57DE953C0}">
      <dgm:prSet/>
      <dgm:spPr/>
      <dgm:t>
        <a:bodyPr/>
        <a:lstStyle/>
        <a:p>
          <a:endParaRPr lang="en-US"/>
        </a:p>
      </dgm:t>
    </dgm:pt>
    <dgm:pt modelId="{BA440282-BFED-4CB0-A39B-412DB115DFAD}" type="sibTrans" cxnId="{F18FAB17-FC85-4D1F-B277-33B57DE953C0}">
      <dgm:prSet/>
      <dgm:spPr/>
      <dgm:t>
        <a:bodyPr/>
        <a:lstStyle/>
        <a:p>
          <a:endParaRPr lang="en-US"/>
        </a:p>
      </dgm:t>
    </dgm:pt>
    <dgm:pt modelId="{386645AD-04C2-4052-8BE9-F4A47A980F3C}">
      <dgm:prSet phldrT="[Text]"/>
      <dgm:spPr/>
      <dgm:t>
        <a:bodyPr/>
        <a:lstStyle/>
        <a:p>
          <a:r>
            <a:rPr lang="en-US" dirty="0" smtClean="0"/>
            <a:t>Chapter Finance Head</a:t>
          </a:r>
          <a:endParaRPr lang="en-US" dirty="0"/>
        </a:p>
      </dgm:t>
    </dgm:pt>
    <dgm:pt modelId="{A25DF091-4A48-4CB0-8041-A26E849D2DBC}" type="parTrans" cxnId="{58935C6D-3ECE-4412-8DF9-EE7C1035B69B}">
      <dgm:prSet/>
      <dgm:spPr/>
      <dgm:t>
        <a:bodyPr/>
        <a:lstStyle/>
        <a:p>
          <a:endParaRPr lang="en-US"/>
        </a:p>
      </dgm:t>
    </dgm:pt>
    <dgm:pt modelId="{2BC8C2CD-B3B3-45AE-9DF5-8DBDAEA66BEE}" type="sibTrans" cxnId="{58935C6D-3ECE-4412-8DF9-EE7C1035B69B}">
      <dgm:prSet/>
      <dgm:spPr/>
      <dgm:t>
        <a:bodyPr/>
        <a:lstStyle/>
        <a:p>
          <a:endParaRPr lang="en-US"/>
        </a:p>
      </dgm:t>
    </dgm:pt>
    <dgm:pt modelId="{813F2833-BAC9-445B-A4FE-21D660CC200C}">
      <dgm:prSet phldrT="[Text]"/>
      <dgm:spPr/>
      <dgm:t>
        <a:bodyPr/>
        <a:lstStyle/>
        <a:p>
          <a:r>
            <a:rPr lang="en-US" dirty="0" smtClean="0"/>
            <a:t>Assistant Finance Head</a:t>
          </a:r>
          <a:endParaRPr lang="en-US" dirty="0"/>
        </a:p>
      </dgm:t>
    </dgm:pt>
    <dgm:pt modelId="{E07B1476-AEC1-487D-9BFF-3DC790728FC5}" type="parTrans" cxnId="{55119292-E6C8-4244-A3B7-2D784A3C0DEA}">
      <dgm:prSet/>
      <dgm:spPr/>
      <dgm:t>
        <a:bodyPr/>
        <a:lstStyle/>
        <a:p>
          <a:endParaRPr lang="en-US"/>
        </a:p>
      </dgm:t>
    </dgm:pt>
    <dgm:pt modelId="{9729F955-0B99-4989-96AF-F00A20E301C3}" type="sibTrans" cxnId="{55119292-E6C8-4244-A3B7-2D784A3C0DEA}">
      <dgm:prSet/>
      <dgm:spPr/>
      <dgm:t>
        <a:bodyPr/>
        <a:lstStyle/>
        <a:p>
          <a:endParaRPr lang="en-US"/>
        </a:p>
      </dgm:t>
    </dgm:pt>
    <dgm:pt modelId="{3A3AF4ED-D548-494A-87C1-F48F488BC265}">
      <dgm:prSet phldrT="[Text]"/>
      <dgm:spPr/>
      <dgm:t>
        <a:bodyPr/>
        <a:lstStyle/>
        <a:p>
          <a:r>
            <a:rPr lang="en-US" dirty="0" smtClean="0"/>
            <a:t>Project Finance Representatives</a:t>
          </a:r>
          <a:endParaRPr lang="en-US" dirty="0"/>
        </a:p>
      </dgm:t>
    </dgm:pt>
    <dgm:pt modelId="{6555AA19-7283-430E-B43B-30F9040E2577}" type="parTrans" cxnId="{2E872CB3-85EF-4399-B6D7-0C1F8420EA4E}">
      <dgm:prSet/>
      <dgm:spPr/>
      <dgm:t>
        <a:bodyPr/>
        <a:lstStyle/>
        <a:p>
          <a:endParaRPr lang="en-US"/>
        </a:p>
      </dgm:t>
    </dgm:pt>
    <dgm:pt modelId="{C0879C9A-A29C-4BFD-B18E-638DC874E1AF}" type="sibTrans" cxnId="{2E872CB3-85EF-4399-B6D7-0C1F8420EA4E}">
      <dgm:prSet/>
      <dgm:spPr/>
      <dgm:t>
        <a:bodyPr/>
        <a:lstStyle/>
        <a:p>
          <a:endParaRPr lang="en-US"/>
        </a:p>
      </dgm:t>
    </dgm:pt>
    <dgm:pt modelId="{12FD27F1-90DD-4174-B5A1-9C295D850DBD}">
      <dgm:prSet phldrT="[Text]"/>
      <dgm:spPr/>
      <dgm:t>
        <a:bodyPr/>
        <a:lstStyle/>
        <a:p>
          <a:r>
            <a:rPr lang="en-US" dirty="0" smtClean="0"/>
            <a:t>Accountant</a:t>
          </a:r>
          <a:endParaRPr lang="en-US" dirty="0"/>
        </a:p>
      </dgm:t>
    </dgm:pt>
    <dgm:pt modelId="{1023CA46-6F4A-45B4-B1E8-1D9A04AB5CFC}" type="parTrans" cxnId="{FF7AB104-4AE5-4412-AC4F-3BAD88E9F2A1}">
      <dgm:prSet/>
      <dgm:spPr/>
      <dgm:t>
        <a:bodyPr/>
        <a:lstStyle/>
        <a:p>
          <a:endParaRPr lang="en-US"/>
        </a:p>
      </dgm:t>
    </dgm:pt>
    <dgm:pt modelId="{1E4F1EF2-E44D-4058-A348-433D5D0933B7}" type="sibTrans" cxnId="{FF7AB104-4AE5-4412-AC4F-3BAD88E9F2A1}">
      <dgm:prSet/>
      <dgm:spPr/>
      <dgm:t>
        <a:bodyPr/>
        <a:lstStyle/>
        <a:p>
          <a:endParaRPr lang="en-US"/>
        </a:p>
      </dgm:t>
    </dgm:pt>
    <dgm:pt modelId="{751C2F71-9573-42A9-BEA9-FB061E8F5CB2}">
      <dgm:prSet phldrT="[Text]"/>
      <dgm:spPr/>
      <dgm:t>
        <a:bodyPr/>
        <a:lstStyle/>
        <a:p>
          <a:r>
            <a:rPr lang="en-US" dirty="0" smtClean="0"/>
            <a:t>Assistant Finance Head</a:t>
          </a:r>
          <a:endParaRPr lang="en-US" dirty="0"/>
        </a:p>
      </dgm:t>
    </dgm:pt>
    <dgm:pt modelId="{061F4B40-E071-41BF-AC02-EA394EFFE954}" type="parTrans" cxnId="{F4035B28-4D4B-4A14-8427-61261DC1C4FB}">
      <dgm:prSet/>
      <dgm:spPr/>
      <dgm:t>
        <a:bodyPr/>
        <a:lstStyle/>
        <a:p>
          <a:endParaRPr lang="en-US"/>
        </a:p>
      </dgm:t>
    </dgm:pt>
    <dgm:pt modelId="{DFF6CA18-E25A-4872-A006-3FE6A0D56164}" type="sibTrans" cxnId="{F4035B28-4D4B-4A14-8427-61261DC1C4FB}">
      <dgm:prSet/>
      <dgm:spPr/>
      <dgm:t>
        <a:bodyPr/>
        <a:lstStyle/>
        <a:p>
          <a:endParaRPr lang="en-US"/>
        </a:p>
      </dgm:t>
    </dgm:pt>
    <dgm:pt modelId="{545FC3A8-E060-4D87-8B4B-21B65025B39B}">
      <dgm:prSet phldrT="[Text]"/>
      <dgm:spPr/>
      <dgm:t>
        <a:bodyPr/>
        <a:lstStyle/>
        <a:p>
          <a:r>
            <a:rPr lang="en-US" dirty="0" smtClean="0"/>
            <a:t>Chapter Finance Head</a:t>
          </a:r>
          <a:endParaRPr lang="en-US" dirty="0"/>
        </a:p>
      </dgm:t>
    </dgm:pt>
    <dgm:pt modelId="{15EBCB72-3DCB-4F31-9862-074CBE032164}" type="parTrans" cxnId="{F4FDBB4B-3DFF-4E63-AAD5-D1A0EC17966A}">
      <dgm:prSet/>
      <dgm:spPr/>
      <dgm:t>
        <a:bodyPr/>
        <a:lstStyle/>
        <a:p>
          <a:endParaRPr lang="en-US"/>
        </a:p>
      </dgm:t>
    </dgm:pt>
    <dgm:pt modelId="{CE869D7F-E2CA-499C-A445-6FA8D6D3CD24}" type="sibTrans" cxnId="{F4FDBB4B-3DFF-4E63-AAD5-D1A0EC17966A}">
      <dgm:prSet/>
      <dgm:spPr/>
      <dgm:t>
        <a:bodyPr/>
        <a:lstStyle/>
        <a:p>
          <a:endParaRPr lang="en-US"/>
        </a:p>
      </dgm:t>
    </dgm:pt>
    <dgm:pt modelId="{F6436504-7D54-4C78-A837-EECD2D08E74F}">
      <dgm:prSet phldrT="[Text]"/>
      <dgm:spPr/>
      <dgm:t>
        <a:bodyPr/>
        <a:lstStyle/>
        <a:p>
          <a:r>
            <a:rPr lang="en-US" dirty="0" smtClean="0"/>
            <a:t>Project Finance Representatives</a:t>
          </a:r>
          <a:endParaRPr lang="en-US" dirty="0"/>
        </a:p>
      </dgm:t>
    </dgm:pt>
    <dgm:pt modelId="{A503B69F-6FFC-409E-9A48-915EE153316F}" type="parTrans" cxnId="{66C65F66-FD7A-460C-9698-533B20C787D6}">
      <dgm:prSet/>
      <dgm:spPr/>
      <dgm:t>
        <a:bodyPr/>
        <a:lstStyle/>
        <a:p>
          <a:endParaRPr lang="en-US"/>
        </a:p>
      </dgm:t>
    </dgm:pt>
    <dgm:pt modelId="{126E4543-BF51-4CAB-AA72-63FE260C60D5}" type="sibTrans" cxnId="{66C65F66-FD7A-460C-9698-533B20C787D6}">
      <dgm:prSet/>
      <dgm:spPr/>
      <dgm:t>
        <a:bodyPr/>
        <a:lstStyle/>
        <a:p>
          <a:endParaRPr lang="en-US"/>
        </a:p>
      </dgm:t>
    </dgm:pt>
    <dgm:pt modelId="{A8FB3E85-B3BB-4357-9BB5-5EF2389315ED}" type="pres">
      <dgm:prSet presAssocID="{0815F371-30C5-4FD1-BE5D-9F693D6FA0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8EC5B1-E140-4B69-B68C-3E1817CD0ADB}" type="pres">
      <dgm:prSet presAssocID="{E720D612-F77A-4120-BBB2-86FB1721FC0B}" presName="hierRoot1" presStyleCnt="0"/>
      <dgm:spPr/>
    </dgm:pt>
    <dgm:pt modelId="{31F8844A-D52E-46F8-B7F4-0FC769FF23FF}" type="pres">
      <dgm:prSet presAssocID="{E720D612-F77A-4120-BBB2-86FB1721FC0B}" presName="composite" presStyleCnt="0"/>
      <dgm:spPr/>
    </dgm:pt>
    <dgm:pt modelId="{3C3C7CF6-0642-4508-B220-A4F10B9CF15C}" type="pres">
      <dgm:prSet presAssocID="{E720D612-F77A-4120-BBB2-86FB1721FC0B}" presName="background" presStyleLbl="node0" presStyleIdx="0" presStyleCnt="1"/>
      <dgm:spPr/>
    </dgm:pt>
    <dgm:pt modelId="{E1268636-0E45-4B14-8ADE-806713FBE400}" type="pres">
      <dgm:prSet presAssocID="{E720D612-F77A-4120-BBB2-86FB1721FC0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403EFD-2942-403A-B8DC-DB5347B839C5}" type="pres">
      <dgm:prSet presAssocID="{E720D612-F77A-4120-BBB2-86FB1721FC0B}" presName="hierChild2" presStyleCnt="0"/>
      <dgm:spPr/>
    </dgm:pt>
    <dgm:pt modelId="{763530F1-C388-47A5-9855-CAABDCC50ACF}" type="pres">
      <dgm:prSet presAssocID="{A25DF091-4A48-4CB0-8041-A26E849D2DB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ED2C079-EB28-43B4-B165-669A16FDE4AD}" type="pres">
      <dgm:prSet presAssocID="{386645AD-04C2-4052-8BE9-F4A47A980F3C}" presName="hierRoot2" presStyleCnt="0"/>
      <dgm:spPr/>
    </dgm:pt>
    <dgm:pt modelId="{F1C93DF2-28CE-4A8A-8B8B-FA0B44874712}" type="pres">
      <dgm:prSet presAssocID="{386645AD-04C2-4052-8BE9-F4A47A980F3C}" presName="composite2" presStyleCnt="0"/>
      <dgm:spPr/>
    </dgm:pt>
    <dgm:pt modelId="{D8203CBC-9719-420D-AD5B-03E49FFF4050}" type="pres">
      <dgm:prSet presAssocID="{386645AD-04C2-4052-8BE9-F4A47A980F3C}" presName="background2" presStyleLbl="node2" presStyleIdx="0" presStyleCnt="3"/>
      <dgm:spPr/>
    </dgm:pt>
    <dgm:pt modelId="{8E68DBDE-B232-4168-B26D-583E12F0C132}" type="pres">
      <dgm:prSet presAssocID="{386645AD-04C2-4052-8BE9-F4A47A980F3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8590B-B229-4D05-9783-AA4FFACE4142}" type="pres">
      <dgm:prSet presAssocID="{386645AD-04C2-4052-8BE9-F4A47A980F3C}" presName="hierChild3" presStyleCnt="0"/>
      <dgm:spPr/>
    </dgm:pt>
    <dgm:pt modelId="{7CAD3F0F-1D81-48F1-BA70-DD870A50D06A}" type="pres">
      <dgm:prSet presAssocID="{E07B1476-AEC1-487D-9BFF-3DC790728FC5}" presName="Name17" presStyleLbl="parChTrans1D3" presStyleIdx="0" presStyleCnt="4"/>
      <dgm:spPr/>
      <dgm:t>
        <a:bodyPr/>
        <a:lstStyle/>
        <a:p>
          <a:endParaRPr lang="en-US"/>
        </a:p>
      </dgm:t>
    </dgm:pt>
    <dgm:pt modelId="{E96F7733-2E4F-437A-B9B4-32207FA100FD}" type="pres">
      <dgm:prSet presAssocID="{813F2833-BAC9-445B-A4FE-21D660CC200C}" presName="hierRoot3" presStyleCnt="0"/>
      <dgm:spPr/>
    </dgm:pt>
    <dgm:pt modelId="{2DE358AE-9FA1-4AFD-B354-C125585328B4}" type="pres">
      <dgm:prSet presAssocID="{813F2833-BAC9-445B-A4FE-21D660CC200C}" presName="composite3" presStyleCnt="0"/>
      <dgm:spPr/>
    </dgm:pt>
    <dgm:pt modelId="{874D21DF-61F8-4848-B973-0AFC16845EFF}" type="pres">
      <dgm:prSet presAssocID="{813F2833-BAC9-445B-A4FE-21D660CC200C}" presName="background3" presStyleLbl="node3" presStyleIdx="0" presStyleCnt="4"/>
      <dgm:spPr/>
    </dgm:pt>
    <dgm:pt modelId="{A28B2242-8F09-4ECA-8B55-437290BD991B}" type="pres">
      <dgm:prSet presAssocID="{813F2833-BAC9-445B-A4FE-21D660CC200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110B02-0FAB-4B41-9AA7-16732AA613BE}" type="pres">
      <dgm:prSet presAssocID="{813F2833-BAC9-445B-A4FE-21D660CC200C}" presName="hierChild4" presStyleCnt="0"/>
      <dgm:spPr/>
    </dgm:pt>
    <dgm:pt modelId="{C7E3F93A-D07A-483E-A42A-C742B908241C}" type="pres">
      <dgm:prSet presAssocID="{6555AA19-7283-430E-B43B-30F9040E2577}" presName="Name17" presStyleLbl="parChTrans1D3" presStyleIdx="1" presStyleCnt="4"/>
      <dgm:spPr/>
      <dgm:t>
        <a:bodyPr/>
        <a:lstStyle/>
        <a:p>
          <a:endParaRPr lang="en-US"/>
        </a:p>
      </dgm:t>
    </dgm:pt>
    <dgm:pt modelId="{B0927BEE-9120-43C6-B9B7-6870F072C688}" type="pres">
      <dgm:prSet presAssocID="{3A3AF4ED-D548-494A-87C1-F48F488BC265}" presName="hierRoot3" presStyleCnt="0"/>
      <dgm:spPr/>
    </dgm:pt>
    <dgm:pt modelId="{1B42927F-89E4-4B46-97E0-4FE65D6B3D11}" type="pres">
      <dgm:prSet presAssocID="{3A3AF4ED-D548-494A-87C1-F48F488BC265}" presName="composite3" presStyleCnt="0"/>
      <dgm:spPr/>
    </dgm:pt>
    <dgm:pt modelId="{F2796F73-D893-42E4-887E-F5BF0B878FE3}" type="pres">
      <dgm:prSet presAssocID="{3A3AF4ED-D548-494A-87C1-F48F488BC265}" presName="background3" presStyleLbl="node3" presStyleIdx="1" presStyleCnt="4"/>
      <dgm:spPr/>
    </dgm:pt>
    <dgm:pt modelId="{01C39498-5282-48DD-A173-9625849E4155}" type="pres">
      <dgm:prSet presAssocID="{3A3AF4ED-D548-494A-87C1-F48F488BC26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F5158-2EA1-4BC9-950B-2DE8CC71510C}" type="pres">
      <dgm:prSet presAssocID="{3A3AF4ED-D548-494A-87C1-F48F488BC265}" presName="hierChild4" presStyleCnt="0"/>
      <dgm:spPr/>
    </dgm:pt>
    <dgm:pt modelId="{A5AECF7A-25F3-4C71-BD3F-DB2A93AE902F}" type="pres">
      <dgm:prSet presAssocID="{1023CA46-6F4A-45B4-B1E8-1D9A04AB5CFC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B9B907F-20D7-4B89-9744-8DDEC5B1C046}" type="pres">
      <dgm:prSet presAssocID="{12FD27F1-90DD-4174-B5A1-9C295D850DBD}" presName="hierRoot2" presStyleCnt="0"/>
      <dgm:spPr/>
    </dgm:pt>
    <dgm:pt modelId="{EE0535D1-79BF-43BC-A3AD-7CF12AAF6847}" type="pres">
      <dgm:prSet presAssocID="{12FD27F1-90DD-4174-B5A1-9C295D850DBD}" presName="composite2" presStyleCnt="0"/>
      <dgm:spPr/>
    </dgm:pt>
    <dgm:pt modelId="{CAE73FBA-066F-4CC2-8B05-828CA86ABE62}" type="pres">
      <dgm:prSet presAssocID="{12FD27F1-90DD-4174-B5A1-9C295D850DBD}" presName="background2" presStyleLbl="node2" presStyleIdx="1" presStyleCnt="3"/>
      <dgm:spPr/>
    </dgm:pt>
    <dgm:pt modelId="{C4A4133B-7DE2-4C8B-9694-ACAEA0CBD542}" type="pres">
      <dgm:prSet presAssocID="{12FD27F1-90DD-4174-B5A1-9C295D850DB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E8C536-2FA3-4EA6-9783-097EE6B1C318}" type="pres">
      <dgm:prSet presAssocID="{12FD27F1-90DD-4174-B5A1-9C295D850DBD}" presName="hierChild3" presStyleCnt="0"/>
      <dgm:spPr/>
    </dgm:pt>
    <dgm:pt modelId="{208059A7-C6C8-418E-B5D5-E3E5B686C747}" type="pres">
      <dgm:prSet presAssocID="{15EBCB72-3DCB-4F31-9862-074CBE03216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A4E2562-6CE5-4696-97BD-7E06C8CD8610}" type="pres">
      <dgm:prSet presAssocID="{545FC3A8-E060-4D87-8B4B-21B65025B39B}" presName="hierRoot2" presStyleCnt="0"/>
      <dgm:spPr/>
    </dgm:pt>
    <dgm:pt modelId="{3436162A-6124-4E41-844E-F98831214932}" type="pres">
      <dgm:prSet presAssocID="{545FC3A8-E060-4D87-8B4B-21B65025B39B}" presName="composite2" presStyleCnt="0"/>
      <dgm:spPr/>
    </dgm:pt>
    <dgm:pt modelId="{7222C62F-73F2-4E96-8F2F-5C61B6B26473}" type="pres">
      <dgm:prSet presAssocID="{545FC3A8-E060-4D87-8B4B-21B65025B39B}" presName="background2" presStyleLbl="node2" presStyleIdx="2" presStyleCnt="3"/>
      <dgm:spPr/>
    </dgm:pt>
    <dgm:pt modelId="{A270413F-631C-447D-B42F-F2FE6764D3E6}" type="pres">
      <dgm:prSet presAssocID="{545FC3A8-E060-4D87-8B4B-21B65025B39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7574F5-076D-4B64-A48F-21B4A5CE9C4B}" type="pres">
      <dgm:prSet presAssocID="{545FC3A8-E060-4D87-8B4B-21B65025B39B}" presName="hierChild3" presStyleCnt="0"/>
      <dgm:spPr/>
    </dgm:pt>
    <dgm:pt modelId="{8FB9EDEA-1870-4E34-AFFC-03769B6954D4}" type="pres">
      <dgm:prSet presAssocID="{061F4B40-E071-41BF-AC02-EA394EFFE95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FD3CACD2-6A08-45FC-AFC3-DB820BEDE713}" type="pres">
      <dgm:prSet presAssocID="{751C2F71-9573-42A9-BEA9-FB061E8F5CB2}" presName="hierRoot3" presStyleCnt="0"/>
      <dgm:spPr/>
    </dgm:pt>
    <dgm:pt modelId="{F642A99B-F563-4B11-B045-694933F7BF6F}" type="pres">
      <dgm:prSet presAssocID="{751C2F71-9573-42A9-BEA9-FB061E8F5CB2}" presName="composite3" presStyleCnt="0"/>
      <dgm:spPr/>
    </dgm:pt>
    <dgm:pt modelId="{6D634A1B-083B-44D6-BCD0-3E3B79517208}" type="pres">
      <dgm:prSet presAssocID="{751C2F71-9573-42A9-BEA9-FB061E8F5CB2}" presName="background3" presStyleLbl="node3" presStyleIdx="2" presStyleCnt="4"/>
      <dgm:spPr/>
    </dgm:pt>
    <dgm:pt modelId="{F2580EDE-0851-4746-AE77-7D0E8C9F13CB}" type="pres">
      <dgm:prSet presAssocID="{751C2F71-9573-42A9-BEA9-FB061E8F5CB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73341-9806-48BF-9926-B787E6569B8B}" type="pres">
      <dgm:prSet presAssocID="{751C2F71-9573-42A9-BEA9-FB061E8F5CB2}" presName="hierChild4" presStyleCnt="0"/>
      <dgm:spPr/>
    </dgm:pt>
    <dgm:pt modelId="{9BEA9855-437A-418F-A542-7A67178CED7A}" type="pres">
      <dgm:prSet presAssocID="{A503B69F-6FFC-409E-9A48-915EE153316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9BDEACB-26C2-40C7-9F4D-07B328747763}" type="pres">
      <dgm:prSet presAssocID="{F6436504-7D54-4C78-A837-EECD2D08E74F}" presName="hierRoot3" presStyleCnt="0"/>
      <dgm:spPr/>
    </dgm:pt>
    <dgm:pt modelId="{311ED73E-A6EB-4552-92EC-B1EF13F91ABE}" type="pres">
      <dgm:prSet presAssocID="{F6436504-7D54-4C78-A837-EECD2D08E74F}" presName="composite3" presStyleCnt="0"/>
      <dgm:spPr/>
    </dgm:pt>
    <dgm:pt modelId="{AE33735B-7745-4580-AD5D-D3E772911745}" type="pres">
      <dgm:prSet presAssocID="{F6436504-7D54-4C78-A837-EECD2D08E74F}" presName="background3" presStyleLbl="node3" presStyleIdx="3" presStyleCnt="4"/>
      <dgm:spPr/>
    </dgm:pt>
    <dgm:pt modelId="{5CD7AC8B-FABE-44D3-BCD8-D7EE3F255343}" type="pres">
      <dgm:prSet presAssocID="{F6436504-7D54-4C78-A837-EECD2D08E74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4EE49-3847-49EE-95C7-C4A99EA40346}" type="pres">
      <dgm:prSet presAssocID="{F6436504-7D54-4C78-A837-EECD2D08E74F}" presName="hierChild4" presStyleCnt="0"/>
      <dgm:spPr/>
    </dgm:pt>
  </dgm:ptLst>
  <dgm:cxnLst>
    <dgm:cxn modelId="{D0160BA3-1B00-494F-852E-01A203617470}" type="presOf" srcId="{A25DF091-4A48-4CB0-8041-A26E849D2DBC}" destId="{763530F1-C388-47A5-9855-CAABDCC50ACF}" srcOrd="0" destOrd="0" presId="urn:microsoft.com/office/officeart/2005/8/layout/hierarchy1"/>
    <dgm:cxn modelId="{8E1B9A1C-4A18-43A6-998E-86831D0C3714}" type="presOf" srcId="{12FD27F1-90DD-4174-B5A1-9C295D850DBD}" destId="{C4A4133B-7DE2-4C8B-9694-ACAEA0CBD542}" srcOrd="0" destOrd="0" presId="urn:microsoft.com/office/officeart/2005/8/layout/hierarchy1"/>
    <dgm:cxn modelId="{31C8E640-0D0A-4668-A022-5364CDEA0278}" type="presOf" srcId="{3A3AF4ED-D548-494A-87C1-F48F488BC265}" destId="{01C39498-5282-48DD-A173-9625849E4155}" srcOrd="0" destOrd="0" presId="urn:microsoft.com/office/officeart/2005/8/layout/hierarchy1"/>
    <dgm:cxn modelId="{8685C228-362D-419F-BC21-912D975F776E}" type="presOf" srcId="{813F2833-BAC9-445B-A4FE-21D660CC200C}" destId="{A28B2242-8F09-4ECA-8B55-437290BD991B}" srcOrd="0" destOrd="0" presId="urn:microsoft.com/office/officeart/2005/8/layout/hierarchy1"/>
    <dgm:cxn modelId="{8655E7EC-8B72-4E58-A799-FC053B99A89E}" type="presOf" srcId="{751C2F71-9573-42A9-BEA9-FB061E8F5CB2}" destId="{F2580EDE-0851-4746-AE77-7D0E8C9F13CB}" srcOrd="0" destOrd="0" presId="urn:microsoft.com/office/officeart/2005/8/layout/hierarchy1"/>
    <dgm:cxn modelId="{F4FDBB4B-3DFF-4E63-AAD5-D1A0EC17966A}" srcId="{E720D612-F77A-4120-BBB2-86FB1721FC0B}" destId="{545FC3A8-E060-4D87-8B4B-21B65025B39B}" srcOrd="2" destOrd="0" parTransId="{15EBCB72-3DCB-4F31-9862-074CBE032164}" sibTransId="{CE869D7F-E2CA-499C-A445-6FA8D6D3CD24}"/>
    <dgm:cxn modelId="{66C65F66-FD7A-460C-9698-533B20C787D6}" srcId="{545FC3A8-E060-4D87-8B4B-21B65025B39B}" destId="{F6436504-7D54-4C78-A837-EECD2D08E74F}" srcOrd="1" destOrd="0" parTransId="{A503B69F-6FFC-409E-9A48-915EE153316F}" sibTransId="{126E4543-BF51-4CAB-AA72-63FE260C60D5}"/>
    <dgm:cxn modelId="{35EF691F-EB14-4420-B2A5-A0D544EAC183}" type="presOf" srcId="{386645AD-04C2-4052-8BE9-F4A47A980F3C}" destId="{8E68DBDE-B232-4168-B26D-583E12F0C132}" srcOrd="0" destOrd="0" presId="urn:microsoft.com/office/officeart/2005/8/layout/hierarchy1"/>
    <dgm:cxn modelId="{835E6E4D-CB7F-4696-B986-AA0F06EFB9F7}" type="presOf" srcId="{0815F371-30C5-4FD1-BE5D-9F693D6FA001}" destId="{A8FB3E85-B3BB-4357-9BB5-5EF2389315ED}" srcOrd="0" destOrd="0" presId="urn:microsoft.com/office/officeart/2005/8/layout/hierarchy1"/>
    <dgm:cxn modelId="{2E872CB3-85EF-4399-B6D7-0C1F8420EA4E}" srcId="{386645AD-04C2-4052-8BE9-F4A47A980F3C}" destId="{3A3AF4ED-D548-494A-87C1-F48F488BC265}" srcOrd="1" destOrd="0" parTransId="{6555AA19-7283-430E-B43B-30F9040E2577}" sibTransId="{C0879C9A-A29C-4BFD-B18E-638DC874E1AF}"/>
    <dgm:cxn modelId="{A83A5057-0ABD-4424-8922-02E3D9FBB3BB}" type="presOf" srcId="{E07B1476-AEC1-487D-9BFF-3DC790728FC5}" destId="{7CAD3F0F-1D81-48F1-BA70-DD870A50D06A}" srcOrd="0" destOrd="0" presId="urn:microsoft.com/office/officeart/2005/8/layout/hierarchy1"/>
    <dgm:cxn modelId="{85D9EA35-7479-4054-ADCA-CDE0699B37AB}" type="presOf" srcId="{545FC3A8-E060-4D87-8B4B-21B65025B39B}" destId="{A270413F-631C-447D-B42F-F2FE6764D3E6}" srcOrd="0" destOrd="0" presId="urn:microsoft.com/office/officeart/2005/8/layout/hierarchy1"/>
    <dgm:cxn modelId="{FF7AB104-4AE5-4412-AC4F-3BAD88E9F2A1}" srcId="{E720D612-F77A-4120-BBB2-86FB1721FC0B}" destId="{12FD27F1-90DD-4174-B5A1-9C295D850DBD}" srcOrd="1" destOrd="0" parTransId="{1023CA46-6F4A-45B4-B1E8-1D9A04AB5CFC}" sibTransId="{1E4F1EF2-E44D-4058-A348-433D5D0933B7}"/>
    <dgm:cxn modelId="{BB41E238-945C-43B0-9EF6-E729E5535840}" type="presOf" srcId="{E720D612-F77A-4120-BBB2-86FB1721FC0B}" destId="{E1268636-0E45-4B14-8ADE-806713FBE400}" srcOrd="0" destOrd="0" presId="urn:microsoft.com/office/officeart/2005/8/layout/hierarchy1"/>
    <dgm:cxn modelId="{CFC8C289-5D59-40A8-870E-522526B70F48}" type="presOf" srcId="{1023CA46-6F4A-45B4-B1E8-1D9A04AB5CFC}" destId="{A5AECF7A-25F3-4C71-BD3F-DB2A93AE902F}" srcOrd="0" destOrd="0" presId="urn:microsoft.com/office/officeart/2005/8/layout/hierarchy1"/>
    <dgm:cxn modelId="{58935C6D-3ECE-4412-8DF9-EE7C1035B69B}" srcId="{E720D612-F77A-4120-BBB2-86FB1721FC0B}" destId="{386645AD-04C2-4052-8BE9-F4A47A980F3C}" srcOrd="0" destOrd="0" parTransId="{A25DF091-4A48-4CB0-8041-A26E849D2DBC}" sibTransId="{2BC8C2CD-B3B3-45AE-9DF5-8DBDAEA66BEE}"/>
    <dgm:cxn modelId="{3B81FF50-0352-4B16-9781-AC65024E42E2}" type="presOf" srcId="{15EBCB72-3DCB-4F31-9862-074CBE032164}" destId="{208059A7-C6C8-418E-B5D5-E3E5B686C747}" srcOrd="0" destOrd="0" presId="urn:microsoft.com/office/officeart/2005/8/layout/hierarchy1"/>
    <dgm:cxn modelId="{CF7FE7F5-71FD-47C5-94BE-645898F7B18C}" type="presOf" srcId="{F6436504-7D54-4C78-A837-EECD2D08E74F}" destId="{5CD7AC8B-FABE-44D3-BCD8-D7EE3F255343}" srcOrd="0" destOrd="0" presId="urn:microsoft.com/office/officeart/2005/8/layout/hierarchy1"/>
    <dgm:cxn modelId="{F4035B28-4D4B-4A14-8427-61261DC1C4FB}" srcId="{545FC3A8-E060-4D87-8B4B-21B65025B39B}" destId="{751C2F71-9573-42A9-BEA9-FB061E8F5CB2}" srcOrd="0" destOrd="0" parTransId="{061F4B40-E071-41BF-AC02-EA394EFFE954}" sibTransId="{DFF6CA18-E25A-4872-A006-3FE6A0D56164}"/>
    <dgm:cxn modelId="{55119292-E6C8-4244-A3B7-2D784A3C0DEA}" srcId="{386645AD-04C2-4052-8BE9-F4A47A980F3C}" destId="{813F2833-BAC9-445B-A4FE-21D660CC200C}" srcOrd="0" destOrd="0" parTransId="{E07B1476-AEC1-487D-9BFF-3DC790728FC5}" sibTransId="{9729F955-0B99-4989-96AF-F00A20E301C3}"/>
    <dgm:cxn modelId="{E392BB18-FC74-4B8A-94C9-25B81D4CB909}" type="presOf" srcId="{6555AA19-7283-430E-B43B-30F9040E2577}" destId="{C7E3F93A-D07A-483E-A42A-C742B908241C}" srcOrd="0" destOrd="0" presId="urn:microsoft.com/office/officeart/2005/8/layout/hierarchy1"/>
    <dgm:cxn modelId="{F18FAB17-FC85-4D1F-B277-33B57DE953C0}" srcId="{0815F371-30C5-4FD1-BE5D-9F693D6FA001}" destId="{E720D612-F77A-4120-BBB2-86FB1721FC0B}" srcOrd="0" destOrd="0" parTransId="{9F9B1A39-F81F-429E-B4DB-AEE08650DE17}" sibTransId="{BA440282-BFED-4CB0-A39B-412DB115DFAD}"/>
    <dgm:cxn modelId="{07221BD0-4A4F-4058-B4FB-045B09ED2E67}" type="presOf" srcId="{061F4B40-E071-41BF-AC02-EA394EFFE954}" destId="{8FB9EDEA-1870-4E34-AFFC-03769B6954D4}" srcOrd="0" destOrd="0" presId="urn:microsoft.com/office/officeart/2005/8/layout/hierarchy1"/>
    <dgm:cxn modelId="{AEC639C5-4303-436E-8A6F-3BC260F8CE97}" type="presOf" srcId="{A503B69F-6FFC-409E-9A48-915EE153316F}" destId="{9BEA9855-437A-418F-A542-7A67178CED7A}" srcOrd="0" destOrd="0" presId="urn:microsoft.com/office/officeart/2005/8/layout/hierarchy1"/>
    <dgm:cxn modelId="{CD244445-5148-41D9-8191-A75DF8C13E2A}" type="presParOf" srcId="{A8FB3E85-B3BB-4357-9BB5-5EF2389315ED}" destId="{0A8EC5B1-E140-4B69-B68C-3E1817CD0ADB}" srcOrd="0" destOrd="0" presId="urn:microsoft.com/office/officeart/2005/8/layout/hierarchy1"/>
    <dgm:cxn modelId="{BF2F3F31-5F6C-465B-A951-47F1107A221A}" type="presParOf" srcId="{0A8EC5B1-E140-4B69-B68C-3E1817CD0ADB}" destId="{31F8844A-D52E-46F8-B7F4-0FC769FF23FF}" srcOrd="0" destOrd="0" presId="urn:microsoft.com/office/officeart/2005/8/layout/hierarchy1"/>
    <dgm:cxn modelId="{77175CC8-0AE0-4A52-A7EA-9CD9C073B2E4}" type="presParOf" srcId="{31F8844A-D52E-46F8-B7F4-0FC769FF23FF}" destId="{3C3C7CF6-0642-4508-B220-A4F10B9CF15C}" srcOrd="0" destOrd="0" presId="urn:microsoft.com/office/officeart/2005/8/layout/hierarchy1"/>
    <dgm:cxn modelId="{D4590CDF-1AF8-4D7F-817D-172A9E4C1B3B}" type="presParOf" srcId="{31F8844A-D52E-46F8-B7F4-0FC769FF23FF}" destId="{E1268636-0E45-4B14-8ADE-806713FBE400}" srcOrd="1" destOrd="0" presId="urn:microsoft.com/office/officeart/2005/8/layout/hierarchy1"/>
    <dgm:cxn modelId="{A2EDBFB6-2276-49E4-91BF-D85C53DEAEDC}" type="presParOf" srcId="{0A8EC5B1-E140-4B69-B68C-3E1817CD0ADB}" destId="{3D403EFD-2942-403A-B8DC-DB5347B839C5}" srcOrd="1" destOrd="0" presId="urn:microsoft.com/office/officeart/2005/8/layout/hierarchy1"/>
    <dgm:cxn modelId="{D9F2CEC5-0942-4483-B224-5225D7253F70}" type="presParOf" srcId="{3D403EFD-2942-403A-B8DC-DB5347B839C5}" destId="{763530F1-C388-47A5-9855-CAABDCC50ACF}" srcOrd="0" destOrd="0" presId="urn:microsoft.com/office/officeart/2005/8/layout/hierarchy1"/>
    <dgm:cxn modelId="{35CCFB19-82AD-4D0F-9FC3-BD7A9D4A691C}" type="presParOf" srcId="{3D403EFD-2942-403A-B8DC-DB5347B839C5}" destId="{7ED2C079-EB28-43B4-B165-669A16FDE4AD}" srcOrd="1" destOrd="0" presId="urn:microsoft.com/office/officeart/2005/8/layout/hierarchy1"/>
    <dgm:cxn modelId="{9841E601-3321-4449-B3CC-5A8F5E9F68AD}" type="presParOf" srcId="{7ED2C079-EB28-43B4-B165-669A16FDE4AD}" destId="{F1C93DF2-28CE-4A8A-8B8B-FA0B44874712}" srcOrd="0" destOrd="0" presId="urn:microsoft.com/office/officeart/2005/8/layout/hierarchy1"/>
    <dgm:cxn modelId="{6348FA7C-F6E5-4317-9D92-73182795F492}" type="presParOf" srcId="{F1C93DF2-28CE-4A8A-8B8B-FA0B44874712}" destId="{D8203CBC-9719-420D-AD5B-03E49FFF4050}" srcOrd="0" destOrd="0" presId="urn:microsoft.com/office/officeart/2005/8/layout/hierarchy1"/>
    <dgm:cxn modelId="{A846ECCA-A3D1-49F8-BCD8-5907910719D8}" type="presParOf" srcId="{F1C93DF2-28CE-4A8A-8B8B-FA0B44874712}" destId="{8E68DBDE-B232-4168-B26D-583E12F0C132}" srcOrd="1" destOrd="0" presId="urn:microsoft.com/office/officeart/2005/8/layout/hierarchy1"/>
    <dgm:cxn modelId="{F4898C0C-B54F-4CD0-9589-21D098F90C20}" type="presParOf" srcId="{7ED2C079-EB28-43B4-B165-669A16FDE4AD}" destId="{5888590B-B229-4D05-9783-AA4FFACE4142}" srcOrd="1" destOrd="0" presId="urn:microsoft.com/office/officeart/2005/8/layout/hierarchy1"/>
    <dgm:cxn modelId="{CBCD6747-AAAD-42D5-BAC7-586CEC5D7148}" type="presParOf" srcId="{5888590B-B229-4D05-9783-AA4FFACE4142}" destId="{7CAD3F0F-1D81-48F1-BA70-DD870A50D06A}" srcOrd="0" destOrd="0" presId="urn:microsoft.com/office/officeart/2005/8/layout/hierarchy1"/>
    <dgm:cxn modelId="{71A48D65-91CC-41E9-BA98-18AC4411D059}" type="presParOf" srcId="{5888590B-B229-4D05-9783-AA4FFACE4142}" destId="{E96F7733-2E4F-437A-B9B4-32207FA100FD}" srcOrd="1" destOrd="0" presId="urn:microsoft.com/office/officeart/2005/8/layout/hierarchy1"/>
    <dgm:cxn modelId="{1F3E2C22-6274-4D39-984A-5F49BB4A577C}" type="presParOf" srcId="{E96F7733-2E4F-437A-B9B4-32207FA100FD}" destId="{2DE358AE-9FA1-4AFD-B354-C125585328B4}" srcOrd="0" destOrd="0" presId="urn:microsoft.com/office/officeart/2005/8/layout/hierarchy1"/>
    <dgm:cxn modelId="{7F871DC8-11C8-4BC6-9B03-287EC88FF393}" type="presParOf" srcId="{2DE358AE-9FA1-4AFD-B354-C125585328B4}" destId="{874D21DF-61F8-4848-B973-0AFC16845EFF}" srcOrd="0" destOrd="0" presId="urn:microsoft.com/office/officeart/2005/8/layout/hierarchy1"/>
    <dgm:cxn modelId="{06905251-DECD-42E6-A432-5131EBBFF680}" type="presParOf" srcId="{2DE358AE-9FA1-4AFD-B354-C125585328B4}" destId="{A28B2242-8F09-4ECA-8B55-437290BD991B}" srcOrd="1" destOrd="0" presId="urn:microsoft.com/office/officeart/2005/8/layout/hierarchy1"/>
    <dgm:cxn modelId="{1A21FC10-1DDF-4A8E-A7AA-861B7D2410E9}" type="presParOf" srcId="{E96F7733-2E4F-437A-B9B4-32207FA100FD}" destId="{AB110B02-0FAB-4B41-9AA7-16732AA613BE}" srcOrd="1" destOrd="0" presId="urn:microsoft.com/office/officeart/2005/8/layout/hierarchy1"/>
    <dgm:cxn modelId="{6D17C6FF-56B4-4CDB-9468-0647852EA7B2}" type="presParOf" srcId="{5888590B-B229-4D05-9783-AA4FFACE4142}" destId="{C7E3F93A-D07A-483E-A42A-C742B908241C}" srcOrd="2" destOrd="0" presId="urn:microsoft.com/office/officeart/2005/8/layout/hierarchy1"/>
    <dgm:cxn modelId="{05AC12EC-4331-415E-9C47-FC6C38BD8771}" type="presParOf" srcId="{5888590B-B229-4D05-9783-AA4FFACE4142}" destId="{B0927BEE-9120-43C6-B9B7-6870F072C688}" srcOrd="3" destOrd="0" presId="urn:microsoft.com/office/officeart/2005/8/layout/hierarchy1"/>
    <dgm:cxn modelId="{C2022091-9693-4A9C-ACAA-80E591F1A409}" type="presParOf" srcId="{B0927BEE-9120-43C6-B9B7-6870F072C688}" destId="{1B42927F-89E4-4B46-97E0-4FE65D6B3D11}" srcOrd="0" destOrd="0" presId="urn:microsoft.com/office/officeart/2005/8/layout/hierarchy1"/>
    <dgm:cxn modelId="{DBFD9FBA-DE57-445B-9C2D-52B0FA2926CF}" type="presParOf" srcId="{1B42927F-89E4-4B46-97E0-4FE65D6B3D11}" destId="{F2796F73-D893-42E4-887E-F5BF0B878FE3}" srcOrd="0" destOrd="0" presId="urn:microsoft.com/office/officeart/2005/8/layout/hierarchy1"/>
    <dgm:cxn modelId="{01DFF1F1-56BB-4C65-B058-F45713A1DC18}" type="presParOf" srcId="{1B42927F-89E4-4B46-97E0-4FE65D6B3D11}" destId="{01C39498-5282-48DD-A173-9625849E4155}" srcOrd="1" destOrd="0" presId="urn:microsoft.com/office/officeart/2005/8/layout/hierarchy1"/>
    <dgm:cxn modelId="{215C1A7F-B8C1-46BB-BC28-CA4D8D730A3A}" type="presParOf" srcId="{B0927BEE-9120-43C6-B9B7-6870F072C688}" destId="{6ACF5158-2EA1-4BC9-950B-2DE8CC71510C}" srcOrd="1" destOrd="0" presId="urn:microsoft.com/office/officeart/2005/8/layout/hierarchy1"/>
    <dgm:cxn modelId="{E21FE02D-95DD-4221-B509-1F897333386E}" type="presParOf" srcId="{3D403EFD-2942-403A-B8DC-DB5347B839C5}" destId="{A5AECF7A-25F3-4C71-BD3F-DB2A93AE902F}" srcOrd="2" destOrd="0" presId="urn:microsoft.com/office/officeart/2005/8/layout/hierarchy1"/>
    <dgm:cxn modelId="{2EA5DEE3-B1C3-4581-868F-829D63C10E94}" type="presParOf" srcId="{3D403EFD-2942-403A-B8DC-DB5347B839C5}" destId="{5B9B907F-20D7-4B89-9744-8DDEC5B1C046}" srcOrd="3" destOrd="0" presId="urn:microsoft.com/office/officeart/2005/8/layout/hierarchy1"/>
    <dgm:cxn modelId="{E76B1926-6776-4D9E-B4CF-A3250C415530}" type="presParOf" srcId="{5B9B907F-20D7-4B89-9744-8DDEC5B1C046}" destId="{EE0535D1-79BF-43BC-A3AD-7CF12AAF6847}" srcOrd="0" destOrd="0" presId="urn:microsoft.com/office/officeart/2005/8/layout/hierarchy1"/>
    <dgm:cxn modelId="{E42BD3D5-B396-4A11-B909-639985769B23}" type="presParOf" srcId="{EE0535D1-79BF-43BC-A3AD-7CF12AAF6847}" destId="{CAE73FBA-066F-4CC2-8B05-828CA86ABE62}" srcOrd="0" destOrd="0" presId="urn:microsoft.com/office/officeart/2005/8/layout/hierarchy1"/>
    <dgm:cxn modelId="{F1F3F89D-7469-4853-9748-FD0792564E82}" type="presParOf" srcId="{EE0535D1-79BF-43BC-A3AD-7CF12AAF6847}" destId="{C4A4133B-7DE2-4C8B-9694-ACAEA0CBD542}" srcOrd="1" destOrd="0" presId="urn:microsoft.com/office/officeart/2005/8/layout/hierarchy1"/>
    <dgm:cxn modelId="{F1396201-1B65-4702-8258-38D2877CD5CA}" type="presParOf" srcId="{5B9B907F-20D7-4B89-9744-8DDEC5B1C046}" destId="{17E8C536-2FA3-4EA6-9783-097EE6B1C318}" srcOrd="1" destOrd="0" presId="urn:microsoft.com/office/officeart/2005/8/layout/hierarchy1"/>
    <dgm:cxn modelId="{6E564D2B-C064-456E-BAC5-FE371A402482}" type="presParOf" srcId="{3D403EFD-2942-403A-B8DC-DB5347B839C5}" destId="{208059A7-C6C8-418E-B5D5-E3E5B686C747}" srcOrd="4" destOrd="0" presId="urn:microsoft.com/office/officeart/2005/8/layout/hierarchy1"/>
    <dgm:cxn modelId="{1606732F-39CE-4441-BA76-2AAEE17EB290}" type="presParOf" srcId="{3D403EFD-2942-403A-B8DC-DB5347B839C5}" destId="{2A4E2562-6CE5-4696-97BD-7E06C8CD8610}" srcOrd="5" destOrd="0" presId="urn:microsoft.com/office/officeart/2005/8/layout/hierarchy1"/>
    <dgm:cxn modelId="{B473987F-2A96-41EE-A942-AAF0DAAA0D33}" type="presParOf" srcId="{2A4E2562-6CE5-4696-97BD-7E06C8CD8610}" destId="{3436162A-6124-4E41-844E-F98831214932}" srcOrd="0" destOrd="0" presId="urn:microsoft.com/office/officeart/2005/8/layout/hierarchy1"/>
    <dgm:cxn modelId="{669DA52B-7376-41B7-AC71-8E133BECF935}" type="presParOf" srcId="{3436162A-6124-4E41-844E-F98831214932}" destId="{7222C62F-73F2-4E96-8F2F-5C61B6B26473}" srcOrd="0" destOrd="0" presId="urn:microsoft.com/office/officeart/2005/8/layout/hierarchy1"/>
    <dgm:cxn modelId="{BC05DEDB-9DDD-4334-A3A6-179299A7BF34}" type="presParOf" srcId="{3436162A-6124-4E41-844E-F98831214932}" destId="{A270413F-631C-447D-B42F-F2FE6764D3E6}" srcOrd="1" destOrd="0" presId="urn:microsoft.com/office/officeart/2005/8/layout/hierarchy1"/>
    <dgm:cxn modelId="{D32885AC-DAB9-4675-B622-2277F6386074}" type="presParOf" srcId="{2A4E2562-6CE5-4696-97BD-7E06C8CD8610}" destId="{F67574F5-076D-4B64-A48F-21B4A5CE9C4B}" srcOrd="1" destOrd="0" presId="urn:microsoft.com/office/officeart/2005/8/layout/hierarchy1"/>
    <dgm:cxn modelId="{8E01F4E8-4F8C-4858-BD76-53695E7DD49D}" type="presParOf" srcId="{F67574F5-076D-4B64-A48F-21B4A5CE9C4B}" destId="{8FB9EDEA-1870-4E34-AFFC-03769B6954D4}" srcOrd="0" destOrd="0" presId="urn:microsoft.com/office/officeart/2005/8/layout/hierarchy1"/>
    <dgm:cxn modelId="{2680000D-14E6-4F6C-B941-E0C29FEE8A21}" type="presParOf" srcId="{F67574F5-076D-4B64-A48F-21B4A5CE9C4B}" destId="{FD3CACD2-6A08-45FC-AFC3-DB820BEDE713}" srcOrd="1" destOrd="0" presId="urn:microsoft.com/office/officeart/2005/8/layout/hierarchy1"/>
    <dgm:cxn modelId="{151DD005-2EA9-42AC-9A50-A70B2D110903}" type="presParOf" srcId="{FD3CACD2-6A08-45FC-AFC3-DB820BEDE713}" destId="{F642A99B-F563-4B11-B045-694933F7BF6F}" srcOrd="0" destOrd="0" presId="urn:microsoft.com/office/officeart/2005/8/layout/hierarchy1"/>
    <dgm:cxn modelId="{7806450E-2B2D-49D9-8B3A-7FA9134F72DE}" type="presParOf" srcId="{F642A99B-F563-4B11-B045-694933F7BF6F}" destId="{6D634A1B-083B-44D6-BCD0-3E3B79517208}" srcOrd="0" destOrd="0" presId="urn:microsoft.com/office/officeart/2005/8/layout/hierarchy1"/>
    <dgm:cxn modelId="{758B7A8D-FB5B-4C2F-9B0A-19B468747327}" type="presParOf" srcId="{F642A99B-F563-4B11-B045-694933F7BF6F}" destId="{F2580EDE-0851-4746-AE77-7D0E8C9F13CB}" srcOrd="1" destOrd="0" presId="urn:microsoft.com/office/officeart/2005/8/layout/hierarchy1"/>
    <dgm:cxn modelId="{3E9CB529-E187-4944-A73B-D1C4BF1307C0}" type="presParOf" srcId="{FD3CACD2-6A08-45FC-AFC3-DB820BEDE713}" destId="{73973341-9806-48BF-9926-B787E6569B8B}" srcOrd="1" destOrd="0" presId="urn:microsoft.com/office/officeart/2005/8/layout/hierarchy1"/>
    <dgm:cxn modelId="{EE3510CB-7DC5-48E7-ACDB-3171CAA612B8}" type="presParOf" srcId="{F67574F5-076D-4B64-A48F-21B4A5CE9C4B}" destId="{9BEA9855-437A-418F-A542-7A67178CED7A}" srcOrd="2" destOrd="0" presId="urn:microsoft.com/office/officeart/2005/8/layout/hierarchy1"/>
    <dgm:cxn modelId="{F217C1EE-2DA5-4BC0-B63D-E80738B86F2B}" type="presParOf" srcId="{F67574F5-076D-4B64-A48F-21B4A5CE9C4B}" destId="{89BDEACB-26C2-40C7-9F4D-07B328747763}" srcOrd="3" destOrd="0" presId="urn:microsoft.com/office/officeart/2005/8/layout/hierarchy1"/>
    <dgm:cxn modelId="{64A27B6F-F6B2-4EA8-B25C-6EE0395C40E9}" type="presParOf" srcId="{89BDEACB-26C2-40C7-9F4D-07B328747763}" destId="{311ED73E-A6EB-4552-92EC-B1EF13F91ABE}" srcOrd="0" destOrd="0" presId="urn:microsoft.com/office/officeart/2005/8/layout/hierarchy1"/>
    <dgm:cxn modelId="{89F17A2A-A47B-4632-A3D0-571B9E2BD0C2}" type="presParOf" srcId="{311ED73E-A6EB-4552-92EC-B1EF13F91ABE}" destId="{AE33735B-7745-4580-AD5D-D3E772911745}" srcOrd="0" destOrd="0" presId="urn:microsoft.com/office/officeart/2005/8/layout/hierarchy1"/>
    <dgm:cxn modelId="{AC054585-2B29-4915-B8CA-5BA817414F02}" type="presParOf" srcId="{311ED73E-A6EB-4552-92EC-B1EF13F91ABE}" destId="{5CD7AC8B-FABE-44D3-BCD8-D7EE3F255343}" srcOrd="1" destOrd="0" presId="urn:microsoft.com/office/officeart/2005/8/layout/hierarchy1"/>
    <dgm:cxn modelId="{09782793-00D4-4BCE-B508-E25658C70BCB}" type="presParOf" srcId="{89BDEACB-26C2-40C7-9F4D-07B328747763}" destId="{4C94EE49-3847-49EE-95C7-C4A99EA403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9855-437A-418F-A542-7A67178CED7A}">
      <dsp:nvSpPr>
        <dsp:cNvPr id="0" name=""/>
        <dsp:cNvSpPr/>
      </dsp:nvSpPr>
      <dsp:spPr>
        <a:xfrm>
          <a:off x="6123176" y="29472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9EDEA-1870-4E34-AFFC-03769B6954D4}">
      <dsp:nvSpPr>
        <dsp:cNvPr id="0" name=""/>
        <dsp:cNvSpPr/>
      </dsp:nvSpPr>
      <dsp:spPr>
        <a:xfrm>
          <a:off x="5071169" y="29472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059A7-C6C8-418E-B5D5-E3E5B686C747}">
      <dsp:nvSpPr>
        <dsp:cNvPr id="0" name=""/>
        <dsp:cNvSpPr/>
      </dsp:nvSpPr>
      <dsp:spPr>
        <a:xfrm>
          <a:off x="4019163" y="13535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ECF7A-25F3-4C71-BD3F-DB2A93AE902F}">
      <dsp:nvSpPr>
        <dsp:cNvPr id="0" name=""/>
        <dsp:cNvSpPr/>
      </dsp:nvSpPr>
      <dsp:spPr>
        <a:xfrm>
          <a:off x="3973443" y="1353501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3F93A-D07A-483E-A42A-C742B908241C}">
      <dsp:nvSpPr>
        <dsp:cNvPr id="0" name=""/>
        <dsp:cNvSpPr/>
      </dsp:nvSpPr>
      <dsp:spPr>
        <a:xfrm>
          <a:off x="1915150" y="29472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3F0F-1D81-48F1-BA70-DD870A50D06A}">
      <dsp:nvSpPr>
        <dsp:cNvPr id="0" name=""/>
        <dsp:cNvSpPr/>
      </dsp:nvSpPr>
      <dsp:spPr>
        <a:xfrm>
          <a:off x="863143" y="29472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530F1-C388-47A5-9855-CAABDCC50ACF}">
      <dsp:nvSpPr>
        <dsp:cNvPr id="0" name=""/>
        <dsp:cNvSpPr/>
      </dsp:nvSpPr>
      <dsp:spPr>
        <a:xfrm>
          <a:off x="1915150" y="13535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C7CF6-0642-4508-B220-A4F10B9CF15C}">
      <dsp:nvSpPr>
        <dsp:cNvPr id="0" name=""/>
        <dsp:cNvSpPr/>
      </dsp:nvSpPr>
      <dsp:spPr>
        <a:xfrm>
          <a:off x="3158430" y="26037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68636-0E45-4B14-8ADE-806713FBE400}">
      <dsp:nvSpPr>
        <dsp:cNvPr id="0" name=""/>
        <dsp:cNvSpPr/>
      </dsp:nvSpPr>
      <dsp:spPr>
        <a:xfrm>
          <a:off x="3349704" y="4420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Central Finance Director</a:t>
          </a:r>
          <a:endParaRPr lang="en-US" sz="1800" kern="1200" dirty="0"/>
        </a:p>
      </dsp:txBody>
      <dsp:txXfrm>
        <a:off x="3381721" y="474098"/>
        <a:ext cx="1657431" cy="1029096"/>
      </dsp:txXfrm>
    </dsp:sp>
    <dsp:sp modelId="{D8203CBC-9719-420D-AD5B-03E49FFF4050}">
      <dsp:nvSpPr>
        <dsp:cNvPr id="0" name=""/>
        <dsp:cNvSpPr/>
      </dsp:nvSpPr>
      <dsp:spPr>
        <a:xfrm>
          <a:off x="1054417" y="185416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8DBDE-B232-4168-B26D-583E12F0C132}">
      <dsp:nvSpPr>
        <dsp:cNvPr id="0" name=""/>
        <dsp:cNvSpPr/>
      </dsp:nvSpPr>
      <dsp:spPr>
        <a:xfrm>
          <a:off x="1245691" y="20358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Chapter Finance Head</a:t>
          </a:r>
          <a:endParaRPr lang="en-US" sz="1800" kern="1200" dirty="0"/>
        </a:p>
      </dsp:txBody>
      <dsp:txXfrm>
        <a:off x="1277708" y="2067888"/>
        <a:ext cx="1657431" cy="1029096"/>
      </dsp:txXfrm>
    </dsp:sp>
    <dsp:sp modelId="{874D21DF-61F8-4848-B973-0AFC16845EFF}">
      <dsp:nvSpPr>
        <dsp:cNvPr id="0" name=""/>
        <dsp:cNvSpPr/>
      </dsp:nvSpPr>
      <dsp:spPr>
        <a:xfrm>
          <a:off x="2411" y="344795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B2242-8F09-4ECA-8B55-437290BD991B}">
      <dsp:nvSpPr>
        <dsp:cNvPr id="0" name=""/>
        <dsp:cNvSpPr/>
      </dsp:nvSpPr>
      <dsp:spPr>
        <a:xfrm>
          <a:off x="193684" y="36296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Assistant Finance Head</a:t>
          </a:r>
          <a:endParaRPr lang="en-US" sz="1800" kern="1200" dirty="0"/>
        </a:p>
      </dsp:txBody>
      <dsp:txXfrm>
        <a:off x="225701" y="3661678"/>
        <a:ext cx="1657431" cy="1029096"/>
      </dsp:txXfrm>
    </dsp:sp>
    <dsp:sp modelId="{F2796F73-D893-42E4-887E-F5BF0B878FE3}">
      <dsp:nvSpPr>
        <dsp:cNvPr id="0" name=""/>
        <dsp:cNvSpPr/>
      </dsp:nvSpPr>
      <dsp:spPr>
        <a:xfrm>
          <a:off x="2106423" y="344795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C39498-5282-48DD-A173-9625849E4155}">
      <dsp:nvSpPr>
        <dsp:cNvPr id="0" name=""/>
        <dsp:cNvSpPr/>
      </dsp:nvSpPr>
      <dsp:spPr>
        <a:xfrm>
          <a:off x="2297697" y="36296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Finance Representatives</a:t>
          </a:r>
          <a:endParaRPr lang="en-US" sz="1800" kern="1200" dirty="0"/>
        </a:p>
      </dsp:txBody>
      <dsp:txXfrm>
        <a:off x="2329714" y="3661678"/>
        <a:ext cx="1657431" cy="1029096"/>
      </dsp:txXfrm>
    </dsp:sp>
    <dsp:sp modelId="{CAE73FBA-066F-4CC2-8B05-828CA86ABE62}">
      <dsp:nvSpPr>
        <dsp:cNvPr id="0" name=""/>
        <dsp:cNvSpPr/>
      </dsp:nvSpPr>
      <dsp:spPr>
        <a:xfrm>
          <a:off x="3158430" y="185416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A4133B-7DE2-4C8B-9694-ACAEA0CBD542}">
      <dsp:nvSpPr>
        <dsp:cNvPr id="0" name=""/>
        <dsp:cNvSpPr/>
      </dsp:nvSpPr>
      <dsp:spPr>
        <a:xfrm>
          <a:off x="3349704" y="20358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Accountant</a:t>
          </a:r>
          <a:endParaRPr lang="en-US" sz="1800" kern="1200" dirty="0"/>
        </a:p>
      </dsp:txBody>
      <dsp:txXfrm>
        <a:off x="3381721" y="2067888"/>
        <a:ext cx="1657431" cy="1029096"/>
      </dsp:txXfrm>
    </dsp:sp>
    <dsp:sp modelId="{7222C62F-73F2-4E96-8F2F-5C61B6B26473}">
      <dsp:nvSpPr>
        <dsp:cNvPr id="0" name=""/>
        <dsp:cNvSpPr/>
      </dsp:nvSpPr>
      <dsp:spPr>
        <a:xfrm>
          <a:off x="5262443" y="185416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70413F-631C-447D-B42F-F2FE6764D3E6}">
      <dsp:nvSpPr>
        <dsp:cNvPr id="0" name=""/>
        <dsp:cNvSpPr/>
      </dsp:nvSpPr>
      <dsp:spPr>
        <a:xfrm>
          <a:off x="5453717" y="20358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Chapter Finance Head</a:t>
          </a:r>
          <a:endParaRPr lang="en-US" sz="1800" kern="1200" dirty="0"/>
        </a:p>
      </dsp:txBody>
      <dsp:txXfrm>
        <a:off x="5485734" y="2067888"/>
        <a:ext cx="1657431" cy="1029096"/>
      </dsp:txXfrm>
    </dsp:sp>
    <dsp:sp modelId="{6D634A1B-083B-44D6-BCD0-3E3B79517208}">
      <dsp:nvSpPr>
        <dsp:cNvPr id="0" name=""/>
        <dsp:cNvSpPr/>
      </dsp:nvSpPr>
      <dsp:spPr>
        <a:xfrm>
          <a:off x="4210436" y="344795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80EDE-0851-4746-AE77-7D0E8C9F13CB}">
      <dsp:nvSpPr>
        <dsp:cNvPr id="0" name=""/>
        <dsp:cNvSpPr/>
      </dsp:nvSpPr>
      <dsp:spPr>
        <a:xfrm>
          <a:off x="4401710" y="36296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Assistant Finance Head</a:t>
          </a:r>
          <a:endParaRPr lang="en-US" sz="1800" kern="1200" dirty="0"/>
        </a:p>
      </dsp:txBody>
      <dsp:txXfrm>
        <a:off x="4433727" y="3661678"/>
        <a:ext cx="1657431" cy="1029096"/>
      </dsp:txXfrm>
    </dsp:sp>
    <dsp:sp modelId="{AE33735B-7745-4580-AD5D-D3E772911745}">
      <dsp:nvSpPr>
        <dsp:cNvPr id="0" name=""/>
        <dsp:cNvSpPr/>
      </dsp:nvSpPr>
      <dsp:spPr>
        <a:xfrm>
          <a:off x="6314449" y="3447951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7AC8B-FABE-44D3-BCD8-D7EE3F255343}">
      <dsp:nvSpPr>
        <dsp:cNvPr id="0" name=""/>
        <dsp:cNvSpPr/>
      </dsp:nvSpPr>
      <dsp:spPr>
        <a:xfrm>
          <a:off x="6505723" y="36296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Finance Representatives</a:t>
          </a:r>
          <a:endParaRPr lang="en-US" sz="1800" kern="1200" dirty="0"/>
        </a:p>
      </dsp:txBody>
      <dsp:txXfrm>
        <a:off x="6537740" y="3661678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972E-A15D-4EC4-97B6-549413BABD4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F781-DC20-4C1D-85F7-1E21581F2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  <p:extLst>
      <p:ext uri="{BB962C8B-B14F-4D97-AF65-F5344CB8AC3E}">
        <p14:creationId xmlns:p14="http://schemas.microsoft.com/office/powerpoint/2010/main" val="3438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being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73289"/>
              </p:ext>
            </p:extLst>
          </p:nvPr>
        </p:nvGraphicFramePr>
        <p:xfrm>
          <a:off x="457200" y="1143000"/>
          <a:ext cx="8305800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Internal Auditing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Bill Clearance</a:t>
                      </a:r>
                      <a:r>
                        <a:rPr lang="en-US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form to share the details of the bills before clearing them the Finance head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Cash Advance</a:t>
                      </a:r>
                      <a:r>
                        <a:rPr lang="en-US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certain amount can be taken in advance for a project by signing this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Bill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</a:t>
                      </a:r>
                      <a:r>
                        <a:rPr lang="en-US" baseline="0" dirty="0" smtClean="0"/>
                        <a:t>s can be used in scenarios where there is no bill given the merchant/shopkeeper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Expense</a:t>
                      </a:r>
                      <a:r>
                        <a:rPr lang="en-US" baseline="0" dirty="0" smtClean="0"/>
                        <a:t> 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data base of</a:t>
                      </a:r>
                      <a:r>
                        <a:rPr lang="en-US" baseline="0" dirty="0" smtClean="0"/>
                        <a:t> all expenses in a particular month along with project details it is spent for and the bill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Revenues 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database</a:t>
                      </a:r>
                      <a:r>
                        <a:rPr lang="en-US" baseline="0" dirty="0" smtClean="0"/>
                        <a:t> of all revenues obtained in a month along with the source of revenues and the projects they are intended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detailed cash flow analysis from the opening balance to the closing 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Donor</a:t>
                      </a:r>
                      <a:r>
                        <a:rPr lang="en-US" baseline="0" dirty="0" smtClean="0"/>
                        <a:t> Receipts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receipt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13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640688"/>
              </p:ext>
            </p:extLst>
          </p:nvPr>
        </p:nvGraphicFramePr>
        <p:xfrm>
          <a:off x="457200" y="16002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Nirmaan</a:t>
                      </a:r>
                      <a:r>
                        <a:rPr lang="en-US" dirty="0" smtClean="0"/>
                        <a:t> Central </a:t>
                      </a:r>
                      <a:r>
                        <a:rPr lang="en-US" baseline="0" dirty="0" smtClean="0"/>
                        <a:t>Auditing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 Vouchers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r>
                        <a:rPr lang="en-US" baseline="0" dirty="0" smtClean="0"/>
                        <a:t> of the bills have to written and corresponding bills have to be attached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Donor</a:t>
                      </a:r>
                      <a:r>
                        <a:rPr lang="en-US" baseline="0" dirty="0" smtClean="0"/>
                        <a:t> Receipts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Donation receipts given to the donors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Balance Sheet for the Financial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 and</a:t>
                      </a:r>
                      <a:r>
                        <a:rPr lang="en-US" baseline="0" dirty="0" smtClean="0"/>
                        <a:t> Liabilities of the Organization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r>
                        <a:rPr lang="en-US" baseline="0" dirty="0" smtClean="0"/>
                        <a:t> and Expenditure for the Financial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 and Revenues of the Organization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 dpi="0" rotWithShape="1">
            <a:blip r:embed="rId2" cstate="print"/>
            <a:srcRect/>
            <a:stretch>
              <a:fillRect l="70000" t="10000" b="10000"/>
            </a:stretch>
          </a:blipFill>
        </p:spPr>
        <p:txBody>
          <a:bodyPr>
            <a:normAutofit lnSpcReduction="10000"/>
          </a:bodyPr>
          <a:lstStyle/>
          <a:p>
            <a:r>
              <a:rPr lang="en-US" dirty="0" smtClean="0"/>
              <a:t>Loss of Bills</a:t>
            </a:r>
          </a:p>
          <a:p>
            <a:r>
              <a:rPr lang="en-US" dirty="0" smtClean="0"/>
              <a:t>Delay in Providing Statements</a:t>
            </a:r>
          </a:p>
          <a:p>
            <a:r>
              <a:rPr lang="en-US" dirty="0" smtClean="0"/>
              <a:t>Unnecessary Expenses</a:t>
            </a:r>
          </a:p>
          <a:p>
            <a:r>
              <a:rPr lang="en-US" dirty="0" smtClean="0"/>
              <a:t>Lack of information sharing</a:t>
            </a:r>
          </a:p>
          <a:p>
            <a:r>
              <a:rPr lang="en-US" dirty="0" smtClean="0"/>
              <a:t>No proper knowledge transfer between finance heads</a:t>
            </a:r>
          </a:p>
          <a:p>
            <a:r>
              <a:rPr lang="en-US" dirty="0" smtClean="0"/>
              <a:t>Ignorance</a:t>
            </a:r>
          </a:p>
          <a:p>
            <a:r>
              <a:rPr lang="en-US" dirty="0" smtClean="0"/>
              <a:t>Donor related information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be Implemented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monthly statements have to be reviewed by the Chapter </a:t>
            </a:r>
            <a:r>
              <a:rPr lang="en-US" dirty="0" err="1" smtClean="0"/>
              <a:t>Excom</a:t>
            </a:r>
            <a:r>
              <a:rPr lang="en-US" dirty="0" smtClean="0"/>
              <a:t> in every </a:t>
            </a:r>
            <a:r>
              <a:rPr lang="en-US" dirty="0" err="1" smtClean="0"/>
              <a:t>excom</a:t>
            </a:r>
            <a:r>
              <a:rPr lang="en-US" dirty="0" smtClean="0"/>
              <a:t> meet and the project financial details have to be discussed.</a:t>
            </a:r>
          </a:p>
          <a:p>
            <a:r>
              <a:rPr lang="en-US" dirty="0" smtClean="0"/>
              <a:t>Release of Quarterly statements to the whole chapter.</a:t>
            </a:r>
          </a:p>
          <a:p>
            <a:r>
              <a:rPr lang="en-US" dirty="0" smtClean="0"/>
              <a:t>Maintaining a donor database at chapter level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Donor Management. </a:t>
            </a:r>
          </a:p>
          <a:p>
            <a:r>
              <a:rPr lang="en-US" dirty="0" smtClean="0"/>
              <a:t>Database of Fixed Assets in all Chapters.</a:t>
            </a:r>
          </a:p>
          <a:p>
            <a:r>
              <a:rPr lang="en-US" dirty="0" smtClean="0"/>
              <a:t>Impact measurement with Finance.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1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 dpi="0" rotWithShape="1">
            <a:blip r:embed="rId2" cstate="print"/>
            <a:srcRect/>
            <a:stretch>
              <a:fillRect l="50000" t="10000" r="1000" b="1000"/>
            </a:stretch>
          </a:blipFill>
        </p:spPr>
        <p:txBody>
          <a:bodyPr/>
          <a:lstStyle/>
          <a:p>
            <a:pPr marL="0" indent="0"/>
            <a:r>
              <a:rPr lang="en-US" dirty="0" smtClean="0"/>
              <a:t>   Why do we need Finance ?</a:t>
            </a:r>
          </a:p>
          <a:p>
            <a:r>
              <a:rPr lang="en-US" dirty="0" smtClean="0"/>
              <a:t>Accountability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Crossword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1" y="1600200"/>
            <a:ext cx="6477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 dpi="0" rotWithShape="1">
            <a:blip r:embed="rId2" cstate="print"/>
            <a:srcRect/>
            <a:stretch>
              <a:fillRect l="50000" t="1000" r="1000" b="20000"/>
            </a:stretch>
          </a:blipFill>
        </p:spPr>
        <p:txBody>
          <a:bodyPr/>
          <a:lstStyle/>
          <a:p>
            <a:r>
              <a:rPr lang="en-US" dirty="0" smtClean="0"/>
              <a:t>Credit, Debit, Deficit</a:t>
            </a:r>
          </a:p>
          <a:p>
            <a:r>
              <a:rPr lang="en-US" dirty="0" smtClean="0"/>
              <a:t>80G,FCRA,TAN,PAN</a:t>
            </a:r>
          </a:p>
          <a:p>
            <a:r>
              <a:rPr lang="en-US" dirty="0" smtClean="0"/>
              <a:t>Assets and Liabilities</a:t>
            </a:r>
          </a:p>
          <a:p>
            <a:r>
              <a:rPr lang="en-US" dirty="0" smtClean="0"/>
              <a:t>Fixed Assets and Current Assets</a:t>
            </a:r>
          </a:p>
          <a:p>
            <a:r>
              <a:rPr lang="en-US" dirty="0" smtClean="0"/>
              <a:t>Current A/c and Savings A/c</a:t>
            </a:r>
          </a:p>
          <a:p>
            <a:r>
              <a:rPr lang="en-US" dirty="0" smtClean="0"/>
              <a:t>IFSC code, MICR code</a:t>
            </a:r>
          </a:p>
          <a:p>
            <a:r>
              <a:rPr lang="en-US" dirty="0" smtClean="0"/>
              <a:t>Financial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035367"/>
              </p:ext>
            </p:extLst>
          </p:nvPr>
        </p:nvGraphicFramePr>
        <p:xfrm>
          <a:off x="381000" y="914400"/>
          <a:ext cx="82296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 organization Tax</a:t>
                      </a:r>
                      <a:r>
                        <a:rPr lang="en-US" baseline="0" dirty="0" smtClean="0"/>
                        <a:t> Exemption.</a:t>
                      </a:r>
                      <a:endParaRPr lang="en-US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dirty="0" smtClean="0"/>
                        <a:t>80G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 Tax Act 1961, offers a tax deduction for donations. 50%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donations provided tax exempted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Permanent Account Number, required to file IT returns.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 Authorization Number,</a:t>
                      </a:r>
                      <a:r>
                        <a:rPr lang="en-US" baseline="0" dirty="0" smtClean="0"/>
                        <a:t> required to file TDS returns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FCRA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Exchange</a:t>
                      </a:r>
                      <a:r>
                        <a:rPr lang="en-US" baseline="0" dirty="0" smtClean="0"/>
                        <a:t> Regulation Act, permission for an organization to use foreign funds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r>
                        <a:rPr lang="en-US" baseline="0" dirty="0" smtClean="0"/>
                        <a:t> financial system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Magnetic Ink Recognition code, used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cheques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238569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Comparison  from 2008-2011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51699"/>
              </p:ext>
            </p:extLst>
          </p:nvPr>
        </p:nvGraphicFramePr>
        <p:xfrm>
          <a:off x="457200" y="5334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09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Chapter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Seek and Review the Budget Proposals.</a:t>
            </a:r>
          </a:p>
          <a:p>
            <a:r>
              <a:rPr lang="en-US" dirty="0" smtClean="0"/>
              <a:t>Conduct a Bill clearance session at least once in every month.</a:t>
            </a:r>
          </a:p>
          <a:p>
            <a:r>
              <a:rPr lang="en-US" dirty="0"/>
              <a:t>Sending Monthly receipts and updates to the donors</a:t>
            </a:r>
            <a:endParaRPr lang="en-US" dirty="0" smtClean="0"/>
          </a:p>
          <a:p>
            <a:r>
              <a:rPr lang="en-US" dirty="0" smtClean="0"/>
              <a:t>Prepare  and Share Monthly expense sheets, Monthly revenues sheets and income expense statements to </a:t>
            </a:r>
            <a:r>
              <a:rPr lang="en-US" dirty="0" err="1" smtClean="0"/>
              <a:t>Cencom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Quarterly Auditing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74159295</TotalTime>
  <Words>465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Basic Questions</vt:lpstr>
      <vt:lpstr>Finance Crossword</vt:lpstr>
      <vt:lpstr>Solution</vt:lpstr>
      <vt:lpstr>Terms </vt:lpstr>
      <vt:lpstr>PowerPoint Presentation</vt:lpstr>
      <vt:lpstr> Comparison  from 2008-2011</vt:lpstr>
      <vt:lpstr>PowerPoint Presentation</vt:lpstr>
      <vt:lpstr>Functions of Chapter Finance</vt:lpstr>
      <vt:lpstr>Forms being used</vt:lpstr>
      <vt:lpstr>PowerPoint Presentation</vt:lpstr>
      <vt:lpstr>Current Problems</vt:lpstr>
      <vt:lpstr>Changes to be Implemented 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teju</dc:creator>
  <cp:lastModifiedBy>teju</cp:lastModifiedBy>
  <cp:revision>54</cp:revision>
  <dcterms:created xsi:type="dcterms:W3CDTF">2012-07-12T16:59:26Z</dcterms:created>
  <dcterms:modified xsi:type="dcterms:W3CDTF">2012-08-09T18:42:56Z</dcterms:modified>
</cp:coreProperties>
</file>