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074c60-2254-46c7-8fa5-350d6ea907a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22"/>
            <a:ext cx="12188952" cy="6675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664745a-76b9-4d08-898b-ba9d3f4030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22"/>
            <a:ext cx="12188952" cy="6675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