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03" autoAdjust="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26-03-2020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26-03-2020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26-03-2020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26-03-2020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pPr/>
              <a:t>26-03-2020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D96FDB-B064-4DFB-BD42-B92EDD3F232B}" type="datetimeFigureOut">
              <a:rPr lang="en-IN" smtClean="0"/>
              <a:pPr/>
              <a:t>26-03-2020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B8F68D-3DFC-4E47-A092-8BE9BC745617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aterial.angular.io/cdk/scrolling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ANGULAR 7 FEATURES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7864" y="5085184"/>
            <a:ext cx="5184576" cy="10668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V NAGA BALA TEJASWI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ID:5067565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365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N" b="1" dirty="0"/>
              <a:t>3. Add Scrolling Component</a:t>
            </a:r>
          </a:p>
          <a:p>
            <a:pPr fontAlgn="base"/>
            <a:r>
              <a:rPr lang="en-IN" dirty="0"/>
              <a:t>Step 2 is to add the </a:t>
            </a:r>
            <a:r>
              <a:rPr lang="en-IN" b="1" dirty="0"/>
              <a:t>&lt;</a:t>
            </a:r>
            <a:r>
              <a:rPr lang="en-IN" b="1" dirty="0" err="1"/>
              <a:t>cdk</a:t>
            </a:r>
            <a:r>
              <a:rPr lang="en-IN" b="1" dirty="0"/>
              <a:t>-virtual-scroll-viewport&gt;</a:t>
            </a:r>
            <a:r>
              <a:rPr lang="en-IN" dirty="0"/>
              <a:t> element around the </a:t>
            </a:r>
            <a:r>
              <a:rPr lang="en-IN" dirty="0" err="1"/>
              <a:t>markup</a:t>
            </a:r>
            <a:r>
              <a:rPr lang="en-IN" dirty="0"/>
              <a:t> of your table. We need to provide the attribute </a:t>
            </a:r>
            <a:r>
              <a:rPr lang="en-IN" b="1" dirty="0"/>
              <a:t>[</a:t>
            </a:r>
            <a:r>
              <a:rPr lang="en-IN" b="1" dirty="0" err="1"/>
              <a:t>itemSize</a:t>
            </a:r>
            <a:r>
              <a:rPr lang="en-IN" b="1" dirty="0"/>
              <a:t>]=”</a:t>
            </a:r>
            <a:r>
              <a:rPr lang="en-IN" b="1" dirty="0" err="1"/>
              <a:t>heightOfRowInPx</a:t>
            </a:r>
            <a:r>
              <a:rPr lang="en-IN" b="1" dirty="0"/>
              <a:t>”</a:t>
            </a:r>
            <a:r>
              <a:rPr lang="en-IN" dirty="0"/>
              <a:t> that tells the scrolling component how high each row is.</a:t>
            </a:r>
          </a:p>
          <a:p>
            <a:pPr fontAlgn="base"/>
            <a:r>
              <a:rPr lang="en-IN" b="1" dirty="0"/>
              <a:t>4. replace *</a:t>
            </a:r>
            <a:r>
              <a:rPr lang="en-IN" b="1" dirty="0" err="1"/>
              <a:t>ngFor</a:t>
            </a:r>
            <a:r>
              <a:rPr lang="en-IN" b="1" dirty="0"/>
              <a:t> with *</a:t>
            </a:r>
            <a:r>
              <a:rPr lang="en-IN" b="1" dirty="0" err="1"/>
              <a:t>cdkVirtualFor</a:t>
            </a:r>
            <a:endParaRPr lang="en-IN" b="1" dirty="0"/>
          </a:p>
          <a:p>
            <a:pPr fontAlgn="base"/>
            <a:r>
              <a:rPr lang="en-IN" dirty="0"/>
              <a:t>instead of using </a:t>
            </a:r>
            <a:r>
              <a:rPr lang="en-IN" b="1" dirty="0"/>
              <a:t>*</a:t>
            </a:r>
            <a:r>
              <a:rPr lang="en-IN" b="1" dirty="0" err="1"/>
              <a:t>ngFor</a:t>
            </a:r>
            <a:r>
              <a:rPr lang="en-IN" dirty="0"/>
              <a:t> we’re going to use </a:t>
            </a:r>
            <a:r>
              <a:rPr lang="en-IN" b="1" dirty="0"/>
              <a:t>*</a:t>
            </a:r>
            <a:r>
              <a:rPr lang="en-IN" b="1" dirty="0" err="1"/>
              <a:t>cdkVirtualFor</a:t>
            </a:r>
            <a:r>
              <a:rPr lang="en-IN" dirty="0"/>
              <a:t> that is needed in order for the virtual scrolling to work as intended.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9559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481137" y="2082006"/>
            <a:ext cx="618172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14816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 smtClean="0"/>
              <a:t>Result..</a:t>
            </a:r>
          </a:p>
          <a:p>
            <a:pPr fontAlgn="base"/>
            <a:r>
              <a:rPr lang="en-IN" dirty="0"/>
              <a:t>If we inspect the DOM changes after introducing the </a:t>
            </a:r>
            <a:r>
              <a:rPr lang="en-IN" b="1" dirty="0"/>
              <a:t>&lt;</a:t>
            </a:r>
            <a:r>
              <a:rPr lang="en-IN" b="1" dirty="0" err="1"/>
              <a:t>cdk</a:t>
            </a:r>
            <a:r>
              <a:rPr lang="en-IN" b="1" dirty="0"/>
              <a:t>-virtual-scroll-viewport&gt;</a:t>
            </a:r>
            <a:r>
              <a:rPr lang="en-IN" dirty="0"/>
              <a:t> we see that the browser is removing and adding DOM Nodes as we are scrolling.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6934200" cy="282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3722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buNone/>
            </a:pPr>
            <a:r>
              <a:rPr lang="en-IN" b="1" dirty="0"/>
              <a:t>4. Drag and Drop</a:t>
            </a:r>
          </a:p>
          <a:p>
            <a:pPr marL="114300" indent="0" fontAlgn="base">
              <a:buNone/>
            </a:pPr>
            <a:r>
              <a:rPr lang="en-IN" dirty="0" smtClean="0"/>
              <a:t> </a:t>
            </a:r>
            <a:r>
              <a:rPr lang="en-IN" dirty="0"/>
              <a:t> </a:t>
            </a:r>
            <a:r>
              <a:rPr lang="en-IN" dirty="0" smtClean="0"/>
              <a:t>  It </a:t>
            </a:r>
            <a:r>
              <a:rPr lang="en-IN" dirty="0"/>
              <a:t>comes with the feature of automatic rendering.</a:t>
            </a:r>
          </a:p>
          <a:p>
            <a:pPr marL="114300" indent="0" fontAlgn="base">
              <a:buNone/>
            </a:pPr>
            <a:r>
              <a:rPr lang="en-IN" b="1" dirty="0"/>
              <a:t>5.Bundle Budget</a:t>
            </a:r>
          </a:p>
          <a:p>
            <a:pPr marL="114300" indent="0" fontAlgn="base">
              <a:buNone/>
            </a:pPr>
            <a:r>
              <a:rPr lang="en-IN" dirty="0" smtClean="0"/>
              <a:t>  If </a:t>
            </a:r>
            <a:r>
              <a:rPr lang="en-IN" dirty="0"/>
              <a:t>the bundle size is more than 2MB, a warning message </a:t>
            </a:r>
            <a:r>
              <a:rPr lang="en-IN" dirty="0" smtClean="0"/>
              <a:t>provided </a:t>
            </a:r>
            <a:r>
              <a:rPr lang="en-IN" dirty="0"/>
              <a:t>and for above 5MB, an error will be given.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08499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Animations add a lot of interaction between the html elements. Animation was available with Angular 2, from Angular 4 onwards animation is no more a part of the @angular/core library, but is a separate package that needs to be imported in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app.module.ts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588757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start with, we need to import the library with the below line of code </a:t>
            </a:r>
            <a:endParaRPr lang="en-IN" dirty="0" smtClean="0"/>
          </a:p>
          <a:p>
            <a:pPr lvl="8"/>
            <a:endParaRPr lang="en-IN" dirty="0" smtClean="0"/>
          </a:p>
          <a:p>
            <a:pPr lvl="8"/>
            <a:endParaRPr lang="en-IN" dirty="0"/>
          </a:p>
          <a:p>
            <a:pPr marL="2103120" lvl="8" indent="0">
              <a:buNone/>
            </a:pPr>
            <a:endParaRPr lang="en-I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014" y="2456892"/>
            <a:ext cx="6909339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8651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b="1" dirty="0" err="1"/>
              <a:t>BrowserAnimationsModule</a:t>
            </a:r>
            <a:r>
              <a:rPr lang="en-IN" dirty="0"/>
              <a:t> needs to be added to the import array in </a:t>
            </a:r>
            <a:r>
              <a:rPr lang="en-IN" b="1" dirty="0" err="1"/>
              <a:t>app.module.ts</a:t>
            </a:r>
            <a:r>
              <a:rPr lang="en-IN" dirty="0"/>
              <a:t> as shown below </a:t>
            </a:r>
            <a:r>
              <a:rPr lang="en-IN" dirty="0" smtClean="0"/>
              <a:t>−</a:t>
            </a:r>
          </a:p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40968"/>
            <a:ext cx="6257925" cy="325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93328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58864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1288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 </a:t>
            </a:r>
            <a:r>
              <a:rPr lang="en-IN" b="1" dirty="0"/>
              <a:t>app.component.html</a:t>
            </a:r>
            <a:r>
              <a:rPr lang="en-IN" dirty="0"/>
              <a:t>, we have added the html elements, which are to be animated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Let us now see the </a:t>
            </a:r>
            <a:r>
              <a:rPr lang="en-IN" b="1" dirty="0" err="1"/>
              <a:t>app.component.ts</a:t>
            </a:r>
            <a:r>
              <a:rPr lang="en-IN" dirty="0"/>
              <a:t> where the animation is defined.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12976"/>
            <a:ext cx="57054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54445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5904656" cy="465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6384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/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Features of Angular 7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Animation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Material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Guards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4317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to import the animation function that is to be used in the .</a:t>
            </a:r>
            <a:r>
              <a:rPr lang="en-IN" dirty="0" err="1"/>
              <a:t>ts</a:t>
            </a:r>
            <a:r>
              <a:rPr lang="en-IN" dirty="0"/>
              <a:t> </a:t>
            </a:r>
            <a:r>
              <a:rPr lang="en-IN" dirty="0" smtClean="0"/>
              <a:t>file </a:t>
            </a:r>
            <a:r>
              <a:rPr lang="en-IN" dirty="0"/>
              <a:t>as shown above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114300" indent="0">
              <a:buNone/>
            </a:pPr>
            <a:r>
              <a:rPr lang="en-IN" dirty="0" smtClean="0"/>
              <a:t>Here </a:t>
            </a:r>
            <a:r>
              <a:rPr lang="en-IN" dirty="0"/>
              <a:t>we have imported trigger, state, style, transition, and animate from @angular/animations.</a:t>
            </a:r>
          </a:p>
          <a:p>
            <a:pPr marL="114300" indent="0">
              <a:buNone/>
            </a:pPr>
            <a:r>
              <a:rPr lang="en-IN" dirty="0" smtClean="0"/>
              <a:t>    Now</a:t>
            </a:r>
            <a:r>
              <a:rPr lang="en-IN" dirty="0"/>
              <a:t>, we will add the animations property to the @Component () decorator −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2936"/>
            <a:ext cx="612811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190380"/>
            <a:ext cx="6120680" cy="166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2831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67" y="1625922"/>
            <a:ext cx="7620000" cy="4800600"/>
          </a:xfrm>
        </p:spPr>
        <p:txBody>
          <a:bodyPr/>
          <a:lstStyle/>
          <a:p>
            <a:r>
              <a:rPr lang="en-IN" dirty="0"/>
              <a:t>Let us now see the .html file to see how the transition function works </a:t>
            </a:r>
            <a:r>
              <a:rPr lang="en-IN" dirty="0" smtClean="0"/>
              <a:t>−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There is a style property added in the @component directive, which centrally aligns the div. Let us consider the following example to understand the same </a:t>
            </a:r>
            <a:r>
              <a:rPr lang="en-IN" dirty="0" smtClean="0"/>
              <a:t>−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83197"/>
            <a:ext cx="37909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25144"/>
            <a:ext cx="5688632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49256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Here, a special character [``] is used to add styles to the html element, if any. For the div, we have given the animation name defined in the </a:t>
            </a:r>
            <a:r>
              <a:rPr lang="en-IN" b="1" dirty="0" err="1"/>
              <a:t>app.component.ts</a:t>
            </a:r>
            <a:r>
              <a:rPr lang="en-IN" dirty="0"/>
              <a:t> file.</a:t>
            </a:r>
          </a:p>
          <a:p>
            <a:r>
              <a:rPr lang="en-IN" dirty="0"/>
              <a:t>On the click of a button it calls the animate function, which is defined in the </a:t>
            </a:r>
            <a:r>
              <a:rPr lang="en-IN" b="1" dirty="0" err="1"/>
              <a:t>app.component.ts</a:t>
            </a:r>
            <a:r>
              <a:rPr lang="en-IN" dirty="0"/>
              <a:t> file as follows −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828060"/>
            <a:ext cx="5328592" cy="2029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33089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how the output in the browser </a:t>
            </a:r>
            <a:r>
              <a:rPr lang="en-IN" b="1" dirty="0"/>
              <a:t>(http://localhost:4200/)</a:t>
            </a:r>
            <a:r>
              <a:rPr lang="en-IN" dirty="0"/>
              <a:t> will look like </a:t>
            </a:r>
            <a:r>
              <a:rPr lang="en-IN" dirty="0" smtClean="0"/>
              <a:t>−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10763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53518"/>
            <a:ext cx="1656184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66058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Materials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Materials offer a lot of built-in modules for your project. Features such as autocomplete, </a:t>
            </a:r>
            <a:r>
              <a:rPr lang="en-IN" dirty="0" err="1"/>
              <a:t>datepicker</a:t>
            </a:r>
            <a:r>
              <a:rPr lang="en-IN" dirty="0"/>
              <a:t>, slider, menus, grids, and toolbar are available for use with materials in Angular 7</a:t>
            </a:r>
            <a:r>
              <a:rPr lang="en-IN" dirty="0" smtClean="0"/>
              <a:t>.</a:t>
            </a:r>
          </a:p>
          <a:p>
            <a:r>
              <a:rPr lang="en-IN" dirty="0"/>
              <a:t>To use materials, we need to import the package. Angular 2 also has all the above features but they are available as part of the </a:t>
            </a:r>
            <a:r>
              <a:rPr lang="en-IN" b="1" dirty="0"/>
              <a:t>@angular/core module</a:t>
            </a:r>
            <a:r>
              <a:rPr lang="en-IN" dirty="0"/>
              <a:t>. From Angular 4, Materials module has been made available with a separate module @angular/materials. This helps the user to import only the required materials in their project</a:t>
            </a:r>
            <a:r>
              <a:rPr lang="en-IN" dirty="0" smtClean="0"/>
              <a:t>.</a:t>
            </a:r>
          </a:p>
          <a:p>
            <a:r>
              <a:rPr lang="en-IN" dirty="0"/>
              <a:t>Following is the command to add materials to your project </a:t>
            </a:r>
            <a:r>
              <a:rPr lang="en-IN" dirty="0" smtClean="0"/>
              <a:t>−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589240"/>
            <a:ext cx="54006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2967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now import the modules in the parent module - </a:t>
            </a:r>
            <a:r>
              <a:rPr lang="en-IN" b="1" dirty="0" err="1"/>
              <a:t>app.module.ts</a:t>
            </a:r>
            <a:r>
              <a:rPr lang="en-IN" dirty="0"/>
              <a:t> as shown below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669674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9479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7325"/>
            <a:ext cx="7620000" cy="4800600"/>
          </a:xfrm>
        </p:spPr>
        <p:txBody>
          <a:bodyPr/>
          <a:lstStyle/>
          <a:p>
            <a:r>
              <a:rPr lang="en-IN" dirty="0"/>
              <a:t>In the above file, we have imported the following modules from </a:t>
            </a:r>
            <a:r>
              <a:rPr lang="en-IN" b="1" dirty="0"/>
              <a:t>@angular/materials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r>
              <a:rPr lang="en-IN" dirty="0"/>
              <a:t>And the same is used in the imports array as shown below </a:t>
            </a:r>
            <a:r>
              <a:rPr lang="en-IN" dirty="0" smtClean="0"/>
              <a:t>−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09465"/>
            <a:ext cx="655272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583264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78603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app.component.ts</a:t>
            </a:r>
            <a:r>
              <a:rPr lang="en-IN" dirty="0"/>
              <a:t> is as shown below </a:t>
            </a:r>
            <a:r>
              <a:rPr lang="en-IN" dirty="0" smtClean="0"/>
              <a:t>−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Let us now add the material-</a:t>
            </a:r>
            <a:r>
              <a:rPr lang="en-IN" dirty="0" err="1"/>
              <a:t>css</a:t>
            </a:r>
            <a:r>
              <a:rPr lang="en-IN" dirty="0"/>
              <a:t> support in </a:t>
            </a:r>
            <a:r>
              <a:rPr lang="en-IN" b="1" dirty="0"/>
              <a:t>styles.css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4752527" cy="20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61731"/>
            <a:ext cx="6552728" cy="78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0409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add menu, </a:t>
            </a:r>
            <a:r>
              <a:rPr lang="en-IN" b="1" dirty="0"/>
              <a:t>&lt;mat-menu&gt;&lt;/mat-menu&gt;</a:t>
            </a:r>
            <a:r>
              <a:rPr lang="en-IN" dirty="0"/>
              <a:t> is used. The </a:t>
            </a:r>
            <a:r>
              <a:rPr lang="en-IN" b="1" dirty="0"/>
              <a:t>file</a:t>
            </a:r>
            <a:r>
              <a:rPr lang="en-IN" dirty="0"/>
              <a:t> and </a:t>
            </a:r>
            <a:r>
              <a:rPr lang="en-IN" b="1" dirty="0"/>
              <a:t>Save As</a:t>
            </a:r>
            <a:r>
              <a:rPr lang="en-IN" dirty="0"/>
              <a:t> items are added to the button under mat-menu. There is a main button added </a:t>
            </a:r>
            <a:r>
              <a:rPr lang="en-IN" b="1" dirty="0"/>
              <a:t>Menu</a:t>
            </a:r>
            <a:r>
              <a:rPr lang="en-IN" dirty="0"/>
              <a:t>. The reference of the same is given the </a:t>
            </a:r>
            <a:r>
              <a:rPr lang="en-IN" b="1" dirty="0"/>
              <a:t>&lt;mat-menu&gt;</a:t>
            </a:r>
            <a:r>
              <a:rPr lang="en-IN" dirty="0"/>
              <a:t> by using </a:t>
            </a:r>
            <a:r>
              <a:rPr lang="en-IN" b="1" dirty="0"/>
              <a:t>[</a:t>
            </a:r>
            <a:r>
              <a:rPr lang="en-IN" b="1" dirty="0" err="1"/>
              <a:t>matMenuTriggerFor</a:t>
            </a:r>
            <a:r>
              <a:rPr lang="en-IN" b="1" dirty="0"/>
              <a:t>]="menu"</a:t>
            </a:r>
            <a:r>
              <a:rPr lang="en-IN" dirty="0"/>
              <a:t> and using the menu with </a:t>
            </a:r>
            <a:r>
              <a:rPr lang="en-IN" b="1" dirty="0"/>
              <a:t># in&lt;mat-menu</a:t>
            </a:r>
            <a:r>
              <a:rPr lang="en-IN" b="1" dirty="0" smtClean="0"/>
              <a:t>&gt;</a:t>
            </a:r>
            <a:r>
              <a:rPr lang="en-IN" dirty="0" smtClean="0"/>
              <a:t>.</a:t>
            </a:r>
          </a:p>
          <a:p>
            <a:r>
              <a:rPr lang="en-IN" dirty="0"/>
              <a:t>The below image is displayed in the browser −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437112"/>
            <a:ext cx="281329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79211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504056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941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Angular 7?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Angular is a framework to build a web application, which is becoming popular because of its unique features and ease to build an application. Angular 7 is an open source framework developed by Google. It completely relies on HTML and 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JavaScript.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It converts a static HTML page into dynamic HTML page.</a:t>
            </a:r>
          </a:p>
        </p:txBody>
      </p:sp>
    </p:spTree>
    <p:extLst>
      <p:ext uri="{BB962C8B-B14F-4D97-AF65-F5344CB8AC3E}">
        <p14:creationId xmlns:p14="http://schemas.microsoft.com/office/powerpoint/2010/main" xmlns="" val="3378379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Guards in Angular are nothing but the functionality, logic, and code which are executed before the route is loaded or the ones leaving the route.</a:t>
            </a:r>
          </a:p>
          <a:p>
            <a:r>
              <a:rPr lang="en-US" dirty="0" smtClean="0"/>
              <a:t>Different types of guards,</a:t>
            </a:r>
          </a:p>
          <a:p>
            <a:r>
              <a:rPr lang="en-US" dirty="0" err="1" smtClean="0"/>
              <a:t>CanActivate</a:t>
            </a:r>
            <a:r>
              <a:rPr lang="en-US" dirty="0" smtClean="0"/>
              <a:t> guard (e.g. it checks route access).</a:t>
            </a:r>
          </a:p>
          <a:p>
            <a:r>
              <a:rPr lang="en-US" dirty="0" err="1" smtClean="0"/>
              <a:t>CanActivateChild</a:t>
            </a:r>
            <a:r>
              <a:rPr lang="en-US" dirty="0" smtClean="0"/>
              <a:t> guard (checks child route access).</a:t>
            </a:r>
          </a:p>
          <a:p>
            <a:r>
              <a:rPr lang="en-US" dirty="0" err="1" smtClean="0"/>
              <a:t>CanDeactivate</a:t>
            </a:r>
            <a:r>
              <a:rPr lang="en-US" dirty="0" smtClean="0"/>
              <a:t> guard (prompt for unsaved changes).</a:t>
            </a:r>
          </a:p>
          <a:p>
            <a:r>
              <a:rPr lang="en-US" dirty="0" smtClean="0"/>
              <a:t>Resolve guard (pre-fetching route data).</a:t>
            </a:r>
          </a:p>
          <a:p>
            <a:r>
              <a:rPr lang="en-US" dirty="0" err="1" smtClean="0"/>
              <a:t>CanLoad</a:t>
            </a:r>
            <a:r>
              <a:rPr lang="en-US" dirty="0" smtClean="0"/>
              <a:t> guard (check before loading feature module assets).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GUARD: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 smtClean="0"/>
              <a:t> </a:t>
            </a:r>
            <a:r>
              <a:rPr lang="en-US" b="1" dirty="0" smtClean="0"/>
              <a:t>Angular</a:t>
            </a:r>
            <a:r>
              <a:rPr lang="en-US" dirty="0" smtClean="0"/>
              <a:t> router's navigation </a:t>
            </a:r>
            <a:r>
              <a:rPr lang="en-US" b="1" dirty="0" smtClean="0"/>
              <a:t>guards</a:t>
            </a:r>
            <a:r>
              <a:rPr lang="en-US" dirty="0" smtClean="0"/>
              <a:t> allow to grant or remove access to certain parts of the navigation. Another route </a:t>
            </a:r>
            <a:r>
              <a:rPr lang="en-US" b="1" dirty="0" smtClean="0"/>
              <a:t>guard</a:t>
            </a:r>
            <a:r>
              <a:rPr lang="en-US" dirty="0" smtClean="0"/>
              <a:t>, the </a:t>
            </a:r>
            <a:r>
              <a:rPr lang="en-US" dirty="0" err="1" smtClean="0"/>
              <a:t>CanDeactivate</a:t>
            </a:r>
            <a:r>
              <a:rPr lang="en-US" dirty="0" smtClean="0"/>
              <a:t> </a:t>
            </a:r>
            <a:r>
              <a:rPr lang="en-US" b="1" dirty="0" smtClean="0"/>
              <a:t>guard</a:t>
            </a:r>
            <a:r>
              <a:rPr lang="en-US" dirty="0" smtClean="0"/>
              <a:t>, even allows you to prevent a user from accidentally leaving a component with unsaved changes.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Angular7…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630809" y="1935163"/>
            <a:ext cx="3882381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5705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1. CLI Prompts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helps users to make a decision. It asks users about “want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add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routing? Y/N” and about the type of styles user want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966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Commads</a:t>
            </a:r>
            <a:r>
              <a:rPr lang="en-IN" dirty="0" smtClean="0"/>
              <a:t> used in Angular7 projects…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62132265"/>
              </p:ext>
            </p:extLst>
          </p:nvPr>
        </p:nvGraphicFramePr>
        <p:xfrm>
          <a:off x="899592" y="2037022"/>
          <a:ext cx="6768753" cy="4820978"/>
        </p:xfrm>
        <a:graphic>
          <a:graphicData uri="http://schemas.openxmlformats.org/drawingml/2006/table">
            <a:tbl>
              <a:tblPr/>
              <a:tblGrid>
                <a:gridCol w="1656184"/>
                <a:gridCol w="5112569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Sr.No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effectLst/>
                        </a:rPr>
                        <a:t>Commands and Description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826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1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Component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component new-component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6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2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Directive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directive new-directive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3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 dirty="0">
                          <a:solidFill>
                            <a:srgbClr val="000000"/>
                          </a:solidFill>
                          <a:effectLst/>
                        </a:rPr>
                        <a:t>Pipe</a:t>
                      </a:r>
                      <a:endParaRPr lang="en-IN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 dirty="0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 g pipe new-pipe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4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Service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service new-service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5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module my-module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6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Test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test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4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7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 dirty="0">
                          <a:solidFill>
                            <a:srgbClr val="000000"/>
                          </a:solidFill>
                          <a:effectLst/>
                        </a:rPr>
                        <a:t>Build</a:t>
                      </a:r>
                      <a:endParaRPr lang="en-IN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 dirty="0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 build --configuration=production // for production environment</a:t>
                      </a:r>
                    </a:p>
                    <a:p>
                      <a:pPr algn="just" fontAlgn="t"/>
                      <a:r>
                        <a:rPr lang="en-IN" sz="1300" dirty="0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 build --configuration=staging // for stating environment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4403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2. Application Performance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Earlier reflect-metadata is used in production but it is required at the time of development. Therefore, ployfill.ts is removed by default in angular 7.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337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3. Virtual Scrolling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Google accelerates the speed of Angular 7 for a huge scrollable list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Start with a plain Angular table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We’re starting with a pretty simple example of a table using a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ngFor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loop</a:t>
            </a:r>
          </a:p>
          <a:p>
            <a:pPr fontAlgn="base"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948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 fontAlgn="base">
              <a:buNone/>
            </a:pPr>
            <a:r>
              <a:rPr lang="en-IN" b="1" dirty="0"/>
              <a:t>Introducing virtual scrolling</a:t>
            </a:r>
          </a:p>
          <a:p>
            <a:pPr fontAlgn="base"/>
            <a:r>
              <a:rPr lang="en-IN" dirty="0"/>
              <a:t>The Angular CDK provides a </a:t>
            </a:r>
            <a:r>
              <a:rPr lang="en-IN" dirty="0">
                <a:hlinkClick r:id="rId2"/>
              </a:rPr>
              <a:t>scrolling component</a:t>
            </a:r>
            <a:r>
              <a:rPr lang="en-IN" dirty="0"/>
              <a:t>. We’re now going to add it to our plain table in 4 simple </a:t>
            </a:r>
            <a:r>
              <a:rPr lang="en-IN" dirty="0" smtClean="0"/>
              <a:t>steps.</a:t>
            </a:r>
          </a:p>
          <a:p>
            <a:pPr marL="114300" indent="0" fontAlgn="base">
              <a:buNone/>
            </a:pPr>
            <a:r>
              <a:rPr lang="en-IN" b="1" dirty="0" smtClean="0"/>
              <a:t>1. Add </a:t>
            </a:r>
            <a:r>
              <a:rPr lang="en-IN" b="1" dirty="0"/>
              <a:t>the </a:t>
            </a:r>
            <a:r>
              <a:rPr lang="en-IN" b="1" dirty="0" smtClean="0"/>
              <a:t>dependency</a:t>
            </a:r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</a:t>
            </a:r>
          </a:p>
          <a:p>
            <a:pPr marL="114300" indent="0">
              <a:buNone/>
            </a:pPr>
            <a:r>
              <a:rPr lang="en-IN" b="1" dirty="0" smtClean="0"/>
              <a:t>2</a:t>
            </a:r>
            <a:r>
              <a:rPr lang="en-IN" b="1" dirty="0"/>
              <a:t>. Add </a:t>
            </a:r>
            <a:r>
              <a:rPr lang="en-IN" b="1" dirty="0" err="1" smtClean="0"/>
              <a:t>ScrollingModule</a:t>
            </a:r>
            <a:endParaRPr lang="en-IN" b="1" dirty="0" smtClean="0"/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3" y="3284984"/>
            <a:ext cx="68675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447" y="4391025"/>
            <a:ext cx="65627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852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364</TotalTime>
  <Words>621</Words>
  <Application>Microsoft Office PowerPoint</Application>
  <PresentationFormat>On-screen Show (4:3)</PresentationFormat>
  <Paragraphs>117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ANGULAR 7 FEATURES</vt:lpstr>
      <vt:lpstr>OBJECTIVE:</vt:lpstr>
      <vt:lpstr>What is Angular 7?</vt:lpstr>
      <vt:lpstr>Features of Angular7…</vt:lpstr>
      <vt:lpstr>Slide 5</vt:lpstr>
      <vt:lpstr>Commads used in Angular7 projects…</vt:lpstr>
      <vt:lpstr>Slide 7</vt:lpstr>
      <vt:lpstr>Slide 8</vt:lpstr>
      <vt:lpstr>Slide 9</vt:lpstr>
      <vt:lpstr>Slide 10</vt:lpstr>
      <vt:lpstr>Slide 11</vt:lpstr>
      <vt:lpstr>Slide 12</vt:lpstr>
      <vt:lpstr>Slide 13</vt:lpstr>
      <vt:lpstr>Animation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Materials</vt:lpstr>
      <vt:lpstr>Slide 25</vt:lpstr>
      <vt:lpstr>Slide 26</vt:lpstr>
      <vt:lpstr>Slide 27</vt:lpstr>
      <vt:lpstr>Slide 28</vt:lpstr>
      <vt:lpstr>Slide 29</vt:lpstr>
      <vt:lpstr>GUARDS</vt:lpstr>
      <vt:lpstr>USE OF GUARD: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7 FEATURES</dc:title>
  <dc:creator>NEW</dc:creator>
  <cp:lastModifiedBy>tejaswi.vangaveeti</cp:lastModifiedBy>
  <cp:revision>12</cp:revision>
  <dcterms:created xsi:type="dcterms:W3CDTF">2020-03-25T17:38:36Z</dcterms:created>
  <dcterms:modified xsi:type="dcterms:W3CDTF">2020-03-26T09:10:34Z</dcterms:modified>
</cp:coreProperties>
</file>