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9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091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33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4754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69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70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0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3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5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0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7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views/project_16392511635820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0237459-4F5C-4302-B1DA-65456238A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08893" y="2803514"/>
            <a:ext cx="7766936" cy="1646302"/>
          </a:xfrm>
        </p:spPr>
        <p:txBody>
          <a:bodyPr/>
          <a:lstStyle/>
          <a:p>
            <a:r>
              <a:rPr lang="en-US" dirty="0"/>
              <a:t>COVID-19</a:t>
            </a:r>
            <a:br>
              <a:rPr lang="en-US" dirty="0"/>
            </a:br>
            <a:endParaRPr lang="en-us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FEED915-4DDD-4B31-A1CD-A12F831CA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128" y="3901367"/>
            <a:ext cx="7766936" cy="1096899"/>
          </a:xfrm>
        </p:spPr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Cases Globally according to World Health Organization Data</a:t>
            </a:r>
          </a:p>
          <a:p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95" y="821884"/>
            <a:ext cx="1743607" cy="17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Highest Death Rates(INTL)">
            <a:extLst>
              <a:ext uri="{FF2B5EF4-FFF2-40B4-BE49-F238E27FC236}">
                <a16:creationId xmlns:a16="http://schemas.microsoft.com/office/drawing/2014/main" id="{D7367E84-7B09-4891-B635-2E78E0F0F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666"/>
            <a:ext cx="12192000" cy="535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Forecast of C-19">
            <a:extLst>
              <a:ext uri="{FF2B5EF4-FFF2-40B4-BE49-F238E27FC236}">
                <a16:creationId xmlns:a16="http://schemas.microsoft.com/office/drawing/2014/main" id="{ACA9AE0C-00BE-4F8D-80F1-79A87165B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598"/>
            <a:ext cx="12192000" cy="53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">
            <a:extLst>
              <a:ext uri="{FF2B5EF4-FFF2-40B4-BE49-F238E27FC236}">
                <a16:creationId xmlns:a16="http://schemas.microsoft.com/office/drawing/2014/main" id="{0A9A815C-FDC1-4CF3-9BF5-189DE9764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553"/>
            <a:ext cx="12192000" cy="49688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89585" y="82779"/>
            <a:ext cx="38686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entury Gothic" panose="020B0502020202020204" pitchFamily="34" charset="0"/>
              </a:rPr>
              <a:t>DashBoard</a:t>
            </a:r>
            <a:endParaRPr lang="en-US" sz="3200" dirty="0" smtClean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9861" y="1239715"/>
            <a:ext cx="7280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  <a:ea typeface="+mj-ea"/>
                <a:cs typeface="+mj-cs"/>
              </a:rPr>
              <a:t>Content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9861" y="2258407"/>
            <a:ext cx="6096000" cy="15850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Introduction</a:t>
            </a:r>
          </a:p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Objective</a:t>
            </a:r>
          </a:p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Problem Statement</a:t>
            </a:r>
          </a:p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Data analysis Dashboards</a:t>
            </a:r>
          </a:p>
        </p:txBody>
      </p:sp>
    </p:spTree>
    <p:extLst>
      <p:ext uri="{BB962C8B-B14F-4D97-AF65-F5344CB8AC3E}">
        <p14:creationId xmlns:p14="http://schemas.microsoft.com/office/powerpoint/2010/main" val="286068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2624" y="1391335"/>
            <a:ext cx="29001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Introduction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2624" y="2136930"/>
            <a:ext cx="6096000" cy="44832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</a:rPr>
              <a:t>COVID-19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</a:rPr>
              <a:t>COVID-19 is the disease caused by SARS-CoV-2, the coronavirus that emerged in December 2019.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</a:rPr>
              <a:t>COVID-19 can be severe, and has caused millions of deaths around the world as well as lasting health problems in some who have survived the illness.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</a:rPr>
              <a:t>The coronavirus can be spread from person to person. It is diagnosed with a laboratory test.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</a:rPr>
              <a:t>COVID-19 vaccines have been authorized for emergency use by the U.S. Food and Drug Administration, and vaccination programs are in progress across the U.S. and in many parts of the world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444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3155" y="1092397"/>
            <a:ext cx="2398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Objective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3155" y="1738728"/>
            <a:ext cx="6096000" cy="35035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Data is about Covid-19 in all regions Globally</a:t>
            </a:r>
          </a:p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Data shows that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cases,deaths,activecases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, Reported cases </a:t>
            </a:r>
          </a:p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Reported active cases and Death cases internationally</a:t>
            </a:r>
          </a:p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The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Data I downloaded from the website WHO website</a:t>
            </a:r>
          </a:p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Data is taken from various regions and various countries</a:t>
            </a:r>
          </a:p>
          <a:p>
            <a:pPr lvl="0">
              <a:spcBef>
                <a:spcPts val="1000"/>
              </a:spcBef>
              <a:buClr>
                <a:srgbClr val="A53010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6991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942" y="898967"/>
            <a:ext cx="4498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Problem Statement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942" y="1749669"/>
            <a:ext cx="71129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are the total number of Confirmed cases in different nations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are the total number of Confirmed cases in India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are the total number of Recovered cases in </a:t>
            </a:r>
            <a:r>
              <a:rPr lang="en-US" dirty="0" smtClean="0"/>
              <a:t>India?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we Forecast Trend-Line for COVID - 19</a:t>
            </a:r>
            <a:r>
              <a:rPr lang="en-US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 </a:t>
            </a:r>
            <a:r>
              <a:rPr lang="en-US" dirty="0" smtClean="0"/>
              <a:t> </a:t>
            </a:r>
            <a:r>
              <a:rPr lang="en-US" dirty="0" err="1" smtClean="0"/>
              <a:t>Higest</a:t>
            </a:r>
            <a:r>
              <a:rPr lang="en-US" dirty="0" smtClean="0"/>
              <a:t> Death rates Internationally?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we forecast the sheet for future and </a:t>
            </a:r>
            <a:r>
              <a:rPr lang="en-US" dirty="0" smtClean="0"/>
              <a:t>reference?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6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nfirmed Cases(INTL)">
            <a:extLst>
              <a:ext uri="{FF2B5EF4-FFF2-40B4-BE49-F238E27FC236}">
                <a16:creationId xmlns:a16="http://schemas.microsoft.com/office/drawing/2014/main" id="{DBAD3E31-309A-44F6-A0B3-9BF9023CA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666"/>
            <a:ext cx="12192000" cy="535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nfirmed Cases in India">
            <a:extLst>
              <a:ext uri="{FF2B5EF4-FFF2-40B4-BE49-F238E27FC236}">
                <a16:creationId xmlns:a16="http://schemas.microsoft.com/office/drawing/2014/main" id="{48762224-9EFE-44EC-807C-9DC2EE6C5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6" y="0"/>
            <a:ext cx="11511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covered Cases in India ">
            <a:extLst>
              <a:ext uri="{FF2B5EF4-FFF2-40B4-BE49-F238E27FC236}">
                <a16:creationId xmlns:a16="http://schemas.microsoft.com/office/drawing/2014/main" id="{C98AD2B4-389E-49C5-86DD-353EF2E93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70" y="502920"/>
            <a:ext cx="688086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rend Line India">
            <a:extLst>
              <a:ext uri="{FF2B5EF4-FFF2-40B4-BE49-F238E27FC236}">
                <a16:creationId xmlns:a16="http://schemas.microsoft.com/office/drawing/2014/main" id="{61D25501-6624-44C7-96D9-F197FF8EE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02920"/>
            <a:ext cx="8763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221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Trebuchet MS</vt:lpstr>
      <vt:lpstr>Wingdings</vt:lpstr>
      <vt:lpstr>Wingdings 3</vt:lpstr>
      <vt:lpstr>Facet</vt:lpstr>
      <vt:lpstr>COVID-19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</dc:title>
  <dc:creator/>
  <cp:lastModifiedBy>Teja Talari</cp:lastModifiedBy>
  <cp:revision>5</cp:revision>
  <dcterms:created xsi:type="dcterms:W3CDTF">2021-12-12T15:24:19Z</dcterms:created>
  <dcterms:modified xsi:type="dcterms:W3CDTF">2021-12-12T16:03:08Z</dcterms:modified>
</cp:coreProperties>
</file>