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79cb57a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79cb57a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79cb57a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79cb57a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79cb57a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79cb57a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79cb57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79cb57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79cb57a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79cb57a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79cb57a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79cb57a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79cb57a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79cb57a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9cb57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9cb57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79cb57a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79cb57a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79cb57a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79cb57a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79cb57a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79cb57a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9cb57a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9cb57a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9cb57a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9cb57a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79cb57a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79cb57a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79cb57a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79cb57a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do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lambd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ws.amazo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docs/custom-skills/handle-requests-sent-by-alexa.html#request-verif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94775" y="1578400"/>
            <a:ext cx="55599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Building an ALEXA SKILL</a:t>
            </a:r>
            <a:endParaRPr sz="30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953847" y="3935199"/>
            <a:ext cx="1244931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tserrat" panose="020B0604020202020204" charset="0"/>
              </a:rPr>
              <a:t>Workshop 8</a:t>
            </a:r>
            <a:endParaRPr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Triggers</a:t>
            </a:r>
            <a:endParaRPr sz="3000"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a trigger to enable the c# lambda function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Requires the Skill ID to configure the trigger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Requires the Skill ID ARN (Amazon Resource Name) value 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350" y="152400"/>
            <a:ext cx="661212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944725"/>
            <a:ext cx="82391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VUI to Lambda</a:t>
            </a:r>
            <a:endParaRPr sz="3000"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Connection to be established between Voice User Interface and Lambda Function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Select the AWS Lambda ARN option for your endpoint.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Can host anywhere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AWS Free tier - 1M free requests, 3.2M seconds of compute time per month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37902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MOUNI KRISHNA ATLURI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 the Skill</a:t>
            </a:r>
            <a:endParaRPr sz="3000"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Select the skill in Amazon Developer Portal and Test it.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220600" y="4532450"/>
            <a:ext cx="3115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SAI KRISHNA TEJA KANCHARLA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https://developer.amazon.com/docs/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Amazon Developer Documentation</a:t>
            </a:r>
            <a:r>
              <a:rPr lang="en" sz="1600" dirty="0" smtClean="0">
                <a:solidFill>
                  <a:srgbClr val="FFFFFF"/>
                </a:solidFill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smtClean="0">
                <a:solidFill>
                  <a:srgbClr val="FFFFFF"/>
                </a:solidFill>
              </a:rPr>
              <a:t>Lambda function credits: Jake M Kelly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MEMBERS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9725" y="4188550"/>
            <a:ext cx="24621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MOUNI KRISHNA ATLURI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t="8188" b="-8188"/>
          <a:stretch/>
        </p:blipFill>
        <p:spPr>
          <a:xfrm>
            <a:off x="456375" y="1371600"/>
            <a:ext cx="2296400" cy="298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275" y="1371714"/>
            <a:ext cx="2793650" cy="28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384125" y="4217400"/>
            <a:ext cx="21303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SAI KRISHNA TEJA KANCHARLA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172725" y="4217400"/>
            <a:ext cx="2793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r="11694" b="24829"/>
          <a:stretch/>
        </p:blipFill>
        <p:spPr>
          <a:xfrm>
            <a:off x="2928506" y="1340392"/>
            <a:ext cx="3041538" cy="290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</a:t>
            </a:r>
            <a:endParaRPr sz="3000"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Amazon Developer Portal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Alexa Skills Console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Visual Studio 2017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AWS Toolkit for VS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37902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MOUNI KRISHNA ATLURI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Interaction Model</a:t>
            </a:r>
            <a:endParaRPr sz="3000"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Skill Invocation Name - Used to call the app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Intents - Action that fulfills a user’s voice request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Slots - Variables in utterances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Utterances - set of likely spoken phrases mapped to intents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7902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MOUNI KRISHNA ATLURI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Lambda Function</a:t>
            </a:r>
            <a:endParaRPr sz="300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easiest way to build the cloud-based service for a custom Alexa skill is by using </a:t>
            </a:r>
            <a:r>
              <a:rPr lang="en" sz="16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AWS Lambda</a:t>
            </a:r>
            <a:r>
              <a:rPr lang="en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 </a:t>
            </a:r>
            <a:r>
              <a:rPr lang="en" sz="16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Amazon Web Services</a:t>
            </a:r>
            <a:r>
              <a:rPr lang="en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offering that runs your code only when it's needed and scales automatically, so there is no need to provision or continuously run servers.</a:t>
            </a:r>
            <a:endParaRPr sz="1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upload the code for your Alexa skill to a Lambda function and Lambda does the rest, executing it in response to Alexa voice interactions and automatically managing the compute resources for you.</a:t>
            </a:r>
            <a:endParaRPr sz="1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220600" y="4532450"/>
            <a:ext cx="3115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SAI KRISHNA TEJA KANCHARLA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57225" y="326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Lambda Function	</a:t>
            </a:r>
            <a:endParaRPr sz="30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57225" y="1500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Install AWS toolkit in VS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New Account Profile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Access Key Id, Secret Access Key, Account Number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Region is critical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Publish to AWS Lambda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Upload the function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220600" y="4532450"/>
            <a:ext cx="3115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SAI KRISHNA TEJA KANCHARLA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Triggers</a:t>
            </a:r>
            <a:endParaRPr sz="3000"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must configure at least one trigger for your function to grant Alexa the necessary invocation permissions for your function.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Triggers</a:t>
            </a:r>
            <a:endParaRPr sz="3000" dirty="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you add the Alexa Skills Kit as a trigger, it is recommended that you also enable skill ID verification for the </a:t>
            </a:r>
            <a:r>
              <a:rPr lang="en" sz="16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function.</a:t>
            </a:r>
            <a:endParaRPr sz="1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500"/>
              </a:spcBef>
              <a:spcAft>
                <a:spcPts val="16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3737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Triggers</a:t>
            </a:r>
            <a:endParaRPr sz="300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When using skill ID verification, you do not need to include code to 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verify that the request is intended for your service</a:t>
            </a:r>
            <a:r>
              <a:rPr lang="en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. Requests from unverified skills do not invoke your function.</a:t>
            </a:r>
            <a:endParaRPr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908975" y="4572750"/>
            <a:ext cx="2704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MALLIKARJUNA BODEPUDI</a:t>
            </a:r>
            <a:endParaRPr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404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Building an ALEXA SKILL</vt:lpstr>
      <vt:lpstr>TEAM MEMBERS</vt:lpstr>
      <vt:lpstr>REQUIREMENTS</vt:lpstr>
      <vt:lpstr>Interaction Model</vt:lpstr>
      <vt:lpstr>Lambda Function</vt:lpstr>
      <vt:lpstr>Lambda Function </vt:lpstr>
      <vt:lpstr>Triggers</vt:lpstr>
      <vt:lpstr>Triggers</vt:lpstr>
      <vt:lpstr>Triggers</vt:lpstr>
      <vt:lpstr>Triggers</vt:lpstr>
      <vt:lpstr>PowerPoint Presentation</vt:lpstr>
      <vt:lpstr>PowerPoint Presentation</vt:lpstr>
      <vt:lpstr>VUI to Lambda</vt:lpstr>
      <vt:lpstr>Testing the Skill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ALEXA SKILL</dc:title>
  <cp:lastModifiedBy>Kancharla,Sai Krishna Teja</cp:lastModifiedBy>
  <cp:revision>6</cp:revision>
  <dcterms:modified xsi:type="dcterms:W3CDTF">2019-04-03T20:20:40Z</dcterms:modified>
</cp:coreProperties>
</file>