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Cases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Deaths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ChicletSlicer1448559807354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Active cases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Recovered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TotalCases, TotalDeaths and TotalRecovered by  Top 5 Country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ActiveCases by Top 3 Country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TotalCases, TotalRecovered and TotalDeaths by Country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4acc0a9-216c-4f58-b4a1-910f5027204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2ab659985ab4822" /><Relationship Type="http://schemas.openxmlformats.org/officeDocument/2006/relationships/hyperlink" Target="https://app.powerbi.com/groups/me/reports/b4acc0a9-216c-4f58-b4a1-910f50272044/ReportSection?pbi_source=PowerPoint" TargetMode="External" Id="RelId0" /><Relationship Type="http://schemas.openxmlformats.org/officeDocument/2006/relationships/image" Target="/ppt/media/image4.png" Id="imgId80471618" /><Relationship Type="http://schemas.openxmlformats.org/officeDocument/2006/relationships/notesSlide" Target="/ppt/notesSlides/notesSlide.xml" Id="Rf820b27794a0485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5bf7ee755cc433f" /><Relationship Type="http://schemas.openxmlformats.org/officeDocument/2006/relationships/hyperlink" Target="https://app.powerbi.com/groups/me/reports/b4acc0a9-216c-4f58-b4a1-910f50272044/ReportSection9576218ad21797022688?pbi_source=PowerPoint" TargetMode="External" Id="RelId1" /><Relationship Type="http://schemas.openxmlformats.org/officeDocument/2006/relationships/image" Target="/ppt/media/image5.png" Id="imgId80471619" /><Relationship Type="http://schemas.openxmlformats.org/officeDocument/2006/relationships/notesSlide" Target="/ppt/notesSlides/notesSlide2.xml" Id="R4481d55c34bc4c4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bb23bc781d7411c" /><Relationship Type="http://schemas.openxmlformats.org/officeDocument/2006/relationships/hyperlink" Target="https://app.powerbi.com/groups/me/reports/b4acc0a9-216c-4f58-b4a1-910f50272044/ReportSectione8c8273375d05a4922ed?pbi_source=PowerPoint" TargetMode="External" Id="RelId2" /><Relationship Type="http://schemas.openxmlformats.org/officeDocument/2006/relationships/image" Target="/ppt/media/image6.png" Id="imgId80471620" /><Relationship Type="http://schemas.openxmlformats.org/officeDocument/2006/relationships/notesSlide" Target="/ppt/notesSlides/notesSlide3.xml" Id="R34a3c75b14444a7e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covid19dashboard_dataFromWorldometerLive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5/7/2021 10:42:21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5/7/2021 10:34:59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Cases, Total Deaths, ChicletSlicer1448559807354, Active cases, Total Recovered, TotalCases, TotalDeaths and TotalRecovered by  Top 5 Country, ActiveCases by Top 3 Country, pieChart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4716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4716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Cases, TotalRecovered and TotalDeaths by Country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4716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WorldMap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