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59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C994-EE6A-4E46-8698-72D58DE59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756F5-6DED-4454-99C6-58F56AA2D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B1B3-2CD1-4183-883E-9E1BC2A3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BD0-876A-4CBC-93DD-626869395C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93BF2-C270-4425-BB4F-389F10D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D3772-7C18-4B7C-9310-20207F62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0C8-46C5-44B9-8E0F-5CAB5BFAF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71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B839-5612-438E-BFA2-49FC4A46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FB932-DFCE-46FB-9542-26A59B4A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5DB19-1C2D-4406-B770-44AE11B9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BD0-876A-4CBC-93DD-626869395C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77E0-C409-41A4-B6FE-997771A7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53E7-240F-40E9-8669-34E7E445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0C8-46C5-44B9-8E0F-5CAB5BFAF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2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A777A-9815-453B-9DBA-715AFBD70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0C8BF-1C03-44EF-AC1A-5EB6ECE6F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4F88B-5A8D-43A4-B139-0D4C7A3E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BD0-876A-4CBC-93DD-626869395C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A6DA-E24F-4AA8-84CE-3C6C2D6B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2755-54E6-4883-BB60-5B1B43D4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0C8-46C5-44B9-8E0F-5CAB5BFAF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80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9D6C-B84B-4C25-BD1D-110C3298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7390-5F72-4DF3-B4CB-FB233FA6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E340-7261-4173-B0DE-5D4826F4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BD0-876A-4CBC-93DD-626869395C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7B619-3A26-44AE-83A1-E378D870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4F85-8392-4875-95FF-65D3B7E9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0C8-46C5-44B9-8E0F-5CAB5BFAF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9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D140-3E47-4020-9CA3-64449B99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0438A-36B2-4D88-B82B-97A8456E6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3962C-07DE-4890-AE27-515AC076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BD0-876A-4CBC-93DD-626869395C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3267-A673-4DD2-820A-90793934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3A2E-8C84-4FB1-8A07-BC111467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0C8-46C5-44B9-8E0F-5CAB5BFAF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6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1ED8-EB8D-4FD7-B366-87C22A18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7557-F69C-41C9-85FF-39BE01D9C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440EC-1CA8-4B8E-9611-E46DB0F8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2AAE4-F7C1-4A19-97AF-E7E59C95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BD0-876A-4CBC-93DD-626869395C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629FA-7EA1-46D0-ADFB-9AABA011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5A547-C937-450A-80E3-29CDBEB7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0C8-46C5-44B9-8E0F-5CAB5BFAF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2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6E4F-C306-48A7-8901-7429B19A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DCC4B-8D84-4FBA-A7FB-3570BF452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4EF85-E4A0-451A-8F80-1452EEFCB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CD152-90F2-422D-8FD4-B4E0CF35A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DD186-26B9-447D-8267-D467434D3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96038-0F6F-4E1F-B8C6-9A5C2DCB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BD0-876A-4CBC-93DD-626869395C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52AC2-9660-4737-B756-E0122D56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4E97C-506F-4CB3-A544-1EE01848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0C8-46C5-44B9-8E0F-5CAB5BFAF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22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9353-A279-4826-8A4E-240B9D8B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68B5-D433-46DB-8F3E-46CB37D2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BD0-876A-4CBC-93DD-626869395C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C18BD-47D8-497B-8BAC-692732CA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8AE23-5CF1-46D4-ACDC-0E04F297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0C8-46C5-44B9-8E0F-5CAB5BFAF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3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4503D-4D4E-47C5-BA2A-CFAA395F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BD0-876A-4CBC-93DD-626869395C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CFCEE-F357-4491-9042-D82C4A4F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66809-97B1-440C-A279-BF6E578C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0C8-46C5-44B9-8E0F-5CAB5BFAF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7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E4D4-C077-43CB-BC70-7F2E78B4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C5F0-0921-4924-9746-5C83559AE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823C-C679-4C2A-9C5C-FCAED0A06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D5AA3-EE89-4FF4-B57C-1C74B14F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BD0-876A-4CBC-93DD-626869395C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1DF0-5097-434A-A57A-15000242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37212-E1AB-44CC-AF9D-E69B37FE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0C8-46C5-44B9-8E0F-5CAB5BFAF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0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D9FB-EC24-48EF-9171-A7918F64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EA944-8F9E-4D9D-B25D-434121247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CFAC9-9E34-4FB8-813F-1F392F1B4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FEA83-06F1-44E8-97DC-C9F55D28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BD0-876A-4CBC-93DD-626869395C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1DF21-BBCB-4A8B-977B-6E53ABF6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D60D1-3474-4698-8BC2-7171DA9A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0C8-46C5-44B9-8E0F-5CAB5BFAF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4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06E7D-621C-4CC2-858B-F7DF35A5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FC301-8DFA-41BB-BA21-C78807143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DFD8-4935-4F69-B692-6438C7302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4BD0-876A-4CBC-93DD-626869395C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D7E7-11BE-4C13-A8CD-072A48DCC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81319-2C98-4A23-9C56-C5DD307F3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90C8-46C5-44B9-8E0F-5CAB5BFAF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94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842D1D5-8159-42EE-BA1F-9FDBE7EDA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9"/>
            <a:ext cx="12192000" cy="68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E54A-59E6-4404-BE6E-E288366B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976"/>
            <a:ext cx="2634673" cy="91483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C333-E2E8-48AA-B161-5BB031124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09" y="1589809"/>
            <a:ext cx="10515600" cy="170757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CHALLENGE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OUR SOLUTION DIFFERENT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LINKS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BAEB99-0002-46F4-B308-F0FF0B139EA8}"/>
              </a:ext>
            </a:extLst>
          </p:cNvPr>
          <p:cNvSpPr txBox="1">
            <a:spLocks/>
          </p:cNvSpPr>
          <p:nvPr/>
        </p:nvSpPr>
        <p:spPr>
          <a:xfrm>
            <a:off x="838200" y="3560619"/>
            <a:ext cx="9393382" cy="803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FEC8D7F-7957-4468-BBBC-9FBA74CAC7A6}"/>
              </a:ext>
            </a:extLst>
          </p:cNvPr>
          <p:cNvSpPr txBox="1">
            <a:spLocks/>
          </p:cNvSpPr>
          <p:nvPr/>
        </p:nvSpPr>
        <p:spPr>
          <a:xfrm>
            <a:off x="1653309" y="4627564"/>
            <a:ext cx="8885381" cy="1360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                         | Graduating year          | College Name</a:t>
            </a:r>
          </a:p>
          <a:p>
            <a:r>
              <a:rPr lang="en-IN" dirty="0"/>
              <a:t>TEJESHWAR.V                                   2025                                SRM UNIVERSITY CHENNAI</a:t>
            </a:r>
          </a:p>
          <a:p>
            <a:r>
              <a:rPr lang="en-IN" dirty="0"/>
              <a:t>B RADHAKRISHNAN                        2025                                 </a:t>
            </a:r>
            <a:r>
              <a:rPr lang="en-GB" dirty="0"/>
              <a:t>Sri Krishna College of Engineering and Technology</a:t>
            </a:r>
            <a:endParaRPr lang="en-IN" dirty="0"/>
          </a:p>
          <a:p>
            <a:r>
              <a:rPr lang="en-IN" dirty="0"/>
              <a:t>HAREESH PADMANABHAN V         2025                                SRM UNIVERSITY CHENNAI</a:t>
            </a:r>
          </a:p>
        </p:txBody>
      </p:sp>
    </p:spTree>
    <p:extLst>
      <p:ext uri="{BB962C8B-B14F-4D97-AF65-F5344CB8AC3E}">
        <p14:creationId xmlns:p14="http://schemas.microsoft.com/office/powerpoint/2010/main" val="8228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0222-161C-4E5B-B375-07F6C4270549}"/>
              </a:ext>
            </a:extLst>
          </p:cNvPr>
          <p:cNvSpPr txBox="1">
            <a:spLocks/>
          </p:cNvSpPr>
          <p:nvPr/>
        </p:nvSpPr>
        <p:spPr>
          <a:xfrm>
            <a:off x="108155" y="692728"/>
            <a:ext cx="11975689" cy="997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SELECTED CHALLENGE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65E8B-8136-4EFE-B522-6F0D3CE88A66}"/>
              </a:ext>
            </a:extLst>
          </p:cNvPr>
          <p:cNvSpPr txBox="1">
            <a:spLocks/>
          </p:cNvSpPr>
          <p:nvPr/>
        </p:nvSpPr>
        <p:spPr>
          <a:xfrm>
            <a:off x="1523999" y="1773238"/>
            <a:ext cx="9144000" cy="4627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us an overview of your solution</a:t>
            </a:r>
          </a:p>
          <a:p>
            <a:pPr marL="342900" indent="-34290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(if applicable)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7A9E-D8E9-429A-935C-14310574E4BE}"/>
              </a:ext>
            </a:extLst>
          </p:cNvPr>
          <p:cNvSpPr txBox="1">
            <a:spLocks/>
          </p:cNvSpPr>
          <p:nvPr/>
        </p:nvSpPr>
        <p:spPr>
          <a:xfrm>
            <a:off x="231058" y="628073"/>
            <a:ext cx="11729884" cy="758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HOW IS YOUR SOLUTION DIFFERENT?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81CEB-7980-417D-9956-DB685CB8EA3E}"/>
              </a:ext>
            </a:extLst>
          </p:cNvPr>
          <p:cNvSpPr txBox="1">
            <a:spLocks/>
          </p:cNvSpPr>
          <p:nvPr/>
        </p:nvSpPr>
        <p:spPr>
          <a:xfrm>
            <a:off x="1457036" y="18636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MAKE THE PLAYERS TO KNOW WHAT AN ALIEN SUFFERS AFTER BEING LOST IN SPACE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CC2781-DA2F-4285-B91B-C9FD734A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81" y="3495818"/>
            <a:ext cx="10515600" cy="75738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F71532-66FC-499C-AEEA-115CD14C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036" y="4269363"/>
            <a:ext cx="8074891" cy="189590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ENCHANCED IN THE FUTURE BY ADDING RAGDOLL PHYSICS AND ALSO BY IMPROVISING AI THROUGH MACHINE LEARNING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871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FFF7-0E16-4DB9-8C99-711D8869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3170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33F0-460E-43D8-BBEB-4E11451D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743"/>
            <a:ext cx="10515600" cy="492500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Simulation Links -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Video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https://drive.google.com/drive/folders/1sLszpvTqKx_0wzB2zAv36In8hhcQUdl-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3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360</TotalTime>
  <Words>131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INDEX</vt:lpstr>
      <vt:lpstr>PowerPoint Presentation</vt:lpstr>
      <vt:lpstr>FUTURE ENHANCEMENTS</vt:lpstr>
      <vt:lpstr>SUBMISSION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 Bhagwat</dc:creator>
  <cp:lastModifiedBy>tejes varatharajan</cp:lastModifiedBy>
  <cp:revision>10</cp:revision>
  <dcterms:created xsi:type="dcterms:W3CDTF">2021-08-02T11:01:38Z</dcterms:created>
  <dcterms:modified xsi:type="dcterms:W3CDTF">2021-10-02T17:33:17Z</dcterms:modified>
</cp:coreProperties>
</file>