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1" r:id="rId2"/>
    <p:sldId id="258" r:id="rId3"/>
    <p:sldId id="259" r:id="rId4"/>
    <p:sldId id="260" r:id="rId5"/>
    <p:sldId id="262" r:id="rId6"/>
    <p:sldId id="263" r:id="rId7"/>
    <p:sldId id="264" r:id="rId8"/>
    <p:sldId id="273" r:id="rId9"/>
    <p:sldId id="277" r:id="rId10"/>
    <p:sldId id="267" r:id="rId11"/>
    <p:sldId id="278" r:id="rId12"/>
    <p:sldId id="269" r:id="rId13"/>
    <p:sldId id="279" r:id="rId14"/>
    <p:sldId id="271" r:id="rId15"/>
    <p:sldId id="272" r:id="rId16"/>
    <p:sldId id="274"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18C48-0360-437A-84CF-81505EFC5DFA}" v="191" dt="2023-05-05T20:33:54.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hula, Tejesh" userId="2d7d2fc1-41e8-4a8e-bc9a-2cf2f7ecf31e" providerId="ADAL" clId="{7D618C48-0360-437A-84CF-81505EFC5DFA}"/>
    <pc:docChg chg="undo custSel addSld delSld modSld">
      <pc:chgData name="Bathula, Tejesh" userId="2d7d2fc1-41e8-4a8e-bc9a-2cf2f7ecf31e" providerId="ADAL" clId="{7D618C48-0360-437A-84CF-81505EFC5DFA}" dt="2023-05-04T15:31:52.324" v="3175" actId="27636"/>
      <pc:docMkLst>
        <pc:docMk/>
      </pc:docMkLst>
      <pc:sldChg chg="addSp delSp modSp mod modTransition modAnim">
        <pc:chgData name="Bathula, Tejesh" userId="2d7d2fc1-41e8-4a8e-bc9a-2cf2f7ecf31e" providerId="ADAL" clId="{7D618C48-0360-437A-84CF-81505EFC5DFA}" dt="2023-05-04T15:24:50.430" v="3173"/>
        <pc:sldMkLst>
          <pc:docMk/>
          <pc:sldMk cId="127026961" sldId="258"/>
        </pc:sldMkLst>
        <pc:spChg chg="mod">
          <ac:chgData name="Bathula, Tejesh" userId="2d7d2fc1-41e8-4a8e-bc9a-2cf2f7ecf31e" providerId="ADAL" clId="{7D618C48-0360-437A-84CF-81505EFC5DFA}" dt="2023-05-02T22:26:57.898" v="8" actId="20577"/>
          <ac:spMkLst>
            <pc:docMk/>
            <pc:sldMk cId="127026961" sldId="258"/>
            <ac:spMk id="3" creationId="{544DCE07-5819-BA8D-B510-99EB4CCE042C}"/>
          </ac:spMkLst>
        </pc:spChg>
        <pc:picChg chg="add del mod">
          <ac:chgData name="Bathula, Tejesh" userId="2d7d2fc1-41e8-4a8e-bc9a-2cf2f7ecf31e" providerId="ADAL" clId="{7D618C48-0360-437A-84CF-81505EFC5DFA}" dt="2023-05-04T00:57:51.162" v="3122"/>
          <ac:picMkLst>
            <pc:docMk/>
            <pc:sldMk cId="127026961" sldId="258"/>
            <ac:picMk id="5" creationId="{458325B0-409C-3B95-CB45-279B26B9D975}"/>
          </ac:picMkLst>
        </pc:picChg>
        <pc:picChg chg="add del mod ord">
          <ac:chgData name="Bathula, Tejesh" userId="2d7d2fc1-41e8-4a8e-bc9a-2cf2f7ecf31e" providerId="ADAL" clId="{7D618C48-0360-437A-84CF-81505EFC5DFA}" dt="2023-05-04T01:06:21.533" v="3126"/>
          <ac:picMkLst>
            <pc:docMk/>
            <pc:sldMk cId="127026961" sldId="258"/>
            <ac:picMk id="6" creationId="{31D6D097-1EF5-1D24-F030-41171C247CB2}"/>
          </ac:picMkLst>
        </pc:picChg>
        <pc:picChg chg="add del mod">
          <ac:chgData name="Bathula, Tejesh" userId="2d7d2fc1-41e8-4a8e-bc9a-2cf2f7ecf31e" providerId="ADAL" clId="{7D618C48-0360-437A-84CF-81505EFC5DFA}" dt="2023-05-04T15:24:50.430" v="3173"/>
          <ac:picMkLst>
            <pc:docMk/>
            <pc:sldMk cId="127026961" sldId="258"/>
            <ac:picMk id="7" creationId="{4D377D0F-D40C-6A6F-8D7A-EA3556A695BD}"/>
          </ac:picMkLst>
        </pc:picChg>
      </pc:sldChg>
      <pc:sldChg chg="addSp delSp modSp mod modTransition modAnim">
        <pc:chgData name="Bathula, Tejesh" userId="2d7d2fc1-41e8-4a8e-bc9a-2cf2f7ecf31e" providerId="ADAL" clId="{7D618C48-0360-437A-84CF-81505EFC5DFA}" dt="2023-05-04T15:24:50.430" v="3173"/>
        <pc:sldMkLst>
          <pc:docMk/>
          <pc:sldMk cId="81334166" sldId="259"/>
        </pc:sldMkLst>
        <pc:picChg chg="add del mod">
          <ac:chgData name="Bathula, Tejesh" userId="2d7d2fc1-41e8-4a8e-bc9a-2cf2f7ecf31e" providerId="ADAL" clId="{7D618C48-0360-437A-84CF-81505EFC5DFA}" dt="2023-05-04T00:57:51.162" v="3122"/>
          <ac:picMkLst>
            <pc:docMk/>
            <pc:sldMk cId="81334166" sldId="259"/>
            <ac:picMk id="5" creationId="{32F39BD9-1B2F-8467-5D5C-67B812672750}"/>
          </ac:picMkLst>
        </pc:picChg>
        <pc:picChg chg="add del mod ord">
          <ac:chgData name="Bathula, Tejesh" userId="2d7d2fc1-41e8-4a8e-bc9a-2cf2f7ecf31e" providerId="ADAL" clId="{7D618C48-0360-437A-84CF-81505EFC5DFA}" dt="2023-05-04T01:06:21.533" v="3126"/>
          <ac:picMkLst>
            <pc:docMk/>
            <pc:sldMk cId="81334166" sldId="259"/>
            <ac:picMk id="8" creationId="{B9F1CCA4-EA65-1DDA-3BFE-608AA67CEF96}"/>
          </ac:picMkLst>
        </pc:picChg>
        <pc:picChg chg="add del mod">
          <ac:chgData name="Bathula, Tejesh" userId="2d7d2fc1-41e8-4a8e-bc9a-2cf2f7ecf31e" providerId="ADAL" clId="{7D618C48-0360-437A-84CF-81505EFC5DFA}" dt="2023-05-04T15:24:50.430" v="3173"/>
          <ac:picMkLst>
            <pc:docMk/>
            <pc:sldMk cId="81334166" sldId="259"/>
            <ac:picMk id="9" creationId="{34BD3083-CC27-ECA9-969C-C8494F4FE119}"/>
          </ac:picMkLst>
        </pc:picChg>
      </pc:sldChg>
      <pc:sldChg chg="addSp delSp modSp modTransition modAnim">
        <pc:chgData name="Bathula, Tejesh" userId="2d7d2fc1-41e8-4a8e-bc9a-2cf2f7ecf31e" providerId="ADAL" clId="{7D618C48-0360-437A-84CF-81505EFC5DFA}" dt="2023-05-04T15:24:50.430" v="3173"/>
        <pc:sldMkLst>
          <pc:docMk/>
          <pc:sldMk cId="4228513220" sldId="260"/>
        </pc:sldMkLst>
        <pc:picChg chg="add del mod">
          <ac:chgData name="Bathula, Tejesh" userId="2d7d2fc1-41e8-4a8e-bc9a-2cf2f7ecf31e" providerId="ADAL" clId="{7D618C48-0360-437A-84CF-81505EFC5DFA}" dt="2023-05-04T15:24:50.430" v="3173"/>
          <ac:picMkLst>
            <pc:docMk/>
            <pc:sldMk cId="4228513220" sldId="260"/>
            <ac:picMk id="6" creationId="{67152AEC-4BF9-10B6-E6D6-BF0B801EA606}"/>
          </ac:picMkLst>
        </pc:picChg>
      </pc:sldChg>
      <pc:sldChg chg="addSp delSp modSp mod modTransition setBg delAnim modAnim">
        <pc:chgData name="Bathula, Tejesh" userId="2d7d2fc1-41e8-4a8e-bc9a-2cf2f7ecf31e" providerId="ADAL" clId="{7D618C48-0360-437A-84CF-81505EFC5DFA}" dt="2023-05-04T15:24:50.430" v="3173"/>
        <pc:sldMkLst>
          <pc:docMk/>
          <pc:sldMk cId="1578529264" sldId="261"/>
        </pc:sldMkLst>
        <pc:spChg chg="mod">
          <ac:chgData name="Bathula, Tejesh" userId="2d7d2fc1-41e8-4a8e-bc9a-2cf2f7ecf31e" providerId="ADAL" clId="{7D618C48-0360-437A-84CF-81505EFC5DFA}" dt="2023-05-03T23:25:31.582" v="3069" actId="26606"/>
          <ac:spMkLst>
            <pc:docMk/>
            <pc:sldMk cId="1578529264" sldId="261"/>
            <ac:spMk id="2" creationId="{3BF9D973-48BC-E9C6-46F6-5D4EF4A8AA2E}"/>
          </ac:spMkLst>
        </pc:spChg>
        <pc:spChg chg="mod">
          <ac:chgData name="Bathula, Tejesh" userId="2d7d2fc1-41e8-4a8e-bc9a-2cf2f7ecf31e" providerId="ADAL" clId="{7D618C48-0360-437A-84CF-81505EFC5DFA}" dt="2023-05-03T23:25:31.582" v="3069" actId="26606"/>
          <ac:spMkLst>
            <pc:docMk/>
            <pc:sldMk cId="1578529264" sldId="261"/>
            <ac:spMk id="3" creationId="{057739D9-C9DF-6391-22F4-11A6905CE35E}"/>
          </ac:spMkLst>
        </pc:spChg>
        <pc:spChg chg="add del">
          <ac:chgData name="Bathula, Tejesh" userId="2d7d2fc1-41e8-4a8e-bc9a-2cf2f7ecf31e" providerId="ADAL" clId="{7D618C48-0360-437A-84CF-81505EFC5DFA}" dt="2023-05-03T23:24:45.364" v="3053" actId="26606"/>
          <ac:spMkLst>
            <pc:docMk/>
            <pc:sldMk cId="1578529264" sldId="261"/>
            <ac:spMk id="9" creationId="{99B5B3C5-A599-465B-B2B9-866E8B2087CE}"/>
          </ac:spMkLst>
        </pc:spChg>
        <pc:spChg chg="add del">
          <ac:chgData name="Bathula, Tejesh" userId="2d7d2fc1-41e8-4a8e-bc9a-2cf2f7ecf31e" providerId="ADAL" clId="{7D618C48-0360-437A-84CF-81505EFC5DFA}" dt="2023-05-03T23:25:01.436" v="3061" actId="26606"/>
          <ac:spMkLst>
            <pc:docMk/>
            <pc:sldMk cId="1578529264" sldId="261"/>
            <ac:spMk id="10" creationId="{99B5B3C5-A599-465B-B2B9-866E8B2087CE}"/>
          </ac:spMkLst>
        </pc:spChg>
        <pc:spChg chg="add del">
          <ac:chgData name="Bathula, Tejesh" userId="2d7d2fc1-41e8-4a8e-bc9a-2cf2f7ecf31e" providerId="ADAL" clId="{7D618C48-0360-437A-84CF-81505EFC5DFA}" dt="2023-05-03T23:24:45.364" v="3053" actId="26606"/>
          <ac:spMkLst>
            <pc:docMk/>
            <pc:sldMk cId="1578529264" sldId="261"/>
            <ac:spMk id="11" creationId="{25C84982-7DD0-43B1-8A2D-BFA4DF1B4E60}"/>
          </ac:spMkLst>
        </pc:spChg>
        <pc:spChg chg="add del">
          <ac:chgData name="Bathula, Tejesh" userId="2d7d2fc1-41e8-4a8e-bc9a-2cf2f7ecf31e" providerId="ADAL" clId="{7D618C48-0360-437A-84CF-81505EFC5DFA}" dt="2023-05-03T23:25:01.436" v="3061" actId="26606"/>
          <ac:spMkLst>
            <pc:docMk/>
            <pc:sldMk cId="1578529264" sldId="261"/>
            <ac:spMk id="12" creationId="{25C84982-7DD0-43B1-8A2D-BFA4DF1B4E60}"/>
          </ac:spMkLst>
        </pc:spChg>
        <pc:spChg chg="add del">
          <ac:chgData name="Bathula, Tejesh" userId="2d7d2fc1-41e8-4a8e-bc9a-2cf2f7ecf31e" providerId="ADAL" clId="{7D618C48-0360-437A-84CF-81505EFC5DFA}" dt="2023-05-03T23:24:45.364" v="3053" actId="26606"/>
          <ac:spMkLst>
            <pc:docMk/>
            <pc:sldMk cId="1578529264" sldId="261"/>
            <ac:spMk id="30" creationId="{E2748806-3AF5-4078-830A-C1F26BF1B200}"/>
          </ac:spMkLst>
        </pc:spChg>
        <pc:spChg chg="add del">
          <ac:chgData name="Bathula, Tejesh" userId="2d7d2fc1-41e8-4a8e-bc9a-2cf2f7ecf31e" providerId="ADAL" clId="{7D618C48-0360-437A-84CF-81505EFC5DFA}" dt="2023-05-03T23:25:01.436" v="3061" actId="26606"/>
          <ac:spMkLst>
            <pc:docMk/>
            <pc:sldMk cId="1578529264" sldId="261"/>
            <ac:spMk id="31" creationId="{B819EFE0-C528-414F-A76F-BFCA99E25E2C}"/>
          </ac:spMkLst>
        </pc:spChg>
        <pc:spChg chg="add del">
          <ac:chgData name="Bathula, Tejesh" userId="2d7d2fc1-41e8-4a8e-bc9a-2cf2f7ecf31e" providerId="ADAL" clId="{7D618C48-0360-437A-84CF-81505EFC5DFA}" dt="2023-05-03T23:24:45.364" v="3053" actId="26606"/>
          <ac:spMkLst>
            <pc:docMk/>
            <pc:sldMk cId="1578529264" sldId="261"/>
            <ac:spMk id="32" creationId="{36C5C053-F6BB-464B-BDD2-9D811A2494A2}"/>
          </ac:spMkLst>
        </pc:spChg>
        <pc:spChg chg="add del">
          <ac:chgData name="Bathula, Tejesh" userId="2d7d2fc1-41e8-4a8e-bc9a-2cf2f7ecf31e" providerId="ADAL" clId="{7D618C48-0360-437A-84CF-81505EFC5DFA}" dt="2023-05-03T23:25:01.436" v="3061" actId="26606"/>
          <ac:spMkLst>
            <pc:docMk/>
            <pc:sldMk cId="1578529264" sldId="261"/>
            <ac:spMk id="33" creationId="{93591EEA-2945-4D41-8E6E-CB1CEDBBCD59}"/>
          </ac:spMkLst>
        </pc:spChg>
        <pc:spChg chg="add del">
          <ac:chgData name="Bathula, Tejesh" userId="2d7d2fc1-41e8-4a8e-bc9a-2cf2f7ecf31e" providerId="ADAL" clId="{7D618C48-0360-437A-84CF-81505EFC5DFA}" dt="2023-05-03T23:24:45.364" v="3053" actId="26606"/>
          <ac:spMkLst>
            <pc:docMk/>
            <pc:sldMk cId="1578529264" sldId="261"/>
            <ac:spMk id="34" creationId="{8315D1CC-8D02-4016-AD7A-097E77AAE387}"/>
          </ac:spMkLst>
        </pc:spChg>
        <pc:spChg chg="add del">
          <ac:chgData name="Bathula, Tejesh" userId="2d7d2fc1-41e8-4a8e-bc9a-2cf2f7ecf31e" providerId="ADAL" clId="{7D618C48-0360-437A-84CF-81505EFC5DFA}" dt="2023-05-03T23:25:04.436" v="3063" actId="26606"/>
          <ac:spMkLst>
            <pc:docMk/>
            <pc:sldMk cId="1578529264" sldId="261"/>
            <ac:spMk id="35" creationId="{AB330529-CB1E-4112-8F01-435C2E299761}"/>
          </ac:spMkLst>
        </pc:spChg>
        <pc:spChg chg="add del">
          <ac:chgData name="Bathula, Tejesh" userId="2d7d2fc1-41e8-4a8e-bc9a-2cf2f7ecf31e" providerId="ADAL" clId="{7D618C48-0360-437A-84CF-81505EFC5DFA}" dt="2023-05-03T23:24:45.364" v="3053" actId="26606"/>
          <ac:spMkLst>
            <pc:docMk/>
            <pc:sldMk cId="1578529264" sldId="261"/>
            <ac:spMk id="36" creationId="{1CB84D5D-9C64-4481-B8AD-C109F7DB3FC6}"/>
          </ac:spMkLst>
        </pc:spChg>
        <pc:spChg chg="add del">
          <ac:chgData name="Bathula, Tejesh" userId="2d7d2fc1-41e8-4a8e-bc9a-2cf2f7ecf31e" providerId="ADAL" clId="{7D618C48-0360-437A-84CF-81505EFC5DFA}" dt="2023-05-03T23:24:45.364" v="3053" actId="26606"/>
          <ac:spMkLst>
            <pc:docMk/>
            <pc:sldMk cId="1578529264" sldId="261"/>
            <ac:spMk id="38" creationId="{01A9D26D-082A-4101-8D75-863B7B7AB81D}"/>
          </ac:spMkLst>
        </pc:spChg>
        <pc:spChg chg="add del">
          <ac:chgData name="Bathula, Tejesh" userId="2d7d2fc1-41e8-4a8e-bc9a-2cf2f7ecf31e" providerId="ADAL" clId="{7D618C48-0360-437A-84CF-81505EFC5DFA}" dt="2023-05-03T23:24:45.364" v="3053" actId="26606"/>
          <ac:spMkLst>
            <pc:docMk/>
            <pc:sldMk cId="1578529264" sldId="261"/>
            <ac:spMk id="40" creationId="{A0FE0BA4-FE6E-4B91-9A1B-E373720BD3D5}"/>
          </ac:spMkLst>
        </pc:spChg>
        <pc:spChg chg="add del">
          <ac:chgData name="Bathula, Tejesh" userId="2d7d2fc1-41e8-4a8e-bc9a-2cf2f7ecf31e" providerId="ADAL" clId="{7D618C48-0360-437A-84CF-81505EFC5DFA}" dt="2023-05-03T23:24:45.364" v="3053" actId="26606"/>
          <ac:spMkLst>
            <pc:docMk/>
            <pc:sldMk cId="1578529264" sldId="261"/>
            <ac:spMk id="42" creationId="{80E6F154-6DA5-4544-8945-8AF8DE20A63E}"/>
          </ac:spMkLst>
        </pc:spChg>
        <pc:spChg chg="add del">
          <ac:chgData name="Bathula, Tejesh" userId="2d7d2fc1-41e8-4a8e-bc9a-2cf2f7ecf31e" providerId="ADAL" clId="{7D618C48-0360-437A-84CF-81505EFC5DFA}" dt="2023-05-03T23:24:45.364" v="3053" actId="26606"/>
          <ac:spMkLst>
            <pc:docMk/>
            <pc:sldMk cId="1578529264" sldId="261"/>
            <ac:spMk id="44" creationId="{85558ED7-8ED9-4B7F-8138-C5B8A0EC1937}"/>
          </ac:spMkLst>
        </pc:spChg>
        <pc:spChg chg="add del">
          <ac:chgData name="Bathula, Tejesh" userId="2d7d2fc1-41e8-4a8e-bc9a-2cf2f7ecf31e" providerId="ADAL" clId="{7D618C48-0360-437A-84CF-81505EFC5DFA}" dt="2023-05-03T23:24:45.364" v="3053" actId="26606"/>
          <ac:spMkLst>
            <pc:docMk/>
            <pc:sldMk cId="1578529264" sldId="261"/>
            <ac:spMk id="46" creationId="{13E9F88F-5950-42B0-B9A3-898F91835B3F}"/>
          </ac:spMkLst>
        </pc:spChg>
        <pc:spChg chg="add del">
          <ac:chgData name="Bathula, Tejesh" userId="2d7d2fc1-41e8-4a8e-bc9a-2cf2f7ecf31e" providerId="ADAL" clId="{7D618C48-0360-437A-84CF-81505EFC5DFA}" dt="2023-05-03T23:24:45.364" v="3053" actId="26606"/>
          <ac:spMkLst>
            <pc:docMk/>
            <pc:sldMk cId="1578529264" sldId="261"/>
            <ac:spMk id="48" creationId="{34FBEBF3-C941-4CB0-8AC2-3B50E1371BBF}"/>
          </ac:spMkLst>
        </pc:spChg>
        <pc:spChg chg="add del">
          <ac:chgData name="Bathula, Tejesh" userId="2d7d2fc1-41e8-4a8e-bc9a-2cf2f7ecf31e" providerId="ADAL" clId="{7D618C48-0360-437A-84CF-81505EFC5DFA}" dt="2023-05-03T23:24:47.987" v="3055" actId="26606"/>
          <ac:spMkLst>
            <pc:docMk/>
            <pc:sldMk cId="1578529264" sldId="261"/>
            <ac:spMk id="50" creationId="{99B5B3C5-A599-465B-B2B9-866E8B2087CE}"/>
          </ac:spMkLst>
        </pc:spChg>
        <pc:spChg chg="add del">
          <ac:chgData name="Bathula, Tejesh" userId="2d7d2fc1-41e8-4a8e-bc9a-2cf2f7ecf31e" providerId="ADAL" clId="{7D618C48-0360-437A-84CF-81505EFC5DFA}" dt="2023-05-03T23:24:47.987" v="3055" actId="26606"/>
          <ac:spMkLst>
            <pc:docMk/>
            <pc:sldMk cId="1578529264" sldId="261"/>
            <ac:spMk id="51" creationId="{25C84982-7DD0-43B1-8A2D-BFA4DF1B4E60}"/>
          </ac:spMkLst>
        </pc:spChg>
        <pc:spChg chg="add del">
          <ac:chgData name="Bathula, Tejesh" userId="2d7d2fc1-41e8-4a8e-bc9a-2cf2f7ecf31e" providerId="ADAL" clId="{7D618C48-0360-437A-84CF-81505EFC5DFA}" dt="2023-05-03T23:24:47.987" v="3055" actId="26606"/>
          <ac:spMkLst>
            <pc:docMk/>
            <pc:sldMk cId="1578529264" sldId="261"/>
            <ac:spMk id="68" creationId="{733E0473-C315-42D8-A82A-A2FE49DC67DA}"/>
          </ac:spMkLst>
        </pc:spChg>
        <pc:spChg chg="add del">
          <ac:chgData name="Bathula, Tejesh" userId="2d7d2fc1-41e8-4a8e-bc9a-2cf2f7ecf31e" providerId="ADAL" clId="{7D618C48-0360-437A-84CF-81505EFC5DFA}" dt="2023-05-03T23:24:47.987" v="3055" actId="26606"/>
          <ac:spMkLst>
            <pc:docMk/>
            <pc:sldMk cId="1578529264" sldId="261"/>
            <ac:spMk id="69" creationId="{AD23A251-68F2-43E5-812B-4BBAE1AF535E}"/>
          </ac:spMkLst>
        </pc:spChg>
        <pc:spChg chg="add del">
          <ac:chgData name="Bathula, Tejesh" userId="2d7d2fc1-41e8-4a8e-bc9a-2cf2f7ecf31e" providerId="ADAL" clId="{7D618C48-0360-437A-84CF-81505EFC5DFA}" dt="2023-05-03T23:24:50.643" v="3057" actId="26606"/>
          <ac:spMkLst>
            <pc:docMk/>
            <pc:sldMk cId="1578529264" sldId="261"/>
            <ac:spMk id="77" creationId="{99B5B3C5-A599-465B-B2B9-866E8B2087CE}"/>
          </ac:spMkLst>
        </pc:spChg>
        <pc:spChg chg="add del">
          <ac:chgData name="Bathula, Tejesh" userId="2d7d2fc1-41e8-4a8e-bc9a-2cf2f7ecf31e" providerId="ADAL" clId="{7D618C48-0360-437A-84CF-81505EFC5DFA}" dt="2023-05-03T23:24:50.643" v="3057" actId="26606"/>
          <ac:spMkLst>
            <pc:docMk/>
            <pc:sldMk cId="1578529264" sldId="261"/>
            <ac:spMk id="78" creationId="{25C84982-7DD0-43B1-8A2D-BFA4DF1B4E60}"/>
          </ac:spMkLst>
        </pc:spChg>
        <pc:spChg chg="add del">
          <ac:chgData name="Bathula, Tejesh" userId="2d7d2fc1-41e8-4a8e-bc9a-2cf2f7ecf31e" providerId="ADAL" clId="{7D618C48-0360-437A-84CF-81505EFC5DFA}" dt="2023-05-03T23:24:50.643" v="3057" actId="26606"/>
          <ac:spMkLst>
            <pc:docMk/>
            <pc:sldMk cId="1578529264" sldId="261"/>
            <ac:spMk id="80" creationId="{94DA0203-BFB4-49DB-A205-51AD7549D42A}"/>
          </ac:spMkLst>
        </pc:spChg>
        <pc:spChg chg="add del">
          <ac:chgData name="Bathula, Tejesh" userId="2d7d2fc1-41e8-4a8e-bc9a-2cf2f7ecf31e" providerId="ADAL" clId="{7D618C48-0360-437A-84CF-81505EFC5DFA}" dt="2023-05-03T23:24:50.643" v="3057" actId="26606"/>
          <ac:spMkLst>
            <pc:docMk/>
            <pc:sldMk cId="1578529264" sldId="261"/>
            <ac:spMk id="82" creationId="{652F1BB8-9F6C-45D6-898D-65348D26BFCC}"/>
          </ac:spMkLst>
        </pc:spChg>
        <pc:spChg chg="add del">
          <ac:chgData name="Bathula, Tejesh" userId="2d7d2fc1-41e8-4a8e-bc9a-2cf2f7ecf31e" providerId="ADAL" clId="{7D618C48-0360-437A-84CF-81505EFC5DFA}" dt="2023-05-03T23:24:50.643" v="3057" actId="26606"/>
          <ac:spMkLst>
            <pc:docMk/>
            <pc:sldMk cId="1578529264" sldId="261"/>
            <ac:spMk id="83" creationId="{DA09ABEB-FBB2-4784-AB42-132C2B7B86EA}"/>
          </ac:spMkLst>
        </pc:spChg>
        <pc:spChg chg="add del">
          <ac:chgData name="Bathula, Tejesh" userId="2d7d2fc1-41e8-4a8e-bc9a-2cf2f7ecf31e" providerId="ADAL" clId="{7D618C48-0360-437A-84CF-81505EFC5DFA}" dt="2023-05-03T23:24:50.643" v="3057" actId="26606"/>
          <ac:spMkLst>
            <pc:docMk/>
            <pc:sldMk cId="1578529264" sldId="261"/>
            <ac:spMk id="84" creationId="{4E19B7D6-ACF5-4FD5-9847-AA489F05BBCB}"/>
          </ac:spMkLst>
        </pc:spChg>
        <pc:spChg chg="add del">
          <ac:chgData name="Bathula, Tejesh" userId="2d7d2fc1-41e8-4a8e-bc9a-2cf2f7ecf31e" providerId="ADAL" clId="{7D618C48-0360-437A-84CF-81505EFC5DFA}" dt="2023-05-03T23:24:50.643" v="3057" actId="26606"/>
          <ac:spMkLst>
            <pc:docMk/>
            <pc:sldMk cId="1578529264" sldId="261"/>
            <ac:spMk id="85" creationId="{2DC3951C-8573-4092-BB1C-895AB62DC18A}"/>
          </ac:spMkLst>
        </pc:spChg>
        <pc:spChg chg="add del">
          <ac:chgData name="Bathula, Tejesh" userId="2d7d2fc1-41e8-4a8e-bc9a-2cf2f7ecf31e" providerId="ADAL" clId="{7D618C48-0360-437A-84CF-81505EFC5DFA}" dt="2023-05-03T23:24:50.643" v="3057" actId="26606"/>
          <ac:spMkLst>
            <pc:docMk/>
            <pc:sldMk cId="1578529264" sldId="261"/>
            <ac:spMk id="86" creationId="{D897F30D-1513-46A2-A047-AEC827A0ED77}"/>
          </ac:spMkLst>
        </pc:spChg>
        <pc:spChg chg="add del">
          <ac:chgData name="Bathula, Tejesh" userId="2d7d2fc1-41e8-4a8e-bc9a-2cf2f7ecf31e" providerId="ADAL" clId="{7D618C48-0360-437A-84CF-81505EFC5DFA}" dt="2023-05-03T23:24:50.643" v="3057" actId="26606"/>
          <ac:spMkLst>
            <pc:docMk/>
            <pc:sldMk cId="1578529264" sldId="261"/>
            <ac:spMk id="87" creationId="{5484E33B-84C6-44AB-B37B-AD40DD864397}"/>
          </ac:spMkLst>
        </pc:spChg>
        <pc:spChg chg="add del">
          <ac:chgData name="Bathula, Tejesh" userId="2d7d2fc1-41e8-4a8e-bc9a-2cf2f7ecf31e" providerId="ADAL" clId="{7D618C48-0360-437A-84CF-81505EFC5DFA}" dt="2023-05-03T23:24:50.643" v="3057" actId="26606"/>
          <ac:spMkLst>
            <pc:docMk/>
            <pc:sldMk cId="1578529264" sldId="261"/>
            <ac:spMk id="88" creationId="{032C2FFF-1C26-4710-B2B8-9DB486DAE135}"/>
          </ac:spMkLst>
        </pc:spChg>
        <pc:spChg chg="add del">
          <ac:chgData name="Bathula, Tejesh" userId="2d7d2fc1-41e8-4a8e-bc9a-2cf2f7ecf31e" providerId="ADAL" clId="{7D618C48-0360-437A-84CF-81505EFC5DFA}" dt="2023-05-03T23:24:50.643" v="3057" actId="26606"/>
          <ac:spMkLst>
            <pc:docMk/>
            <pc:sldMk cId="1578529264" sldId="261"/>
            <ac:spMk id="89" creationId="{F6D50462-DF3B-4889-8D2A-9B6BE774163C}"/>
          </ac:spMkLst>
        </pc:spChg>
        <pc:spChg chg="add del">
          <ac:chgData name="Bathula, Tejesh" userId="2d7d2fc1-41e8-4a8e-bc9a-2cf2f7ecf31e" providerId="ADAL" clId="{7D618C48-0360-437A-84CF-81505EFC5DFA}" dt="2023-05-03T23:24:50.643" v="3057" actId="26606"/>
          <ac:spMkLst>
            <pc:docMk/>
            <pc:sldMk cId="1578529264" sldId="261"/>
            <ac:spMk id="90" creationId="{A4661B72-AE95-451D-822D-E19815CF12F6}"/>
          </ac:spMkLst>
        </pc:spChg>
        <pc:spChg chg="add del">
          <ac:chgData name="Bathula, Tejesh" userId="2d7d2fc1-41e8-4a8e-bc9a-2cf2f7ecf31e" providerId="ADAL" clId="{7D618C48-0360-437A-84CF-81505EFC5DFA}" dt="2023-05-03T23:24:52.123" v="3059" actId="26606"/>
          <ac:spMkLst>
            <pc:docMk/>
            <pc:sldMk cId="1578529264" sldId="261"/>
            <ac:spMk id="92" creationId="{99B5B3C5-A599-465B-B2B9-866E8B2087CE}"/>
          </ac:spMkLst>
        </pc:spChg>
        <pc:spChg chg="add del">
          <ac:chgData name="Bathula, Tejesh" userId="2d7d2fc1-41e8-4a8e-bc9a-2cf2f7ecf31e" providerId="ADAL" clId="{7D618C48-0360-437A-84CF-81505EFC5DFA}" dt="2023-05-03T23:24:52.123" v="3059" actId="26606"/>
          <ac:spMkLst>
            <pc:docMk/>
            <pc:sldMk cId="1578529264" sldId="261"/>
            <ac:spMk id="93" creationId="{25C84982-7DD0-43B1-8A2D-BFA4DF1B4E60}"/>
          </ac:spMkLst>
        </pc:spChg>
        <pc:spChg chg="add del">
          <ac:chgData name="Bathula, Tejesh" userId="2d7d2fc1-41e8-4a8e-bc9a-2cf2f7ecf31e" providerId="ADAL" clId="{7D618C48-0360-437A-84CF-81505EFC5DFA}" dt="2023-05-03T23:24:52.123" v="3059" actId="26606"/>
          <ac:spMkLst>
            <pc:docMk/>
            <pc:sldMk cId="1578529264" sldId="261"/>
            <ac:spMk id="110" creationId="{E2748806-3AF5-4078-830A-C1F26BF1B200}"/>
          </ac:spMkLst>
        </pc:spChg>
        <pc:spChg chg="add del">
          <ac:chgData name="Bathula, Tejesh" userId="2d7d2fc1-41e8-4a8e-bc9a-2cf2f7ecf31e" providerId="ADAL" clId="{7D618C48-0360-437A-84CF-81505EFC5DFA}" dt="2023-05-03T23:24:52.123" v="3059" actId="26606"/>
          <ac:spMkLst>
            <pc:docMk/>
            <pc:sldMk cId="1578529264" sldId="261"/>
            <ac:spMk id="112" creationId="{34FBEBF3-C941-4CB0-8AC2-3B50E1371BBF}"/>
          </ac:spMkLst>
        </pc:spChg>
        <pc:spChg chg="add del">
          <ac:chgData name="Bathula, Tejesh" userId="2d7d2fc1-41e8-4a8e-bc9a-2cf2f7ecf31e" providerId="ADAL" clId="{7D618C48-0360-437A-84CF-81505EFC5DFA}" dt="2023-05-03T23:25:01.436" v="3061" actId="26606"/>
          <ac:spMkLst>
            <pc:docMk/>
            <pc:sldMk cId="1578529264" sldId="261"/>
            <ac:spMk id="125" creationId="{F842A3FA-BE9C-4241-A8C9-AACE4A04F5A9}"/>
          </ac:spMkLst>
        </pc:spChg>
        <pc:spChg chg="add del">
          <ac:chgData name="Bathula, Tejesh" userId="2d7d2fc1-41e8-4a8e-bc9a-2cf2f7ecf31e" providerId="ADAL" clId="{7D618C48-0360-437A-84CF-81505EFC5DFA}" dt="2023-05-03T23:25:01.436" v="3061" actId="26606"/>
          <ac:spMkLst>
            <pc:docMk/>
            <pc:sldMk cId="1578529264" sldId="261"/>
            <ac:spMk id="127" creationId="{FD6FF57B-7FE7-4B12-BA97-C8578B1401FA}"/>
          </ac:spMkLst>
        </pc:spChg>
        <pc:spChg chg="add del">
          <ac:chgData name="Bathula, Tejesh" userId="2d7d2fc1-41e8-4a8e-bc9a-2cf2f7ecf31e" providerId="ADAL" clId="{7D618C48-0360-437A-84CF-81505EFC5DFA}" dt="2023-05-03T23:25:01.436" v="3061" actId="26606"/>
          <ac:spMkLst>
            <pc:docMk/>
            <pc:sldMk cId="1578529264" sldId="261"/>
            <ac:spMk id="128" creationId="{31BAB069-4689-435C-B7B3-4DE5327A0FA7}"/>
          </ac:spMkLst>
        </pc:spChg>
        <pc:spChg chg="add del">
          <ac:chgData name="Bathula, Tejesh" userId="2d7d2fc1-41e8-4a8e-bc9a-2cf2f7ecf31e" providerId="ADAL" clId="{7D618C48-0360-437A-84CF-81505EFC5DFA}" dt="2023-05-03T23:25:01.436" v="3061" actId="26606"/>
          <ac:spMkLst>
            <pc:docMk/>
            <pc:sldMk cId="1578529264" sldId="261"/>
            <ac:spMk id="129" creationId="{A717C63F-F2F7-4D7B-92D5-20B7FF76025A}"/>
          </ac:spMkLst>
        </pc:spChg>
        <pc:spChg chg="add del">
          <ac:chgData name="Bathula, Tejesh" userId="2d7d2fc1-41e8-4a8e-bc9a-2cf2f7ecf31e" providerId="ADAL" clId="{7D618C48-0360-437A-84CF-81505EFC5DFA}" dt="2023-05-03T23:25:04.436" v="3063" actId="26606"/>
          <ac:spMkLst>
            <pc:docMk/>
            <pc:sldMk cId="1578529264" sldId="261"/>
            <ac:spMk id="132" creationId="{99B5B3C5-A599-465B-B2B9-866E8B2087CE}"/>
          </ac:spMkLst>
        </pc:spChg>
        <pc:spChg chg="add del">
          <ac:chgData name="Bathula, Tejesh" userId="2d7d2fc1-41e8-4a8e-bc9a-2cf2f7ecf31e" providerId="ADAL" clId="{7D618C48-0360-437A-84CF-81505EFC5DFA}" dt="2023-05-03T23:25:04.436" v="3063" actId="26606"/>
          <ac:spMkLst>
            <pc:docMk/>
            <pc:sldMk cId="1578529264" sldId="261"/>
            <ac:spMk id="133" creationId="{25C84982-7DD0-43B1-8A2D-BFA4DF1B4E60}"/>
          </ac:spMkLst>
        </pc:spChg>
        <pc:spChg chg="add del">
          <ac:chgData name="Bathula, Tejesh" userId="2d7d2fc1-41e8-4a8e-bc9a-2cf2f7ecf31e" providerId="ADAL" clId="{7D618C48-0360-437A-84CF-81505EFC5DFA}" dt="2023-05-03T23:25:04.436" v="3063" actId="26606"/>
          <ac:spMkLst>
            <pc:docMk/>
            <pc:sldMk cId="1578529264" sldId="261"/>
            <ac:spMk id="150" creationId="{9D767E3F-5FD8-43EF-92CC-71463D47E1EE}"/>
          </ac:spMkLst>
        </pc:spChg>
        <pc:spChg chg="add del">
          <ac:chgData name="Bathula, Tejesh" userId="2d7d2fc1-41e8-4a8e-bc9a-2cf2f7ecf31e" providerId="ADAL" clId="{7D618C48-0360-437A-84CF-81505EFC5DFA}" dt="2023-05-03T23:25:04.436" v="3063" actId="26606"/>
          <ac:spMkLst>
            <pc:docMk/>
            <pc:sldMk cId="1578529264" sldId="261"/>
            <ac:spMk id="151" creationId="{53326BAA-9686-4D37-B702-A459A43F9B06}"/>
          </ac:spMkLst>
        </pc:spChg>
        <pc:spChg chg="add del">
          <ac:chgData name="Bathula, Tejesh" userId="2d7d2fc1-41e8-4a8e-bc9a-2cf2f7ecf31e" providerId="ADAL" clId="{7D618C48-0360-437A-84CF-81505EFC5DFA}" dt="2023-05-03T23:25:05.835" v="3065" actId="26606"/>
          <ac:spMkLst>
            <pc:docMk/>
            <pc:sldMk cId="1578529264" sldId="261"/>
            <ac:spMk id="158" creationId="{99B5B3C5-A599-465B-B2B9-866E8B2087CE}"/>
          </ac:spMkLst>
        </pc:spChg>
        <pc:spChg chg="add del">
          <ac:chgData name="Bathula, Tejesh" userId="2d7d2fc1-41e8-4a8e-bc9a-2cf2f7ecf31e" providerId="ADAL" clId="{7D618C48-0360-437A-84CF-81505EFC5DFA}" dt="2023-05-03T23:25:05.835" v="3065" actId="26606"/>
          <ac:spMkLst>
            <pc:docMk/>
            <pc:sldMk cId="1578529264" sldId="261"/>
            <ac:spMk id="159" creationId="{25C84982-7DD0-43B1-8A2D-BFA4DF1B4E60}"/>
          </ac:spMkLst>
        </pc:spChg>
        <pc:spChg chg="add del">
          <ac:chgData name="Bathula, Tejesh" userId="2d7d2fc1-41e8-4a8e-bc9a-2cf2f7ecf31e" providerId="ADAL" clId="{7D618C48-0360-437A-84CF-81505EFC5DFA}" dt="2023-05-03T23:25:05.835" v="3065" actId="26606"/>
          <ac:spMkLst>
            <pc:docMk/>
            <pc:sldMk cId="1578529264" sldId="261"/>
            <ac:spMk id="162" creationId="{E2748806-3AF5-4078-830A-C1F26BF1B200}"/>
          </ac:spMkLst>
        </pc:spChg>
        <pc:spChg chg="add del">
          <ac:chgData name="Bathula, Tejesh" userId="2d7d2fc1-41e8-4a8e-bc9a-2cf2f7ecf31e" providerId="ADAL" clId="{7D618C48-0360-437A-84CF-81505EFC5DFA}" dt="2023-05-03T23:25:05.835" v="3065" actId="26606"/>
          <ac:spMkLst>
            <pc:docMk/>
            <pc:sldMk cId="1578529264" sldId="261"/>
            <ac:spMk id="164" creationId="{34FBEBF3-C941-4CB0-8AC2-3B50E1371BBF}"/>
          </ac:spMkLst>
        </pc:spChg>
        <pc:spChg chg="add del">
          <ac:chgData name="Bathula, Tejesh" userId="2d7d2fc1-41e8-4a8e-bc9a-2cf2f7ecf31e" providerId="ADAL" clId="{7D618C48-0360-437A-84CF-81505EFC5DFA}" dt="2023-05-03T23:25:08.420" v="3067" actId="26606"/>
          <ac:spMkLst>
            <pc:docMk/>
            <pc:sldMk cId="1578529264" sldId="261"/>
            <ac:spMk id="175" creationId="{99B5B3C5-A599-465B-B2B9-866E8B2087CE}"/>
          </ac:spMkLst>
        </pc:spChg>
        <pc:spChg chg="add del">
          <ac:chgData name="Bathula, Tejesh" userId="2d7d2fc1-41e8-4a8e-bc9a-2cf2f7ecf31e" providerId="ADAL" clId="{7D618C48-0360-437A-84CF-81505EFC5DFA}" dt="2023-05-03T23:25:08.420" v="3067" actId="26606"/>
          <ac:spMkLst>
            <pc:docMk/>
            <pc:sldMk cId="1578529264" sldId="261"/>
            <ac:spMk id="176" creationId="{25C84982-7DD0-43B1-8A2D-BFA4DF1B4E60}"/>
          </ac:spMkLst>
        </pc:spChg>
        <pc:spChg chg="add del">
          <ac:chgData name="Bathula, Tejesh" userId="2d7d2fc1-41e8-4a8e-bc9a-2cf2f7ecf31e" providerId="ADAL" clId="{7D618C48-0360-437A-84CF-81505EFC5DFA}" dt="2023-05-03T23:25:08.420" v="3067" actId="26606"/>
          <ac:spMkLst>
            <pc:docMk/>
            <pc:sldMk cId="1578529264" sldId="261"/>
            <ac:spMk id="193" creationId="{94DA0203-BFB4-49DB-A205-51AD7549D42A}"/>
          </ac:spMkLst>
        </pc:spChg>
        <pc:spChg chg="add del">
          <ac:chgData name="Bathula, Tejesh" userId="2d7d2fc1-41e8-4a8e-bc9a-2cf2f7ecf31e" providerId="ADAL" clId="{7D618C48-0360-437A-84CF-81505EFC5DFA}" dt="2023-05-03T23:25:08.420" v="3067" actId="26606"/>
          <ac:spMkLst>
            <pc:docMk/>
            <pc:sldMk cId="1578529264" sldId="261"/>
            <ac:spMk id="195" creationId="{652F1BB8-9F6C-45D6-898D-65348D26BFCC}"/>
          </ac:spMkLst>
        </pc:spChg>
        <pc:spChg chg="add del">
          <ac:chgData name="Bathula, Tejesh" userId="2d7d2fc1-41e8-4a8e-bc9a-2cf2f7ecf31e" providerId="ADAL" clId="{7D618C48-0360-437A-84CF-81505EFC5DFA}" dt="2023-05-03T23:25:08.420" v="3067" actId="26606"/>
          <ac:spMkLst>
            <pc:docMk/>
            <pc:sldMk cId="1578529264" sldId="261"/>
            <ac:spMk id="196" creationId="{DA09ABEB-FBB2-4784-AB42-132C2B7B86EA}"/>
          </ac:spMkLst>
        </pc:spChg>
        <pc:spChg chg="add del">
          <ac:chgData name="Bathula, Tejesh" userId="2d7d2fc1-41e8-4a8e-bc9a-2cf2f7ecf31e" providerId="ADAL" clId="{7D618C48-0360-437A-84CF-81505EFC5DFA}" dt="2023-05-03T23:25:08.420" v="3067" actId="26606"/>
          <ac:spMkLst>
            <pc:docMk/>
            <pc:sldMk cId="1578529264" sldId="261"/>
            <ac:spMk id="197" creationId="{4E19B7D6-ACF5-4FD5-9847-AA489F05BBCB}"/>
          </ac:spMkLst>
        </pc:spChg>
        <pc:spChg chg="add del">
          <ac:chgData name="Bathula, Tejesh" userId="2d7d2fc1-41e8-4a8e-bc9a-2cf2f7ecf31e" providerId="ADAL" clId="{7D618C48-0360-437A-84CF-81505EFC5DFA}" dt="2023-05-03T23:25:08.420" v="3067" actId="26606"/>
          <ac:spMkLst>
            <pc:docMk/>
            <pc:sldMk cId="1578529264" sldId="261"/>
            <ac:spMk id="198" creationId="{2DC3951C-8573-4092-BB1C-895AB62DC18A}"/>
          </ac:spMkLst>
        </pc:spChg>
        <pc:spChg chg="add del">
          <ac:chgData name="Bathula, Tejesh" userId="2d7d2fc1-41e8-4a8e-bc9a-2cf2f7ecf31e" providerId="ADAL" clId="{7D618C48-0360-437A-84CF-81505EFC5DFA}" dt="2023-05-03T23:25:08.420" v="3067" actId="26606"/>
          <ac:spMkLst>
            <pc:docMk/>
            <pc:sldMk cId="1578529264" sldId="261"/>
            <ac:spMk id="199" creationId="{D897F30D-1513-46A2-A047-AEC827A0ED77}"/>
          </ac:spMkLst>
        </pc:spChg>
        <pc:spChg chg="add del">
          <ac:chgData name="Bathula, Tejesh" userId="2d7d2fc1-41e8-4a8e-bc9a-2cf2f7ecf31e" providerId="ADAL" clId="{7D618C48-0360-437A-84CF-81505EFC5DFA}" dt="2023-05-03T23:25:08.420" v="3067" actId="26606"/>
          <ac:spMkLst>
            <pc:docMk/>
            <pc:sldMk cId="1578529264" sldId="261"/>
            <ac:spMk id="200" creationId="{5484E33B-84C6-44AB-B37B-AD40DD864397}"/>
          </ac:spMkLst>
        </pc:spChg>
        <pc:spChg chg="add del">
          <ac:chgData name="Bathula, Tejesh" userId="2d7d2fc1-41e8-4a8e-bc9a-2cf2f7ecf31e" providerId="ADAL" clId="{7D618C48-0360-437A-84CF-81505EFC5DFA}" dt="2023-05-03T23:25:08.420" v="3067" actId="26606"/>
          <ac:spMkLst>
            <pc:docMk/>
            <pc:sldMk cId="1578529264" sldId="261"/>
            <ac:spMk id="201" creationId="{032C2FFF-1C26-4710-B2B8-9DB486DAE135}"/>
          </ac:spMkLst>
        </pc:spChg>
        <pc:spChg chg="add del">
          <ac:chgData name="Bathula, Tejesh" userId="2d7d2fc1-41e8-4a8e-bc9a-2cf2f7ecf31e" providerId="ADAL" clId="{7D618C48-0360-437A-84CF-81505EFC5DFA}" dt="2023-05-03T23:25:08.420" v="3067" actId="26606"/>
          <ac:spMkLst>
            <pc:docMk/>
            <pc:sldMk cId="1578529264" sldId="261"/>
            <ac:spMk id="202" creationId="{F6D50462-DF3B-4889-8D2A-9B6BE774163C}"/>
          </ac:spMkLst>
        </pc:spChg>
        <pc:spChg chg="add del">
          <ac:chgData name="Bathula, Tejesh" userId="2d7d2fc1-41e8-4a8e-bc9a-2cf2f7ecf31e" providerId="ADAL" clId="{7D618C48-0360-437A-84CF-81505EFC5DFA}" dt="2023-05-03T23:25:08.420" v="3067" actId="26606"/>
          <ac:spMkLst>
            <pc:docMk/>
            <pc:sldMk cId="1578529264" sldId="261"/>
            <ac:spMk id="203" creationId="{A4661B72-AE95-451D-822D-E19815CF12F6}"/>
          </ac:spMkLst>
        </pc:spChg>
        <pc:spChg chg="add del">
          <ac:chgData name="Bathula, Tejesh" userId="2d7d2fc1-41e8-4a8e-bc9a-2cf2f7ecf31e" providerId="ADAL" clId="{7D618C48-0360-437A-84CF-81505EFC5DFA}" dt="2023-05-03T23:25:31.582" v="3069" actId="26606"/>
          <ac:spMkLst>
            <pc:docMk/>
            <pc:sldMk cId="1578529264" sldId="261"/>
            <ac:spMk id="205" creationId="{99B5B3C5-A599-465B-B2B9-866E8B2087CE}"/>
          </ac:spMkLst>
        </pc:spChg>
        <pc:spChg chg="add del">
          <ac:chgData name="Bathula, Tejesh" userId="2d7d2fc1-41e8-4a8e-bc9a-2cf2f7ecf31e" providerId="ADAL" clId="{7D618C48-0360-437A-84CF-81505EFC5DFA}" dt="2023-05-03T23:25:31.582" v="3069" actId="26606"/>
          <ac:spMkLst>
            <pc:docMk/>
            <pc:sldMk cId="1578529264" sldId="261"/>
            <ac:spMk id="206" creationId="{25C84982-7DD0-43B1-8A2D-BFA4DF1B4E60}"/>
          </ac:spMkLst>
        </pc:spChg>
        <pc:spChg chg="add del">
          <ac:chgData name="Bathula, Tejesh" userId="2d7d2fc1-41e8-4a8e-bc9a-2cf2f7ecf31e" providerId="ADAL" clId="{7D618C48-0360-437A-84CF-81505EFC5DFA}" dt="2023-05-03T23:25:31.582" v="3069" actId="26606"/>
          <ac:spMkLst>
            <pc:docMk/>
            <pc:sldMk cId="1578529264" sldId="261"/>
            <ac:spMk id="209" creationId="{E2748806-3AF5-4078-830A-C1F26BF1B200}"/>
          </ac:spMkLst>
        </pc:spChg>
        <pc:spChg chg="add del">
          <ac:chgData name="Bathula, Tejesh" userId="2d7d2fc1-41e8-4a8e-bc9a-2cf2f7ecf31e" providerId="ADAL" clId="{7D618C48-0360-437A-84CF-81505EFC5DFA}" dt="2023-05-03T23:25:31.582" v="3069" actId="26606"/>
          <ac:spMkLst>
            <pc:docMk/>
            <pc:sldMk cId="1578529264" sldId="261"/>
            <ac:spMk id="211" creationId="{34FBEBF3-C941-4CB0-8AC2-3B50E1371BBF}"/>
          </ac:spMkLst>
        </pc:spChg>
        <pc:grpChg chg="add del">
          <ac:chgData name="Bathula, Tejesh" userId="2d7d2fc1-41e8-4a8e-bc9a-2cf2f7ecf31e" providerId="ADAL" clId="{7D618C48-0360-437A-84CF-81505EFC5DFA}" dt="2023-05-03T23:24:45.364" v="3053" actId="26606"/>
          <ac:grpSpMkLst>
            <pc:docMk/>
            <pc:sldMk cId="1578529264" sldId="261"/>
            <ac:grpSpMk id="13" creationId="{1D912E1C-3BBA-42F0-A3EE-FEC382E7230A}"/>
          </ac:grpSpMkLst>
        </pc:grpChg>
        <pc:grpChg chg="add del">
          <ac:chgData name="Bathula, Tejesh" userId="2d7d2fc1-41e8-4a8e-bc9a-2cf2f7ecf31e" providerId="ADAL" clId="{7D618C48-0360-437A-84CF-81505EFC5DFA}" dt="2023-05-03T23:25:01.436" v="3061" actId="26606"/>
          <ac:grpSpMkLst>
            <pc:docMk/>
            <pc:sldMk cId="1578529264" sldId="261"/>
            <ac:grpSpMk id="14" creationId="{1D912E1C-3BBA-42F0-A3EE-FEC382E7230A}"/>
          </ac:grpSpMkLst>
        </pc:grpChg>
        <pc:grpChg chg="add del">
          <ac:chgData name="Bathula, Tejesh" userId="2d7d2fc1-41e8-4a8e-bc9a-2cf2f7ecf31e" providerId="ADAL" clId="{7D618C48-0360-437A-84CF-81505EFC5DFA}" dt="2023-05-03T23:25:04.436" v="3063" actId="26606"/>
          <ac:grpSpMkLst>
            <pc:docMk/>
            <pc:sldMk cId="1578529264" sldId="261"/>
            <ac:grpSpMk id="37" creationId="{A6BAEEFE-5A15-4E44-B100-CFD7F5D6D059}"/>
          </ac:grpSpMkLst>
        </pc:grpChg>
        <pc:grpChg chg="add del">
          <ac:chgData name="Bathula, Tejesh" userId="2d7d2fc1-41e8-4a8e-bc9a-2cf2f7ecf31e" providerId="ADAL" clId="{7D618C48-0360-437A-84CF-81505EFC5DFA}" dt="2023-05-03T23:24:47.987" v="3055" actId="26606"/>
          <ac:grpSpMkLst>
            <pc:docMk/>
            <pc:sldMk cId="1578529264" sldId="261"/>
            <ac:grpSpMk id="52" creationId="{1D912E1C-3BBA-42F0-A3EE-FEC382E7230A}"/>
          </ac:grpSpMkLst>
        </pc:grpChg>
        <pc:grpChg chg="add del">
          <ac:chgData name="Bathula, Tejesh" userId="2d7d2fc1-41e8-4a8e-bc9a-2cf2f7ecf31e" providerId="ADAL" clId="{7D618C48-0360-437A-84CF-81505EFC5DFA}" dt="2023-05-03T23:24:47.987" v="3055" actId="26606"/>
          <ac:grpSpMkLst>
            <pc:docMk/>
            <pc:sldMk cId="1578529264" sldId="261"/>
            <ac:grpSpMk id="71" creationId="{0350AF23-2606-421F-AB7B-23D9B48F3E9B}"/>
          </ac:grpSpMkLst>
        </pc:grpChg>
        <pc:grpChg chg="add del">
          <ac:chgData name="Bathula, Tejesh" userId="2d7d2fc1-41e8-4a8e-bc9a-2cf2f7ecf31e" providerId="ADAL" clId="{7D618C48-0360-437A-84CF-81505EFC5DFA}" dt="2023-05-03T23:24:50.643" v="3057" actId="26606"/>
          <ac:grpSpMkLst>
            <pc:docMk/>
            <pc:sldMk cId="1578529264" sldId="261"/>
            <ac:grpSpMk id="79" creationId="{1D912E1C-3BBA-42F0-A3EE-FEC382E7230A}"/>
          </ac:grpSpMkLst>
        </pc:grpChg>
        <pc:grpChg chg="add del">
          <ac:chgData name="Bathula, Tejesh" userId="2d7d2fc1-41e8-4a8e-bc9a-2cf2f7ecf31e" providerId="ADAL" clId="{7D618C48-0360-437A-84CF-81505EFC5DFA}" dt="2023-05-03T23:24:52.123" v="3059" actId="26606"/>
          <ac:grpSpMkLst>
            <pc:docMk/>
            <pc:sldMk cId="1578529264" sldId="261"/>
            <ac:grpSpMk id="94" creationId="{1D912E1C-3BBA-42F0-A3EE-FEC382E7230A}"/>
          </ac:grpSpMkLst>
        </pc:grpChg>
        <pc:grpChg chg="add del">
          <ac:chgData name="Bathula, Tejesh" userId="2d7d2fc1-41e8-4a8e-bc9a-2cf2f7ecf31e" providerId="ADAL" clId="{7D618C48-0360-437A-84CF-81505EFC5DFA}" dt="2023-05-03T23:24:52.123" v="3059" actId="26606"/>
          <ac:grpSpMkLst>
            <pc:docMk/>
            <pc:sldMk cId="1578529264" sldId="261"/>
            <ac:grpSpMk id="113" creationId="{AFCA5498-D019-48A6-B194-72CE1ABB0B3A}"/>
          </ac:grpSpMkLst>
        </pc:grpChg>
        <pc:grpChg chg="add del">
          <ac:chgData name="Bathula, Tejesh" userId="2d7d2fc1-41e8-4a8e-bc9a-2cf2f7ecf31e" providerId="ADAL" clId="{7D618C48-0360-437A-84CF-81505EFC5DFA}" dt="2023-05-03T23:25:01.436" v="3061" actId="26606"/>
          <ac:grpSpMkLst>
            <pc:docMk/>
            <pc:sldMk cId="1578529264" sldId="261"/>
            <ac:grpSpMk id="119" creationId="{531B6EAA-A594-4F51-BED7-7A9C42D48363}"/>
          </ac:grpSpMkLst>
        </pc:grpChg>
        <pc:grpChg chg="add del">
          <ac:chgData name="Bathula, Tejesh" userId="2d7d2fc1-41e8-4a8e-bc9a-2cf2f7ecf31e" providerId="ADAL" clId="{7D618C48-0360-437A-84CF-81505EFC5DFA}" dt="2023-05-03T23:25:04.436" v="3063" actId="26606"/>
          <ac:grpSpMkLst>
            <pc:docMk/>
            <pc:sldMk cId="1578529264" sldId="261"/>
            <ac:grpSpMk id="134" creationId="{1D912E1C-3BBA-42F0-A3EE-FEC382E7230A}"/>
          </ac:grpSpMkLst>
        </pc:grpChg>
        <pc:grpChg chg="add del">
          <ac:chgData name="Bathula, Tejesh" userId="2d7d2fc1-41e8-4a8e-bc9a-2cf2f7ecf31e" providerId="ADAL" clId="{7D618C48-0360-437A-84CF-81505EFC5DFA}" dt="2023-05-03T23:25:05.835" v="3065" actId="26606"/>
          <ac:grpSpMkLst>
            <pc:docMk/>
            <pc:sldMk cId="1578529264" sldId="261"/>
            <ac:grpSpMk id="160" creationId="{1D912E1C-3BBA-42F0-A3EE-FEC382E7230A}"/>
          </ac:grpSpMkLst>
        </pc:grpChg>
        <pc:grpChg chg="add del">
          <ac:chgData name="Bathula, Tejesh" userId="2d7d2fc1-41e8-4a8e-bc9a-2cf2f7ecf31e" providerId="ADAL" clId="{7D618C48-0360-437A-84CF-81505EFC5DFA}" dt="2023-05-03T23:25:05.835" v="3065" actId="26606"/>
          <ac:grpSpMkLst>
            <pc:docMk/>
            <pc:sldMk cId="1578529264" sldId="261"/>
            <ac:grpSpMk id="165" creationId="{AFCA5498-D019-48A6-B194-72CE1ABB0B3A}"/>
          </ac:grpSpMkLst>
        </pc:grpChg>
        <pc:grpChg chg="add del">
          <ac:chgData name="Bathula, Tejesh" userId="2d7d2fc1-41e8-4a8e-bc9a-2cf2f7ecf31e" providerId="ADAL" clId="{7D618C48-0360-437A-84CF-81505EFC5DFA}" dt="2023-05-03T23:25:08.420" v="3067" actId="26606"/>
          <ac:grpSpMkLst>
            <pc:docMk/>
            <pc:sldMk cId="1578529264" sldId="261"/>
            <ac:grpSpMk id="177" creationId="{1D912E1C-3BBA-42F0-A3EE-FEC382E7230A}"/>
          </ac:grpSpMkLst>
        </pc:grpChg>
        <pc:grpChg chg="add del">
          <ac:chgData name="Bathula, Tejesh" userId="2d7d2fc1-41e8-4a8e-bc9a-2cf2f7ecf31e" providerId="ADAL" clId="{7D618C48-0360-437A-84CF-81505EFC5DFA}" dt="2023-05-03T23:25:31.582" v="3069" actId="26606"/>
          <ac:grpSpMkLst>
            <pc:docMk/>
            <pc:sldMk cId="1578529264" sldId="261"/>
            <ac:grpSpMk id="207" creationId="{1D912E1C-3BBA-42F0-A3EE-FEC382E7230A}"/>
          </ac:grpSpMkLst>
        </pc:grpChg>
        <pc:grpChg chg="add del">
          <ac:chgData name="Bathula, Tejesh" userId="2d7d2fc1-41e8-4a8e-bc9a-2cf2f7ecf31e" providerId="ADAL" clId="{7D618C48-0360-437A-84CF-81505EFC5DFA}" dt="2023-05-03T23:25:31.582" v="3069" actId="26606"/>
          <ac:grpSpMkLst>
            <pc:docMk/>
            <pc:sldMk cId="1578529264" sldId="261"/>
            <ac:grpSpMk id="212" creationId="{AFCA5498-D019-48A6-B194-72CE1ABB0B3A}"/>
          </ac:grpSpMkLst>
        </pc:grpChg>
        <pc:picChg chg="add del mod">
          <ac:chgData name="Bathula, Tejesh" userId="2d7d2fc1-41e8-4a8e-bc9a-2cf2f7ecf31e" providerId="ADAL" clId="{7D618C48-0360-437A-84CF-81505EFC5DFA}" dt="2023-05-04T00:57:38.678" v="3118"/>
          <ac:picMkLst>
            <pc:docMk/>
            <pc:sldMk cId="1578529264" sldId="261"/>
            <ac:picMk id="5" creationId="{65BD4821-03CF-C3C3-8F78-F8C3BEF814D4}"/>
          </ac:picMkLst>
        </pc:picChg>
        <pc:picChg chg="add del">
          <ac:chgData name="Bathula, Tejesh" userId="2d7d2fc1-41e8-4a8e-bc9a-2cf2f7ecf31e" providerId="ADAL" clId="{7D618C48-0360-437A-84CF-81505EFC5DFA}" dt="2023-05-03T23:24:45.364" v="3053" actId="26606"/>
          <ac:picMkLst>
            <pc:docMk/>
            <pc:sldMk cId="1578529264" sldId="261"/>
            <ac:picMk id="5" creationId="{ECD57E07-F264-F1ED-0337-A764FD36CE89}"/>
          </ac:picMkLst>
        </pc:picChg>
        <pc:picChg chg="add del mod">
          <ac:chgData name="Bathula, Tejesh" userId="2d7d2fc1-41e8-4a8e-bc9a-2cf2f7ecf31e" providerId="ADAL" clId="{7D618C48-0360-437A-84CF-81505EFC5DFA}" dt="2023-05-04T00:57:51.162" v="3122"/>
          <ac:picMkLst>
            <pc:docMk/>
            <pc:sldMk cId="1578529264" sldId="261"/>
            <ac:picMk id="6" creationId="{968EC63F-4B07-FE60-1B29-43B9993B2E68}"/>
          </ac:picMkLst>
        </pc:picChg>
        <pc:picChg chg="add del mod">
          <ac:chgData name="Bathula, Tejesh" userId="2d7d2fc1-41e8-4a8e-bc9a-2cf2f7ecf31e" providerId="ADAL" clId="{7D618C48-0360-437A-84CF-81505EFC5DFA}" dt="2023-05-03T18:10:11.326" v="3013" actId="21"/>
          <ac:picMkLst>
            <pc:docMk/>
            <pc:sldMk cId="1578529264" sldId="261"/>
            <ac:picMk id="6" creationId="{FF429FF2-0E17-4501-4DBE-5F3423711A2A}"/>
          </ac:picMkLst>
        </pc:picChg>
        <pc:picChg chg="add del mod ord">
          <ac:chgData name="Bathula, Tejesh" userId="2d7d2fc1-41e8-4a8e-bc9a-2cf2f7ecf31e" providerId="ADAL" clId="{7D618C48-0360-437A-84CF-81505EFC5DFA}" dt="2023-05-04T00:58:02.882" v="3123"/>
          <ac:picMkLst>
            <pc:docMk/>
            <pc:sldMk cId="1578529264" sldId="261"/>
            <ac:picMk id="7" creationId="{4F5E1201-DBE8-2E0B-F69B-1C738B6209B9}"/>
          </ac:picMkLst>
        </pc:picChg>
        <pc:picChg chg="add del">
          <ac:chgData name="Bathula, Tejesh" userId="2d7d2fc1-41e8-4a8e-bc9a-2cf2f7ecf31e" providerId="ADAL" clId="{7D618C48-0360-437A-84CF-81505EFC5DFA}" dt="2023-05-03T23:25:01.436" v="3061" actId="26606"/>
          <ac:picMkLst>
            <pc:docMk/>
            <pc:sldMk cId="1578529264" sldId="261"/>
            <ac:picMk id="7" creationId="{4FC040B2-C029-20DD-F1B7-DC8BCE3D4228}"/>
          </ac:picMkLst>
        </pc:picChg>
        <pc:picChg chg="add del mod">
          <ac:chgData name="Bathula, Tejesh" userId="2d7d2fc1-41e8-4a8e-bc9a-2cf2f7ecf31e" providerId="ADAL" clId="{7D618C48-0360-437A-84CF-81505EFC5DFA}" dt="2023-05-04T00:59:23.710" v="3125"/>
          <ac:picMkLst>
            <pc:docMk/>
            <pc:sldMk cId="1578529264" sldId="261"/>
            <ac:picMk id="8" creationId="{DE833BD5-1DCA-F02E-010B-2D6FEBEA7ADD}"/>
          </ac:picMkLst>
        </pc:picChg>
        <pc:picChg chg="add del mod ord">
          <ac:chgData name="Bathula, Tejesh" userId="2d7d2fc1-41e8-4a8e-bc9a-2cf2f7ecf31e" providerId="ADAL" clId="{7D618C48-0360-437A-84CF-81505EFC5DFA}" dt="2023-05-04T01:06:21.533" v="3126"/>
          <ac:picMkLst>
            <pc:docMk/>
            <pc:sldMk cId="1578529264" sldId="261"/>
            <ac:picMk id="14" creationId="{AA8D5A92-62A0-23AE-21A1-B521E152109D}"/>
          </ac:picMkLst>
        </pc:picChg>
        <pc:picChg chg="add del mod">
          <ac:chgData name="Bathula, Tejesh" userId="2d7d2fc1-41e8-4a8e-bc9a-2cf2f7ecf31e" providerId="ADAL" clId="{7D618C48-0360-437A-84CF-81505EFC5DFA}" dt="2023-05-04T15:24:50.430" v="3173"/>
          <ac:picMkLst>
            <pc:docMk/>
            <pc:sldMk cId="1578529264" sldId="261"/>
            <ac:picMk id="15" creationId="{2583784D-54B5-EA11-FFE8-89B315CB42CF}"/>
          </ac:picMkLst>
        </pc:picChg>
        <pc:picChg chg="add del">
          <ac:chgData name="Bathula, Tejesh" userId="2d7d2fc1-41e8-4a8e-bc9a-2cf2f7ecf31e" providerId="ADAL" clId="{7D618C48-0360-437A-84CF-81505EFC5DFA}" dt="2023-05-03T23:25:01.436" v="3061" actId="26606"/>
          <ac:picMkLst>
            <pc:docMk/>
            <pc:sldMk cId="1578529264" sldId="261"/>
            <ac:picMk id="54" creationId="{56FAE9F7-9291-4659-BF14-E00CC12FA446}"/>
          </ac:picMkLst>
        </pc:picChg>
        <pc:picChg chg="add del">
          <ac:chgData name="Bathula, Tejesh" userId="2d7d2fc1-41e8-4a8e-bc9a-2cf2f7ecf31e" providerId="ADAL" clId="{7D618C48-0360-437A-84CF-81505EFC5DFA}" dt="2023-05-03T23:24:47.987" v="3055" actId="26606"/>
          <ac:picMkLst>
            <pc:docMk/>
            <pc:sldMk cId="1578529264" sldId="261"/>
            <ac:picMk id="70" creationId="{0B480F1C-684D-1FDB-6A8A-90DCE36AF342}"/>
          </ac:picMkLst>
        </pc:picChg>
        <pc:picChg chg="add del">
          <ac:chgData name="Bathula, Tejesh" userId="2d7d2fc1-41e8-4a8e-bc9a-2cf2f7ecf31e" providerId="ADAL" clId="{7D618C48-0360-437A-84CF-81505EFC5DFA}" dt="2023-05-03T23:24:50.643" v="3057" actId="26606"/>
          <ac:picMkLst>
            <pc:docMk/>
            <pc:sldMk cId="1578529264" sldId="261"/>
            <ac:picMk id="81" creationId="{149390A6-A557-496A-7E45-60EE4E8D7405}"/>
          </ac:picMkLst>
        </pc:picChg>
        <pc:picChg chg="add del">
          <ac:chgData name="Bathula, Tejesh" userId="2d7d2fc1-41e8-4a8e-bc9a-2cf2f7ecf31e" providerId="ADAL" clId="{7D618C48-0360-437A-84CF-81505EFC5DFA}" dt="2023-05-03T23:24:52.123" v="3059" actId="26606"/>
          <ac:picMkLst>
            <pc:docMk/>
            <pc:sldMk cId="1578529264" sldId="261"/>
            <ac:picMk id="111" creationId="{34C9ED6B-37EA-6C1A-B5A1-F90E0524E826}"/>
          </ac:picMkLst>
        </pc:picChg>
        <pc:picChg chg="add del">
          <ac:chgData name="Bathula, Tejesh" userId="2d7d2fc1-41e8-4a8e-bc9a-2cf2f7ecf31e" providerId="ADAL" clId="{7D618C48-0360-437A-84CF-81505EFC5DFA}" dt="2023-05-03T23:25:01.436" v="3061" actId="26606"/>
          <ac:picMkLst>
            <pc:docMk/>
            <pc:sldMk cId="1578529264" sldId="261"/>
            <ac:picMk id="126" creationId="{8B2965F9-94B5-4281-803E-214FFC2D47C1}"/>
          </ac:picMkLst>
        </pc:picChg>
        <pc:picChg chg="add del">
          <ac:chgData name="Bathula, Tejesh" userId="2d7d2fc1-41e8-4a8e-bc9a-2cf2f7ecf31e" providerId="ADAL" clId="{7D618C48-0360-437A-84CF-81505EFC5DFA}" dt="2023-05-03T23:25:01.436" v="3061" actId="26606"/>
          <ac:picMkLst>
            <pc:docMk/>
            <pc:sldMk cId="1578529264" sldId="261"/>
            <ac:picMk id="130" creationId="{B377F711-29D1-4612-BEB3-DE322E7F7740}"/>
          </ac:picMkLst>
        </pc:picChg>
        <pc:picChg chg="add del">
          <ac:chgData name="Bathula, Tejesh" userId="2d7d2fc1-41e8-4a8e-bc9a-2cf2f7ecf31e" providerId="ADAL" clId="{7D618C48-0360-437A-84CF-81505EFC5DFA}" dt="2023-05-03T23:25:04.436" v="3063" actId="26606"/>
          <ac:picMkLst>
            <pc:docMk/>
            <pc:sldMk cId="1578529264" sldId="261"/>
            <ac:picMk id="156" creationId="{452DD5EF-CDE2-8808-EF6C-EF1C08104A3B}"/>
          </ac:picMkLst>
        </pc:picChg>
        <pc:picChg chg="add del">
          <ac:chgData name="Bathula, Tejesh" userId="2d7d2fc1-41e8-4a8e-bc9a-2cf2f7ecf31e" providerId="ADAL" clId="{7D618C48-0360-437A-84CF-81505EFC5DFA}" dt="2023-05-03T23:25:05.835" v="3065" actId="26606"/>
          <ac:picMkLst>
            <pc:docMk/>
            <pc:sldMk cId="1578529264" sldId="261"/>
            <ac:picMk id="163" creationId="{34C9ED6B-37EA-6C1A-B5A1-F90E0524E826}"/>
          </ac:picMkLst>
        </pc:picChg>
        <pc:picChg chg="add del">
          <ac:chgData name="Bathula, Tejesh" userId="2d7d2fc1-41e8-4a8e-bc9a-2cf2f7ecf31e" providerId="ADAL" clId="{7D618C48-0360-437A-84CF-81505EFC5DFA}" dt="2023-05-03T23:25:08.420" v="3067" actId="26606"/>
          <ac:picMkLst>
            <pc:docMk/>
            <pc:sldMk cId="1578529264" sldId="261"/>
            <ac:picMk id="194" creationId="{149390A6-A557-496A-7E45-60EE4E8D7405}"/>
          </ac:picMkLst>
        </pc:picChg>
        <pc:picChg chg="add del">
          <ac:chgData name="Bathula, Tejesh" userId="2d7d2fc1-41e8-4a8e-bc9a-2cf2f7ecf31e" providerId="ADAL" clId="{7D618C48-0360-437A-84CF-81505EFC5DFA}" dt="2023-05-03T23:25:31.582" v="3069" actId="26606"/>
          <ac:picMkLst>
            <pc:docMk/>
            <pc:sldMk cId="1578529264" sldId="261"/>
            <ac:picMk id="210" creationId="{34C9ED6B-37EA-6C1A-B5A1-F90E0524E826}"/>
          </ac:picMkLst>
        </pc:picChg>
      </pc:sldChg>
      <pc:sldChg chg="addSp delSp modSp new mod modTransition modAnim">
        <pc:chgData name="Bathula, Tejesh" userId="2d7d2fc1-41e8-4a8e-bc9a-2cf2f7ecf31e" providerId="ADAL" clId="{7D618C48-0360-437A-84CF-81505EFC5DFA}" dt="2023-05-04T15:24:50.430" v="3173"/>
        <pc:sldMkLst>
          <pc:docMk/>
          <pc:sldMk cId="845687379" sldId="262"/>
        </pc:sldMkLst>
        <pc:spChg chg="mod">
          <ac:chgData name="Bathula, Tejesh" userId="2d7d2fc1-41e8-4a8e-bc9a-2cf2f7ecf31e" providerId="ADAL" clId="{7D618C48-0360-437A-84CF-81505EFC5DFA}" dt="2023-05-03T01:26:11.001" v="19" actId="20577"/>
          <ac:spMkLst>
            <pc:docMk/>
            <pc:sldMk cId="845687379" sldId="262"/>
            <ac:spMk id="2" creationId="{31190D87-015D-B12A-F0B5-9CE46028F0BD}"/>
          </ac:spMkLst>
        </pc:spChg>
        <pc:spChg chg="mod">
          <ac:chgData name="Bathula, Tejesh" userId="2d7d2fc1-41e8-4a8e-bc9a-2cf2f7ecf31e" providerId="ADAL" clId="{7D618C48-0360-437A-84CF-81505EFC5DFA}" dt="2023-05-03T01:43:42.367" v="459" actId="255"/>
          <ac:spMkLst>
            <pc:docMk/>
            <pc:sldMk cId="845687379" sldId="262"/>
            <ac:spMk id="3" creationId="{2C54001B-330A-F2D5-99C7-0AF39620A83E}"/>
          </ac:spMkLst>
        </pc:spChg>
        <pc:picChg chg="add del mod">
          <ac:chgData name="Bathula, Tejesh" userId="2d7d2fc1-41e8-4a8e-bc9a-2cf2f7ecf31e" providerId="ADAL" clId="{7D618C48-0360-437A-84CF-81505EFC5DFA}" dt="2023-05-04T15:24:50.430" v="3173"/>
          <ac:picMkLst>
            <pc:docMk/>
            <pc:sldMk cId="845687379" sldId="262"/>
            <ac:picMk id="5" creationId="{A0759596-7F8A-C39C-2616-39E7E4985008}"/>
          </ac:picMkLst>
        </pc:picChg>
      </pc:sldChg>
      <pc:sldChg chg="addSp delSp modSp new mod modTransition modAnim">
        <pc:chgData name="Bathula, Tejesh" userId="2d7d2fc1-41e8-4a8e-bc9a-2cf2f7ecf31e" providerId="ADAL" clId="{7D618C48-0360-437A-84CF-81505EFC5DFA}" dt="2023-05-04T15:24:50.430" v="3173"/>
        <pc:sldMkLst>
          <pc:docMk/>
          <pc:sldMk cId="3769078450" sldId="263"/>
        </pc:sldMkLst>
        <pc:spChg chg="mod">
          <ac:chgData name="Bathula, Tejesh" userId="2d7d2fc1-41e8-4a8e-bc9a-2cf2f7ecf31e" providerId="ADAL" clId="{7D618C48-0360-437A-84CF-81505EFC5DFA}" dt="2023-05-03T01:43:53.704" v="467" actId="20577"/>
          <ac:spMkLst>
            <pc:docMk/>
            <pc:sldMk cId="3769078450" sldId="263"/>
            <ac:spMk id="2" creationId="{81A8B36D-BC39-BE44-73EA-1CBB2FC02453}"/>
          </ac:spMkLst>
        </pc:spChg>
        <pc:spChg chg="mod">
          <ac:chgData name="Bathula, Tejesh" userId="2d7d2fc1-41e8-4a8e-bc9a-2cf2f7ecf31e" providerId="ADAL" clId="{7D618C48-0360-437A-84CF-81505EFC5DFA}" dt="2023-05-03T01:55:39.811" v="1029" actId="255"/>
          <ac:spMkLst>
            <pc:docMk/>
            <pc:sldMk cId="3769078450" sldId="263"/>
            <ac:spMk id="3" creationId="{B5993A1B-2DF4-40DE-69D6-BA916A3A6298}"/>
          </ac:spMkLst>
        </pc:spChg>
        <pc:picChg chg="add mod">
          <ac:chgData name="Bathula, Tejesh" userId="2d7d2fc1-41e8-4a8e-bc9a-2cf2f7ecf31e" providerId="ADAL" clId="{7D618C48-0360-437A-84CF-81505EFC5DFA}" dt="2023-05-03T01:55:21.545" v="1028" actId="1076"/>
          <ac:picMkLst>
            <pc:docMk/>
            <pc:sldMk cId="3769078450" sldId="263"/>
            <ac:picMk id="5" creationId="{86FA127E-EF15-0D1F-A9CD-65ABF6000507}"/>
          </ac:picMkLst>
        </pc:picChg>
        <pc:picChg chg="add del mod">
          <ac:chgData name="Bathula, Tejesh" userId="2d7d2fc1-41e8-4a8e-bc9a-2cf2f7ecf31e" providerId="ADAL" clId="{7D618C48-0360-437A-84CF-81505EFC5DFA}" dt="2023-05-04T15:24:50.430" v="3173"/>
          <ac:picMkLst>
            <pc:docMk/>
            <pc:sldMk cId="3769078450" sldId="263"/>
            <ac:picMk id="6" creationId="{B9A1BDA0-9CD6-F263-D00A-18C23654916D}"/>
          </ac:picMkLst>
        </pc:picChg>
      </pc:sldChg>
      <pc:sldChg chg="addSp delSp modSp new mod modTransition modAnim">
        <pc:chgData name="Bathula, Tejesh" userId="2d7d2fc1-41e8-4a8e-bc9a-2cf2f7ecf31e" providerId="ADAL" clId="{7D618C48-0360-437A-84CF-81505EFC5DFA}" dt="2023-05-04T15:24:50.430" v="3173"/>
        <pc:sldMkLst>
          <pc:docMk/>
          <pc:sldMk cId="83997797" sldId="264"/>
        </pc:sldMkLst>
        <pc:spChg chg="mod">
          <ac:chgData name="Bathula, Tejesh" userId="2d7d2fc1-41e8-4a8e-bc9a-2cf2f7ecf31e" providerId="ADAL" clId="{7D618C48-0360-437A-84CF-81505EFC5DFA}" dt="2023-05-03T01:57:15.972" v="1047" actId="20577"/>
          <ac:spMkLst>
            <pc:docMk/>
            <pc:sldMk cId="83997797" sldId="264"/>
            <ac:spMk id="2" creationId="{CDCD954A-7A80-0FBA-5B3D-0994DEBAEB17}"/>
          </ac:spMkLst>
        </pc:spChg>
        <pc:spChg chg="mod">
          <ac:chgData name="Bathula, Tejesh" userId="2d7d2fc1-41e8-4a8e-bc9a-2cf2f7ecf31e" providerId="ADAL" clId="{7D618C48-0360-437A-84CF-81505EFC5DFA}" dt="2023-05-03T02:02:17.906" v="1208" actId="20577"/>
          <ac:spMkLst>
            <pc:docMk/>
            <pc:sldMk cId="83997797" sldId="264"/>
            <ac:spMk id="3" creationId="{764986EE-6BD3-EC63-32FC-0E49593E3B85}"/>
          </ac:spMkLst>
        </pc:spChg>
        <pc:picChg chg="add del mod">
          <ac:chgData name="Bathula, Tejesh" userId="2d7d2fc1-41e8-4a8e-bc9a-2cf2f7ecf31e" providerId="ADAL" clId="{7D618C48-0360-437A-84CF-81505EFC5DFA}" dt="2023-05-04T15:24:50.430" v="3173"/>
          <ac:picMkLst>
            <pc:docMk/>
            <pc:sldMk cId="83997797" sldId="264"/>
            <ac:picMk id="5" creationId="{BBF0BAEC-808A-AE79-5BFA-BF13E4388A2F}"/>
          </ac:picMkLst>
        </pc:picChg>
      </pc:sldChg>
      <pc:sldChg chg="addSp delSp new del mod">
        <pc:chgData name="Bathula, Tejesh" userId="2d7d2fc1-41e8-4a8e-bc9a-2cf2f7ecf31e" providerId="ADAL" clId="{7D618C48-0360-437A-84CF-81505EFC5DFA}" dt="2023-05-03T02:15:31.070" v="1215" actId="47"/>
        <pc:sldMkLst>
          <pc:docMk/>
          <pc:sldMk cId="270323303" sldId="265"/>
        </pc:sldMkLst>
        <pc:spChg chg="del">
          <ac:chgData name="Bathula, Tejesh" userId="2d7d2fc1-41e8-4a8e-bc9a-2cf2f7ecf31e" providerId="ADAL" clId="{7D618C48-0360-437A-84CF-81505EFC5DFA}" dt="2023-05-03T02:05:27.959" v="1210"/>
          <ac:spMkLst>
            <pc:docMk/>
            <pc:sldMk cId="270323303" sldId="265"/>
            <ac:spMk id="3" creationId="{A4E2784C-5F8A-8F56-84FA-DD8A55BA5717}"/>
          </ac:spMkLst>
        </pc:spChg>
        <pc:graphicFrameChg chg="add">
          <ac:chgData name="Bathula, Tejesh" userId="2d7d2fc1-41e8-4a8e-bc9a-2cf2f7ecf31e" providerId="ADAL" clId="{7D618C48-0360-437A-84CF-81505EFC5DFA}" dt="2023-05-03T02:05:27.959" v="1210"/>
          <ac:graphicFrameMkLst>
            <pc:docMk/>
            <pc:sldMk cId="270323303" sldId="265"/>
            <ac:graphicFrameMk id="4" creationId="{DD547821-04F2-CD81-BCD3-991E6BBB9C21}"/>
          </ac:graphicFrameMkLst>
        </pc:graphicFrameChg>
      </pc:sldChg>
      <pc:sldChg chg="addSp delSp new del mod">
        <pc:chgData name="Bathula, Tejesh" userId="2d7d2fc1-41e8-4a8e-bc9a-2cf2f7ecf31e" providerId="ADAL" clId="{7D618C48-0360-437A-84CF-81505EFC5DFA}" dt="2023-05-03T02:15:33.558" v="1216" actId="47"/>
        <pc:sldMkLst>
          <pc:docMk/>
          <pc:sldMk cId="2545490202" sldId="266"/>
        </pc:sldMkLst>
        <pc:spChg chg="del">
          <ac:chgData name="Bathula, Tejesh" userId="2d7d2fc1-41e8-4a8e-bc9a-2cf2f7ecf31e" providerId="ADAL" clId="{7D618C48-0360-437A-84CF-81505EFC5DFA}" dt="2023-05-03T02:07:58.469" v="1214"/>
          <ac:spMkLst>
            <pc:docMk/>
            <pc:sldMk cId="2545490202" sldId="266"/>
            <ac:spMk id="3" creationId="{066CC1FB-00FD-535B-2295-AD34D614BF4D}"/>
          </ac:spMkLst>
        </pc:spChg>
        <pc:graphicFrameChg chg="add">
          <ac:chgData name="Bathula, Tejesh" userId="2d7d2fc1-41e8-4a8e-bc9a-2cf2f7ecf31e" providerId="ADAL" clId="{7D618C48-0360-437A-84CF-81505EFC5DFA}" dt="2023-05-03T02:07:58.469" v="1214"/>
          <ac:graphicFrameMkLst>
            <pc:docMk/>
            <pc:sldMk cId="2545490202" sldId="266"/>
            <ac:graphicFrameMk id="4" creationId="{090E6E00-F1BF-FA5A-AFAD-42D2703E6163}"/>
          </ac:graphicFrameMkLst>
        </pc:graphicFrameChg>
      </pc:sldChg>
      <pc:sldChg chg="addSp delSp modSp new mod modTransition modAnim">
        <pc:chgData name="Bathula, Tejesh" userId="2d7d2fc1-41e8-4a8e-bc9a-2cf2f7ecf31e" providerId="ADAL" clId="{7D618C48-0360-437A-84CF-81505EFC5DFA}" dt="2023-05-04T15:24:50.430" v="3173"/>
        <pc:sldMkLst>
          <pc:docMk/>
          <pc:sldMk cId="3974407279" sldId="267"/>
        </pc:sldMkLst>
        <pc:spChg chg="del">
          <ac:chgData name="Bathula, Tejesh" userId="2d7d2fc1-41e8-4a8e-bc9a-2cf2f7ecf31e" providerId="ADAL" clId="{7D618C48-0360-437A-84CF-81505EFC5DFA}" dt="2023-05-03T02:22:11.769" v="1217"/>
          <ac:spMkLst>
            <pc:docMk/>
            <pc:sldMk cId="3974407279" sldId="267"/>
            <ac:spMk id="3" creationId="{92056AAD-26D7-5293-0CD4-BA63A90E5840}"/>
          </ac:spMkLst>
        </pc:spChg>
        <pc:graphicFrameChg chg="add mod">
          <ac:chgData name="Bathula, Tejesh" userId="2d7d2fc1-41e8-4a8e-bc9a-2cf2f7ecf31e" providerId="ADAL" clId="{7D618C48-0360-437A-84CF-81505EFC5DFA}" dt="2023-05-03T02:59:35.937" v="2878" actId="14100"/>
          <ac:graphicFrameMkLst>
            <pc:docMk/>
            <pc:sldMk cId="3974407279" sldId="267"/>
            <ac:graphicFrameMk id="4" creationId="{EC21D61A-3B7B-9F48-A514-0E02FD6D2458}"/>
          </ac:graphicFrameMkLst>
        </pc:graphicFrameChg>
        <pc:picChg chg="add del mod">
          <ac:chgData name="Bathula, Tejesh" userId="2d7d2fc1-41e8-4a8e-bc9a-2cf2f7ecf31e" providerId="ADAL" clId="{7D618C48-0360-437A-84CF-81505EFC5DFA}" dt="2023-05-04T01:21:43.234" v="3135"/>
          <ac:picMkLst>
            <pc:docMk/>
            <pc:sldMk cId="3974407279" sldId="267"/>
            <ac:picMk id="5" creationId="{24A9D55D-F329-ACD2-4DFB-CDD5793FC3E4}"/>
          </ac:picMkLst>
        </pc:picChg>
        <pc:picChg chg="add del mod ord">
          <ac:chgData name="Bathula, Tejesh" userId="2d7d2fc1-41e8-4a8e-bc9a-2cf2f7ecf31e" providerId="ADAL" clId="{7D618C48-0360-437A-84CF-81505EFC5DFA}" dt="2023-05-04T01:21:58.350" v="3136"/>
          <ac:picMkLst>
            <pc:docMk/>
            <pc:sldMk cId="3974407279" sldId="267"/>
            <ac:picMk id="19" creationId="{56977273-79EE-4754-D554-E37875377A38}"/>
          </ac:picMkLst>
        </pc:picChg>
        <pc:picChg chg="add del mod">
          <ac:chgData name="Bathula, Tejesh" userId="2d7d2fc1-41e8-4a8e-bc9a-2cf2f7ecf31e" providerId="ADAL" clId="{7D618C48-0360-437A-84CF-81505EFC5DFA}" dt="2023-05-04T01:22:11.363" v="3138"/>
          <ac:picMkLst>
            <pc:docMk/>
            <pc:sldMk cId="3974407279" sldId="267"/>
            <ac:picMk id="20" creationId="{E7AFF804-4046-D635-CA6E-B3460A94F623}"/>
          </ac:picMkLst>
        </pc:picChg>
        <pc:picChg chg="add del mod ord">
          <ac:chgData name="Bathula, Tejesh" userId="2d7d2fc1-41e8-4a8e-bc9a-2cf2f7ecf31e" providerId="ADAL" clId="{7D618C48-0360-437A-84CF-81505EFC5DFA}" dt="2023-05-04T01:22:25.945" v="3139"/>
          <ac:picMkLst>
            <pc:docMk/>
            <pc:sldMk cId="3974407279" sldId="267"/>
            <ac:picMk id="23" creationId="{B05D4CD3-8F3C-E68F-D25A-F0F25C6715C7}"/>
          </ac:picMkLst>
        </pc:picChg>
        <pc:picChg chg="add del mod">
          <ac:chgData name="Bathula, Tejesh" userId="2d7d2fc1-41e8-4a8e-bc9a-2cf2f7ecf31e" providerId="ADAL" clId="{7D618C48-0360-437A-84CF-81505EFC5DFA}" dt="2023-05-04T01:22:33.740" v="3141"/>
          <ac:picMkLst>
            <pc:docMk/>
            <pc:sldMk cId="3974407279" sldId="267"/>
            <ac:picMk id="24" creationId="{8739AA58-95E0-1CFD-50A1-886E8C03F3E2}"/>
          </ac:picMkLst>
        </pc:picChg>
        <pc:picChg chg="add del mod ord">
          <ac:chgData name="Bathula, Tejesh" userId="2d7d2fc1-41e8-4a8e-bc9a-2cf2f7ecf31e" providerId="ADAL" clId="{7D618C48-0360-437A-84CF-81505EFC5DFA}" dt="2023-05-04T01:23:13.962" v="3142"/>
          <ac:picMkLst>
            <pc:docMk/>
            <pc:sldMk cId="3974407279" sldId="267"/>
            <ac:picMk id="27" creationId="{E1F10FEA-002E-6CD2-D4A0-A0450697AD50}"/>
          </ac:picMkLst>
        </pc:picChg>
        <pc:picChg chg="add del mod">
          <ac:chgData name="Bathula, Tejesh" userId="2d7d2fc1-41e8-4a8e-bc9a-2cf2f7ecf31e" providerId="ADAL" clId="{7D618C48-0360-437A-84CF-81505EFC5DFA}" dt="2023-05-04T01:23:28.329" v="3144"/>
          <ac:picMkLst>
            <pc:docMk/>
            <pc:sldMk cId="3974407279" sldId="267"/>
            <ac:picMk id="28" creationId="{394AC282-C5C3-90C9-BD5D-C56AD4EFDB72}"/>
          </ac:picMkLst>
        </pc:picChg>
        <pc:picChg chg="add del mod ord">
          <ac:chgData name="Bathula, Tejesh" userId="2d7d2fc1-41e8-4a8e-bc9a-2cf2f7ecf31e" providerId="ADAL" clId="{7D618C48-0360-437A-84CF-81505EFC5DFA}" dt="2023-05-04T01:23:51.265" v="3145"/>
          <ac:picMkLst>
            <pc:docMk/>
            <pc:sldMk cId="3974407279" sldId="267"/>
            <ac:picMk id="31" creationId="{89FA7E49-15A7-9E0B-04CF-244200A3B86F}"/>
          </ac:picMkLst>
        </pc:picChg>
        <pc:picChg chg="add del mod">
          <ac:chgData name="Bathula, Tejesh" userId="2d7d2fc1-41e8-4a8e-bc9a-2cf2f7ecf31e" providerId="ADAL" clId="{7D618C48-0360-437A-84CF-81505EFC5DFA}" dt="2023-05-04T01:24:02.609" v="3147"/>
          <ac:picMkLst>
            <pc:docMk/>
            <pc:sldMk cId="3974407279" sldId="267"/>
            <ac:picMk id="32" creationId="{5B76F571-4E9A-A1BD-2D1C-E7EAD9DB1C74}"/>
          </ac:picMkLst>
        </pc:picChg>
        <pc:picChg chg="add del mod ord">
          <ac:chgData name="Bathula, Tejesh" userId="2d7d2fc1-41e8-4a8e-bc9a-2cf2f7ecf31e" providerId="ADAL" clId="{7D618C48-0360-437A-84CF-81505EFC5DFA}" dt="2023-05-04T01:24:28.113" v="3148"/>
          <ac:picMkLst>
            <pc:docMk/>
            <pc:sldMk cId="3974407279" sldId="267"/>
            <ac:picMk id="35" creationId="{FCF399E1-DD32-EF6D-1FBC-2E76B659C11B}"/>
          </ac:picMkLst>
        </pc:picChg>
        <pc:picChg chg="add del mod">
          <ac:chgData name="Bathula, Tejesh" userId="2d7d2fc1-41e8-4a8e-bc9a-2cf2f7ecf31e" providerId="ADAL" clId="{7D618C48-0360-437A-84CF-81505EFC5DFA}" dt="2023-05-04T15:24:50.430" v="3173"/>
          <ac:picMkLst>
            <pc:docMk/>
            <pc:sldMk cId="3974407279" sldId="267"/>
            <ac:picMk id="36" creationId="{7DD2AA35-8028-9DB3-C7C4-950244096AF6}"/>
          </ac:picMkLst>
        </pc:picChg>
      </pc:sldChg>
      <pc:sldChg chg="addSp delSp modSp new del mod modTransition">
        <pc:chgData name="Bathula, Tejesh" userId="2d7d2fc1-41e8-4a8e-bc9a-2cf2f7ecf31e" providerId="ADAL" clId="{7D618C48-0360-437A-84CF-81505EFC5DFA}" dt="2023-05-04T01:07:31.168" v="3127" actId="2696"/>
        <pc:sldMkLst>
          <pc:docMk/>
          <pc:sldMk cId="3595447155" sldId="268"/>
        </pc:sldMkLst>
        <pc:spChg chg="del">
          <ac:chgData name="Bathula, Tejesh" userId="2d7d2fc1-41e8-4a8e-bc9a-2cf2f7ecf31e" providerId="ADAL" clId="{7D618C48-0360-437A-84CF-81505EFC5DFA}" dt="2023-05-03T02:22:40.769" v="1218"/>
          <ac:spMkLst>
            <pc:docMk/>
            <pc:sldMk cId="3595447155" sldId="268"/>
            <ac:spMk id="3" creationId="{9070B32F-F37A-79FE-0CFE-FC0738CED670}"/>
          </ac:spMkLst>
        </pc:spChg>
        <pc:graphicFrameChg chg="add del">
          <ac:chgData name="Bathula, Tejesh" userId="2d7d2fc1-41e8-4a8e-bc9a-2cf2f7ecf31e" providerId="ADAL" clId="{7D618C48-0360-437A-84CF-81505EFC5DFA}" dt="2023-05-04T00:49:30.545" v="3111" actId="21"/>
          <ac:graphicFrameMkLst>
            <pc:docMk/>
            <pc:sldMk cId="3595447155" sldId="268"/>
            <ac:graphicFrameMk id="3" creationId="{F1F0B879-0F9B-6AFB-C2B7-3786D002FD98}"/>
          </ac:graphicFrameMkLst>
        </pc:graphicFrameChg>
        <pc:graphicFrameChg chg="add mod">
          <ac:chgData name="Bathula, Tejesh" userId="2d7d2fc1-41e8-4a8e-bc9a-2cf2f7ecf31e" providerId="ADAL" clId="{7D618C48-0360-437A-84CF-81505EFC5DFA}" dt="2023-05-03T03:01:00.562" v="2883" actId="1038"/>
          <ac:graphicFrameMkLst>
            <pc:docMk/>
            <pc:sldMk cId="3595447155" sldId="268"/>
            <ac:graphicFrameMk id="4" creationId="{4F6798FB-096F-D8B5-7F03-72904AB212B1}"/>
          </ac:graphicFrameMkLst>
        </pc:graphicFrameChg>
        <pc:picChg chg="add mod">
          <ac:chgData name="Bathula, Tejesh" userId="2d7d2fc1-41e8-4a8e-bc9a-2cf2f7ecf31e" providerId="ADAL" clId="{7D618C48-0360-437A-84CF-81505EFC5DFA}" dt="2023-05-04T01:06:21.533" v="3126"/>
          <ac:picMkLst>
            <pc:docMk/>
            <pc:sldMk cId="3595447155" sldId="268"/>
            <ac:picMk id="6" creationId="{9939ED9E-881E-6C44-A53F-3AB93C698029}"/>
          </ac:picMkLst>
        </pc:picChg>
      </pc:sldChg>
      <pc:sldChg chg="addSp delSp modSp new mod modTransition">
        <pc:chgData name="Bathula, Tejesh" userId="2d7d2fc1-41e8-4a8e-bc9a-2cf2f7ecf31e" providerId="ADAL" clId="{7D618C48-0360-437A-84CF-81505EFC5DFA}" dt="2023-05-04T15:24:50.430" v="3173"/>
        <pc:sldMkLst>
          <pc:docMk/>
          <pc:sldMk cId="2348673987" sldId="269"/>
        </pc:sldMkLst>
        <pc:spChg chg="del">
          <ac:chgData name="Bathula, Tejesh" userId="2d7d2fc1-41e8-4a8e-bc9a-2cf2f7ecf31e" providerId="ADAL" clId="{7D618C48-0360-437A-84CF-81505EFC5DFA}" dt="2023-05-03T02:22:59.228" v="1222"/>
          <ac:spMkLst>
            <pc:docMk/>
            <pc:sldMk cId="2348673987" sldId="269"/>
            <ac:spMk id="3" creationId="{7538B7AE-45FC-EE6F-8BB6-124683FF89E6}"/>
          </ac:spMkLst>
        </pc:spChg>
        <pc:graphicFrameChg chg="add mod">
          <ac:chgData name="Bathula, Tejesh" userId="2d7d2fc1-41e8-4a8e-bc9a-2cf2f7ecf31e" providerId="ADAL" clId="{7D618C48-0360-437A-84CF-81505EFC5DFA}" dt="2023-05-03T02:59:57.839" v="2880" actId="14100"/>
          <ac:graphicFrameMkLst>
            <pc:docMk/>
            <pc:sldMk cId="2348673987" sldId="269"/>
            <ac:graphicFrameMk id="4" creationId="{F14BD37A-F1F6-32A4-D1A8-8E42EBA96DA3}"/>
          </ac:graphicFrameMkLst>
        </pc:graphicFrameChg>
      </pc:sldChg>
      <pc:sldChg chg="addSp delSp modSp new del mod modTransition">
        <pc:chgData name="Bathula, Tejesh" userId="2d7d2fc1-41e8-4a8e-bc9a-2cf2f7ecf31e" providerId="ADAL" clId="{7D618C48-0360-437A-84CF-81505EFC5DFA}" dt="2023-05-04T15:23:06.705" v="3172" actId="2696"/>
        <pc:sldMkLst>
          <pc:docMk/>
          <pc:sldMk cId="2249028648" sldId="270"/>
        </pc:sldMkLst>
        <pc:spChg chg="del">
          <ac:chgData name="Bathula, Tejesh" userId="2d7d2fc1-41e8-4a8e-bc9a-2cf2f7ecf31e" providerId="ADAL" clId="{7D618C48-0360-437A-84CF-81505EFC5DFA}" dt="2023-05-03T02:23:26.249" v="1223"/>
          <ac:spMkLst>
            <pc:docMk/>
            <pc:sldMk cId="2249028648" sldId="270"/>
            <ac:spMk id="3" creationId="{F3B030AD-AF0B-54C6-210C-C37C1626DD4E}"/>
          </ac:spMkLst>
        </pc:spChg>
        <pc:graphicFrameChg chg="add del">
          <ac:chgData name="Bathula, Tejesh" userId="2d7d2fc1-41e8-4a8e-bc9a-2cf2f7ecf31e" providerId="ADAL" clId="{7D618C48-0360-437A-84CF-81505EFC5DFA}" dt="2023-05-04T15:22:28.665" v="3166" actId="21"/>
          <ac:graphicFrameMkLst>
            <pc:docMk/>
            <pc:sldMk cId="2249028648" sldId="270"/>
            <ac:graphicFrameMk id="3" creationId="{88021229-BFE3-80AD-F9F6-F5EC45B7FA41}"/>
          </ac:graphicFrameMkLst>
        </pc:graphicFrameChg>
        <pc:graphicFrameChg chg="add mod">
          <ac:chgData name="Bathula, Tejesh" userId="2d7d2fc1-41e8-4a8e-bc9a-2cf2f7ecf31e" providerId="ADAL" clId="{7D618C48-0360-437A-84CF-81505EFC5DFA}" dt="2023-05-03T02:59:47.929" v="2879" actId="14100"/>
          <ac:graphicFrameMkLst>
            <pc:docMk/>
            <pc:sldMk cId="2249028648" sldId="270"/>
            <ac:graphicFrameMk id="4" creationId="{167B443E-AF68-82C9-1F03-EA0339E72C04}"/>
          </ac:graphicFrameMkLst>
        </pc:graphicFrameChg>
      </pc:sldChg>
      <pc:sldChg chg="addSp delSp modSp new mod modTransition">
        <pc:chgData name="Bathula, Tejesh" userId="2d7d2fc1-41e8-4a8e-bc9a-2cf2f7ecf31e" providerId="ADAL" clId="{7D618C48-0360-437A-84CF-81505EFC5DFA}" dt="2023-05-04T15:24:50.430" v="3173"/>
        <pc:sldMkLst>
          <pc:docMk/>
          <pc:sldMk cId="2531857585" sldId="271"/>
        </pc:sldMkLst>
        <pc:spChg chg="del">
          <ac:chgData name="Bathula, Tejesh" userId="2d7d2fc1-41e8-4a8e-bc9a-2cf2f7ecf31e" providerId="ADAL" clId="{7D618C48-0360-437A-84CF-81505EFC5DFA}" dt="2023-05-03T02:23:56.682" v="1224"/>
          <ac:spMkLst>
            <pc:docMk/>
            <pc:sldMk cId="2531857585" sldId="271"/>
            <ac:spMk id="3" creationId="{E43288C2-AF12-3294-234A-6423CDC2B6D2}"/>
          </ac:spMkLst>
        </pc:spChg>
        <pc:spChg chg="add del">
          <ac:chgData name="Bathula, Tejesh" userId="2d7d2fc1-41e8-4a8e-bc9a-2cf2f7ecf31e" providerId="ADAL" clId="{7D618C48-0360-437A-84CF-81505EFC5DFA}" dt="2023-05-03T02:24:13.251" v="1226" actId="22"/>
          <ac:spMkLst>
            <pc:docMk/>
            <pc:sldMk cId="2531857585" sldId="271"/>
            <ac:spMk id="6" creationId="{08D99EEF-F760-9A5D-FDA6-0D07DEC2CC91}"/>
          </ac:spMkLst>
        </pc:spChg>
        <pc:graphicFrameChg chg="add mod">
          <ac:chgData name="Bathula, Tejesh" userId="2d7d2fc1-41e8-4a8e-bc9a-2cf2f7ecf31e" providerId="ADAL" clId="{7D618C48-0360-437A-84CF-81505EFC5DFA}" dt="2023-05-03T03:00:14.880" v="2881" actId="14100"/>
          <ac:graphicFrameMkLst>
            <pc:docMk/>
            <pc:sldMk cId="2531857585" sldId="271"/>
            <ac:graphicFrameMk id="4" creationId="{A8469AB0-E35F-3577-D6DF-FD17B2DB0DB7}"/>
          </ac:graphicFrameMkLst>
        </pc:graphicFrameChg>
      </pc:sldChg>
      <pc:sldChg chg="modSp new mod modTransition">
        <pc:chgData name="Bathula, Tejesh" userId="2d7d2fc1-41e8-4a8e-bc9a-2cf2f7ecf31e" providerId="ADAL" clId="{7D618C48-0360-437A-84CF-81505EFC5DFA}" dt="2023-05-04T15:24:50.430" v="3173"/>
        <pc:sldMkLst>
          <pc:docMk/>
          <pc:sldMk cId="2470198503" sldId="272"/>
        </pc:sldMkLst>
        <pc:spChg chg="mod">
          <ac:chgData name="Bathula, Tejesh" userId="2d7d2fc1-41e8-4a8e-bc9a-2cf2f7ecf31e" providerId="ADAL" clId="{7D618C48-0360-437A-84CF-81505EFC5DFA}" dt="2023-05-03T02:31:30.729" v="1677" actId="20577"/>
          <ac:spMkLst>
            <pc:docMk/>
            <pc:sldMk cId="2470198503" sldId="272"/>
            <ac:spMk id="2" creationId="{32056AB9-3FB6-7568-964C-E06090ECFE82}"/>
          </ac:spMkLst>
        </pc:spChg>
        <pc:spChg chg="mod">
          <ac:chgData name="Bathula, Tejesh" userId="2d7d2fc1-41e8-4a8e-bc9a-2cf2f7ecf31e" providerId="ADAL" clId="{7D618C48-0360-437A-84CF-81505EFC5DFA}" dt="2023-05-03T03:16:50.734" v="3011" actId="255"/>
          <ac:spMkLst>
            <pc:docMk/>
            <pc:sldMk cId="2470198503" sldId="272"/>
            <ac:spMk id="3" creationId="{233835DE-1FC4-9183-2BAD-9359BE48F2AA}"/>
          </ac:spMkLst>
        </pc:spChg>
      </pc:sldChg>
      <pc:sldChg chg="addSp delSp modSp new mod modTransition modAnim">
        <pc:chgData name="Bathula, Tejesh" userId="2d7d2fc1-41e8-4a8e-bc9a-2cf2f7ecf31e" providerId="ADAL" clId="{7D618C48-0360-437A-84CF-81505EFC5DFA}" dt="2023-05-04T15:24:50.430" v="3173"/>
        <pc:sldMkLst>
          <pc:docMk/>
          <pc:sldMk cId="1997698185" sldId="273"/>
        </pc:sldMkLst>
        <pc:spChg chg="mod">
          <ac:chgData name="Bathula, Tejesh" userId="2d7d2fc1-41e8-4a8e-bc9a-2cf2f7ecf31e" providerId="ADAL" clId="{7D618C48-0360-437A-84CF-81505EFC5DFA}" dt="2023-05-03T02:27:16.059" v="1238" actId="20577"/>
          <ac:spMkLst>
            <pc:docMk/>
            <pc:sldMk cId="1997698185" sldId="273"/>
            <ac:spMk id="2" creationId="{BB082A9C-D547-BA5C-D846-BE85D7F9BC27}"/>
          </ac:spMkLst>
        </pc:spChg>
        <pc:spChg chg="mod">
          <ac:chgData name="Bathula, Tejesh" userId="2d7d2fc1-41e8-4a8e-bc9a-2cf2f7ecf31e" providerId="ADAL" clId="{7D618C48-0360-437A-84CF-81505EFC5DFA}" dt="2023-05-03T02:30:59.823" v="1662" actId="255"/>
          <ac:spMkLst>
            <pc:docMk/>
            <pc:sldMk cId="1997698185" sldId="273"/>
            <ac:spMk id="3" creationId="{B9CA20F3-F5EE-C557-1D75-F6EB21807285}"/>
          </ac:spMkLst>
        </pc:spChg>
        <pc:picChg chg="add del mod">
          <ac:chgData name="Bathula, Tejesh" userId="2d7d2fc1-41e8-4a8e-bc9a-2cf2f7ecf31e" providerId="ADAL" clId="{7D618C48-0360-437A-84CF-81505EFC5DFA}" dt="2023-05-04T01:16:25.021" v="3132"/>
          <ac:picMkLst>
            <pc:docMk/>
            <pc:sldMk cId="1997698185" sldId="273"/>
            <ac:picMk id="5" creationId="{D7FA8DED-0A23-38B9-7F78-765DBA609631}"/>
          </ac:picMkLst>
        </pc:picChg>
        <pc:picChg chg="add del mod ord">
          <ac:chgData name="Bathula, Tejesh" userId="2d7d2fc1-41e8-4a8e-bc9a-2cf2f7ecf31e" providerId="ADAL" clId="{7D618C48-0360-437A-84CF-81505EFC5DFA}" dt="2023-05-04T01:17:12.909" v="3133"/>
          <ac:picMkLst>
            <pc:docMk/>
            <pc:sldMk cId="1997698185" sldId="273"/>
            <ac:picMk id="15" creationId="{C1BD3BFD-9AE3-FD5B-9D0B-09B507B5F501}"/>
          </ac:picMkLst>
        </pc:picChg>
        <pc:picChg chg="add del mod">
          <ac:chgData name="Bathula, Tejesh" userId="2d7d2fc1-41e8-4a8e-bc9a-2cf2f7ecf31e" providerId="ADAL" clId="{7D618C48-0360-437A-84CF-81505EFC5DFA}" dt="2023-05-04T15:24:50.430" v="3173"/>
          <ac:picMkLst>
            <pc:docMk/>
            <pc:sldMk cId="1997698185" sldId="273"/>
            <ac:picMk id="16" creationId="{F0DC2EC1-2337-97D9-2602-05D7C31E5063}"/>
          </ac:picMkLst>
        </pc:picChg>
      </pc:sldChg>
      <pc:sldChg chg="modSp new mod modTransition">
        <pc:chgData name="Bathula, Tejesh" userId="2d7d2fc1-41e8-4a8e-bc9a-2cf2f7ecf31e" providerId="ADAL" clId="{7D618C48-0360-437A-84CF-81505EFC5DFA}" dt="2023-05-04T15:24:50.430" v="3173"/>
        <pc:sldMkLst>
          <pc:docMk/>
          <pc:sldMk cId="868955301" sldId="274"/>
        </pc:sldMkLst>
        <pc:spChg chg="mod">
          <ac:chgData name="Bathula, Tejesh" userId="2d7d2fc1-41e8-4a8e-bc9a-2cf2f7ecf31e" providerId="ADAL" clId="{7D618C48-0360-437A-84CF-81505EFC5DFA}" dt="2023-05-03T02:38:44.667" v="1872" actId="27636"/>
          <ac:spMkLst>
            <pc:docMk/>
            <pc:sldMk cId="868955301" sldId="274"/>
            <ac:spMk id="2" creationId="{A03A0CAF-70E7-C482-38C1-2F4D78F036F8}"/>
          </ac:spMkLst>
        </pc:spChg>
        <pc:spChg chg="mod">
          <ac:chgData name="Bathula, Tejesh" userId="2d7d2fc1-41e8-4a8e-bc9a-2cf2f7ecf31e" providerId="ADAL" clId="{7D618C48-0360-437A-84CF-81505EFC5DFA}" dt="2023-05-03T02:59:04.106" v="2877" actId="255"/>
          <ac:spMkLst>
            <pc:docMk/>
            <pc:sldMk cId="868955301" sldId="274"/>
            <ac:spMk id="3" creationId="{C9B6C081-DEA0-9619-6FE8-B9F3C06C8CFC}"/>
          </ac:spMkLst>
        </pc:spChg>
      </pc:sldChg>
      <pc:sldChg chg="new del">
        <pc:chgData name="Bathula, Tejesh" userId="2d7d2fc1-41e8-4a8e-bc9a-2cf2f7ecf31e" providerId="ADAL" clId="{7D618C48-0360-437A-84CF-81505EFC5DFA}" dt="2023-05-03T03:12:22.250" v="3006" actId="2696"/>
        <pc:sldMkLst>
          <pc:docMk/>
          <pc:sldMk cId="4047941225" sldId="275"/>
        </pc:sldMkLst>
      </pc:sldChg>
      <pc:sldChg chg="addSp delSp modSp new mod modTransition modAnim">
        <pc:chgData name="Bathula, Tejesh" userId="2d7d2fc1-41e8-4a8e-bc9a-2cf2f7ecf31e" providerId="ADAL" clId="{7D618C48-0360-437A-84CF-81505EFC5DFA}" dt="2023-05-04T15:24:50.430" v="3173"/>
        <pc:sldMkLst>
          <pc:docMk/>
          <pc:sldMk cId="2463615454" sldId="276"/>
        </pc:sldMkLst>
        <pc:spChg chg="add del mod">
          <ac:chgData name="Bathula, Tejesh" userId="2d7d2fc1-41e8-4a8e-bc9a-2cf2f7ecf31e" providerId="ADAL" clId="{7D618C48-0360-437A-84CF-81505EFC5DFA}" dt="2023-05-03T03:11:45.690" v="3002" actId="47"/>
          <ac:spMkLst>
            <pc:docMk/>
            <pc:sldMk cId="2463615454" sldId="276"/>
            <ac:spMk id="4" creationId="{C6AF5BF7-9506-ABDE-1078-DAACE395312D}"/>
          </ac:spMkLst>
        </pc:spChg>
        <pc:spChg chg="add mod">
          <ac:chgData name="Bathula, Tejesh" userId="2d7d2fc1-41e8-4a8e-bc9a-2cf2f7ecf31e" providerId="ADAL" clId="{7D618C48-0360-437A-84CF-81505EFC5DFA}" dt="2023-05-03T03:12:14.957" v="3005" actId="1076"/>
          <ac:spMkLst>
            <pc:docMk/>
            <pc:sldMk cId="2463615454" sldId="276"/>
            <ac:spMk id="5" creationId="{05DC68CB-830A-F876-7115-06245873FFBD}"/>
          </ac:spMkLst>
        </pc:spChg>
        <pc:picChg chg="add del mod">
          <ac:chgData name="Bathula, Tejesh" userId="2d7d2fc1-41e8-4a8e-bc9a-2cf2f7ecf31e" providerId="ADAL" clId="{7D618C48-0360-437A-84CF-81505EFC5DFA}" dt="2023-05-03T03:11:46.228" v="3003" actId="21"/>
          <ac:picMkLst>
            <pc:docMk/>
            <pc:sldMk cId="2463615454" sldId="276"/>
            <ac:picMk id="3" creationId="{F73F79CF-9C30-099B-FBAC-1D10CEF1F278}"/>
          </ac:picMkLst>
        </pc:picChg>
        <pc:picChg chg="add del mod">
          <ac:chgData name="Bathula, Tejesh" userId="2d7d2fc1-41e8-4a8e-bc9a-2cf2f7ecf31e" providerId="ADAL" clId="{7D618C48-0360-437A-84CF-81505EFC5DFA}" dt="2023-05-04T01:41:31.178" v="3160"/>
          <ac:picMkLst>
            <pc:docMk/>
            <pc:sldMk cId="2463615454" sldId="276"/>
            <ac:picMk id="9" creationId="{6F941A4A-A49A-37C5-65FF-A9470740D6C9}"/>
          </ac:picMkLst>
        </pc:picChg>
        <pc:picChg chg="add del mod ord">
          <ac:chgData name="Bathula, Tejesh" userId="2d7d2fc1-41e8-4a8e-bc9a-2cf2f7ecf31e" providerId="ADAL" clId="{7D618C48-0360-437A-84CF-81505EFC5DFA}" dt="2023-05-04T01:41:41.131" v="3161"/>
          <ac:picMkLst>
            <pc:docMk/>
            <pc:sldMk cId="2463615454" sldId="276"/>
            <ac:picMk id="14" creationId="{1D994BDD-99FC-18C9-8A4F-A19D8F73E315}"/>
          </ac:picMkLst>
        </pc:picChg>
        <pc:picChg chg="add del mod">
          <ac:chgData name="Bathula, Tejesh" userId="2d7d2fc1-41e8-4a8e-bc9a-2cf2f7ecf31e" providerId="ADAL" clId="{7D618C48-0360-437A-84CF-81505EFC5DFA}" dt="2023-05-04T01:41:45.226" v="3163"/>
          <ac:picMkLst>
            <pc:docMk/>
            <pc:sldMk cId="2463615454" sldId="276"/>
            <ac:picMk id="15" creationId="{25F4A264-CD25-6E88-DA63-800A21898CD3}"/>
          </ac:picMkLst>
        </pc:picChg>
        <pc:picChg chg="add del mod ord">
          <ac:chgData name="Bathula, Tejesh" userId="2d7d2fc1-41e8-4a8e-bc9a-2cf2f7ecf31e" providerId="ADAL" clId="{7D618C48-0360-437A-84CF-81505EFC5DFA}" dt="2023-05-04T01:41:55.911" v="3164"/>
          <ac:picMkLst>
            <pc:docMk/>
            <pc:sldMk cId="2463615454" sldId="276"/>
            <ac:picMk id="18" creationId="{95D19669-2DE1-BA35-2C3A-7E478F5D6AB7}"/>
          </ac:picMkLst>
        </pc:picChg>
        <pc:picChg chg="add del mod">
          <ac:chgData name="Bathula, Tejesh" userId="2d7d2fc1-41e8-4a8e-bc9a-2cf2f7ecf31e" providerId="ADAL" clId="{7D618C48-0360-437A-84CF-81505EFC5DFA}" dt="2023-05-04T15:24:50.430" v="3173"/>
          <ac:picMkLst>
            <pc:docMk/>
            <pc:sldMk cId="2463615454" sldId="276"/>
            <ac:picMk id="19" creationId="{3B8D256A-3EFA-0C8F-5FAA-BDAECEF96D2C}"/>
          </ac:picMkLst>
        </pc:picChg>
      </pc:sldChg>
      <pc:sldChg chg="addSp delSp modSp new mod modTransition modAnim">
        <pc:chgData name="Bathula, Tejesh" userId="2d7d2fc1-41e8-4a8e-bc9a-2cf2f7ecf31e" providerId="ADAL" clId="{7D618C48-0360-437A-84CF-81505EFC5DFA}" dt="2023-05-04T15:31:52.324" v="3175" actId="27636"/>
        <pc:sldMkLst>
          <pc:docMk/>
          <pc:sldMk cId="537121655" sldId="277"/>
        </pc:sldMkLst>
        <pc:spChg chg="mod">
          <ac:chgData name="Bathula, Tejesh" userId="2d7d2fc1-41e8-4a8e-bc9a-2cf2f7ecf31e" providerId="ADAL" clId="{7D618C48-0360-437A-84CF-81505EFC5DFA}" dt="2023-05-03T23:21:40.275" v="3046" actId="20577"/>
          <ac:spMkLst>
            <pc:docMk/>
            <pc:sldMk cId="537121655" sldId="277"/>
            <ac:spMk id="2" creationId="{278BF61C-644E-EB7E-15C6-32BC932FE225}"/>
          </ac:spMkLst>
        </pc:spChg>
        <pc:spChg chg="mod">
          <ac:chgData name="Bathula, Tejesh" userId="2d7d2fc1-41e8-4a8e-bc9a-2cf2f7ecf31e" providerId="ADAL" clId="{7D618C48-0360-437A-84CF-81505EFC5DFA}" dt="2023-05-04T15:31:52.324" v="3175" actId="27636"/>
          <ac:spMkLst>
            <pc:docMk/>
            <pc:sldMk cId="537121655" sldId="277"/>
            <ac:spMk id="3" creationId="{D4B4837D-41F3-4C19-DD08-74FDCC02F9CC}"/>
          </ac:spMkLst>
        </pc:spChg>
        <pc:picChg chg="add del mod">
          <ac:chgData name="Bathula, Tejesh" userId="2d7d2fc1-41e8-4a8e-bc9a-2cf2f7ecf31e" providerId="ADAL" clId="{7D618C48-0360-437A-84CF-81505EFC5DFA}" dt="2023-05-04T01:12:52.099" v="3129"/>
          <ac:picMkLst>
            <pc:docMk/>
            <pc:sldMk cId="537121655" sldId="277"/>
            <ac:picMk id="5" creationId="{99E09F13-1584-4EFE-F59B-7E4B82939CB5}"/>
          </ac:picMkLst>
        </pc:picChg>
        <pc:picChg chg="add del mod ord">
          <ac:chgData name="Bathula, Tejesh" userId="2d7d2fc1-41e8-4a8e-bc9a-2cf2f7ecf31e" providerId="ADAL" clId="{7D618C48-0360-437A-84CF-81505EFC5DFA}" dt="2023-05-04T01:14:01.723" v="3130"/>
          <ac:picMkLst>
            <pc:docMk/>
            <pc:sldMk cId="537121655" sldId="277"/>
            <ac:picMk id="8" creationId="{239D5CE1-BFBD-83FF-C211-BE909BB96211}"/>
          </ac:picMkLst>
        </pc:picChg>
        <pc:picChg chg="add del mod">
          <ac:chgData name="Bathula, Tejesh" userId="2d7d2fc1-41e8-4a8e-bc9a-2cf2f7ecf31e" providerId="ADAL" clId="{7D618C48-0360-437A-84CF-81505EFC5DFA}" dt="2023-05-04T15:24:50.430" v="3173"/>
          <ac:picMkLst>
            <pc:docMk/>
            <pc:sldMk cId="537121655" sldId="277"/>
            <ac:picMk id="9" creationId="{FD8AE92D-D0D2-AE89-FE3C-83B206F01A02}"/>
          </ac:picMkLst>
        </pc:picChg>
      </pc:sldChg>
      <pc:sldChg chg="addSp delSp modSp new mod modTransition modAnim">
        <pc:chgData name="Bathula, Tejesh" userId="2d7d2fc1-41e8-4a8e-bc9a-2cf2f7ecf31e" providerId="ADAL" clId="{7D618C48-0360-437A-84CF-81505EFC5DFA}" dt="2023-05-04T15:24:50.430" v="3173"/>
        <pc:sldMkLst>
          <pc:docMk/>
          <pc:sldMk cId="2965504593" sldId="278"/>
        </pc:sldMkLst>
        <pc:spChg chg="del">
          <ac:chgData name="Bathula, Tejesh" userId="2d7d2fc1-41e8-4a8e-bc9a-2cf2f7ecf31e" providerId="ADAL" clId="{7D618C48-0360-437A-84CF-81505EFC5DFA}" dt="2023-05-04T00:50:06.303" v="3114" actId="21"/>
          <ac:spMkLst>
            <pc:docMk/>
            <pc:sldMk cId="2965504593" sldId="278"/>
            <ac:spMk id="2" creationId="{FA308BDA-AC40-A1E8-7B25-12D0DEB37AF0}"/>
          </ac:spMkLst>
        </pc:spChg>
        <pc:spChg chg="del">
          <ac:chgData name="Bathula, Tejesh" userId="2d7d2fc1-41e8-4a8e-bc9a-2cf2f7ecf31e" providerId="ADAL" clId="{7D618C48-0360-437A-84CF-81505EFC5DFA}" dt="2023-05-04T00:49:36.588" v="3113"/>
          <ac:spMkLst>
            <pc:docMk/>
            <pc:sldMk cId="2965504593" sldId="278"/>
            <ac:spMk id="3" creationId="{7C47DB96-AD6E-EB97-B6B2-B79BC32B7788}"/>
          </ac:spMkLst>
        </pc:spChg>
        <pc:graphicFrameChg chg="add mod">
          <ac:chgData name="Bathula, Tejesh" userId="2d7d2fc1-41e8-4a8e-bc9a-2cf2f7ecf31e" providerId="ADAL" clId="{7D618C48-0360-437A-84CF-81505EFC5DFA}" dt="2023-05-04T00:50:11.173" v="3115" actId="14100"/>
          <ac:graphicFrameMkLst>
            <pc:docMk/>
            <pc:sldMk cId="2965504593" sldId="278"/>
            <ac:graphicFrameMk id="4" creationId="{8B2140E2-F1B2-BFFD-EA49-B66F611A5B8B}"/>
          </ac:graphicFrameMkLst>
        </pc:graphicFrameChg>
        <pc:picChg chg="add del mod">
          <ac:chgData name="Bathula, Tejesh" userId="2d7d2fc1-41e8-4a8e-bc9a-2cf2f7ecf31e" providerId="ADAL" clId="{7D618C48-0360-437A-84CF-81505EFC5DFA}" dt="2023-05-04T01:28:58.758" v="3150"/>
          <ac:picMkLst>
            <pc:docMk/>
            <pc:sldMk cId="2965504593" sldId="278"/>
            <ac:picMk id="6" creationId="{5E40F7B4-40E1-88A2-D3CC-503E3C7D984A}"/>
          </ac:picMkLst>
        </pc:picChg>
        <pc:picChg chg="add del mod ord">
          <ac:chgData name="Bathula, Tejesh" userId="2d7d2fc1-41e8-4a8e-bc9a-2cf2f7ecf31e" providerId="ADAL" clId="{7D618C48-0360-437A-84CF-81505EFC5DFA}" dt="2023-05-04T01:29:21.633" v="3151"/>
          <ac:picMkLst>
            <pc:docMk/>
            <pc:sldMk cId="2965504593" sldId="278"/>
            <ac:picMk id="18" creationId="{9E403CD8-E2D7-A1C6-7E4F-2ABBAA39D47C}"/>
          </ac:picMkLst>
        </pc:picChg>
        <pc:picChg chg="add del mod">
          <ac:chgData name="Bathula, Tejesh" userId="2d7d2fc1-41e8-4a8e-bc9a-2cf2f7ecf31e" providerId="ADAL" clId="{7D618C48-0360-437A-84CF-81505EFC5DFA}" dt="2023-05-04T01:29:26.877" v="3153"/>
          <ac:picMkLst>
            <pc:docMk/>
            <pc:sldMk cId="2965504593" sldId="278"/>
            <ac:picMk id="19" creationId="{B39CAA9F-C288-8F2A-3261-B01473538DB4}"/>
          </ac:picMkLst>
        </pc:picChg>
        <pc:picChg chg="add del mod ord">
          <ac:chgData name="Bathula, Tejesh" userId="2d7d2fc1-41e8-4a8e-bc9a-2cf2f7ecf31e" providerId="ADAL" clId="{7D618C48-0360-437A-84CF-81505EFC5DFA}" dt="2023-05-04T01:31:36.126" v="3154"/>
          <ac:picMkLst>
            <pc:docMk/>
            <pc:sldMk cId="2965504593" sldId="278"/>
            <ac:picMk id="22" creationId="{CEC35B79-9555-3ECD-97F7-8A5204C2A2F3}"/>
          </ac:picMkLst>
        </pc:picChg>
        <pc:picChg chg="add del mod">
          <ac:chgData name="Bathula, Tejesh" userId="2d7d2fc1-41e8-4a8e-bc9a-2cf2f7ecf31e" providerId="ADAL" clId="{7D618C48-0360-437A-84CF-81505EFC5DFA}" dt="2023-05-04T01:33:25.737" v="3156"/>
          <ac:picMkLst>
            <pc:docMk/>
            <pc:sldMk cId="2965504593" sldId="278"/>
            <ac:picMk id="23" creationId="{79D7DDA9-0BD5-10B6-BD29-8F334F2389C3}"/>
          </ac:picMkLst>
        </pc:picChg>
        <pc:picChg chg="add del mod ord">
          <ac:chgData name="Bathula, Tejesh" userId="2d7d2fc1-41e8-4a8e-bc9a-2cf2f7ecf31e" providerId="ADAL" clId="{7D618C48-0360-437A-84CF-81505EFC5DFA}" dt="2023-05-04T01:35:56.292" v="3157"/>
          <ac:picMkLst>
            <pc:docMk/>
            <pc:sldMk cId="2965504593" sldId="278"/>
            <ac:picMk id="29" creationId="{DF255BA6-CD47-9F3F-0267-2631ADA5227F}"/>
          </ac:picMkLst>
        </pc:picChg>
        <pc:picChg chg="add del mod">
          <ac:chgData name="Bathula, Tejesh" userId="2d7d2fc1-41e8-4a8e-bc9a-2cf2f7ecf31e" providerId="ADAL" clId="{7D618C48-0360-437A-84CF-81505EFC5DFA}" dt="2023-05-04T15:24:50.430" v="3173"/>
          <ac:picMkLst>
            <pc:docMk/>
            <pc:sldMk cId="2965504593" sldId="278"/>
            <ac:picMk id="30" creationId="{2210CC45-27D8-0B1A-6857-647567516310}"/>
          </ac:picMkLst>
        </pc:picChg>
      </pc:sldChg>
      <pc:sldChg chg="addSp delSp modSp new mod modTransition">
        <pc:chgData name="Bathula, Tejesh" userId="2d7d2fc1-41e8-4a8e-bc9a-2cf2f7ecf31e" providerId="ADAL" clId="{7D618C48-0360-437A-84CF-81505EFC5DFA}" dt="2023-05-04T15:24:50.430" v="3173"/>
        <pc:sldMkLst>
          <pc:docMk/>
          <pc:sldMk cId="3978478436" sldId="279"/>
        </pc:sldMkLst>
        <pc:spChg chg="del">
          <ac:chgData name="Bathula, Tejesh" userId="2d7d2fc1-41e8-4a8e-bc9a-2cf2f7ecf31e" providerId="ADAL" clId="{7D618C48-0360-437A-84CF-81505EFC5DFA}" dt="2023-05-04T15:22:54.847" v="3170" actId="21"/>
          <ac:spMkLst>
            <pc:docMk/>
            <pc:sldMk cId="3978478436" sldId="279"/>
            <ac:spMk id="2" creationId="{0887FEEC-4D8D-11CD-C940-F1C8E98CBE9F}"/>
          </ac:spMkLst>
        </pc:spChg>
        <pc:spChg chg="del">
          <ac:chgData name="Bathula, Tejesh" userId="2d7d2fc1-41e8-4a8e-bc9a-2cf2f7ecf31e" providerId="ADAL" clId="{7D618C48-0360-437A-84CF-81505EFC5DFA}" dt="2023-05-04T15:22:37.850" v="3168"/>
          <ac:spMkLst>
            <pc:docMk/>
            <pc:sldMk cId="3978478436" sldId="279"/>
            <ac:spMk id="3" creationId="{A48CDF61-17F8-C618-E970-1A3470A1315F}"/>
          </ac:spMkLst>
        </pc:spChg>
        <pc:graphicFrameChg chg="add mod">
          <ac:chgData name="Bathula, Tejesh" userId="2d7d2fc1-41e8-4a8e-bc9a-2cf2f7ecf31e" providerId="ADAL" clId="{7D618C48-0360-437A-84CF-81505EFC5DFA}" dt="2023-05-04T15:22:58.037" v="3171" actId="14100"/>
          <ac:graphicFrameMkLst>
            <pc:docMk/>
            <pc:sldMk cId="3978478436" sldId="279"/>
            <ac:graphicFrameMk id="4" creationId="{D7564281-5E1E-26C7-9DD6-BCC323D4B63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5/5/2023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689995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5/5/2023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3620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5/5/2023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68726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5/5/2023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64379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5/5/2023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61954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5/5/2023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9933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5/5/2023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2907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5/5/2023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7047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5/5/2023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1468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5/5/2023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16611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5/5/2023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42655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5/5/2023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670079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D973-48BC-E9C6-46F6-5D4EF4A8AA2E}"/>
              </a:ext>
            </a:extLst>
          </p:cNvPr>
          <p:cNvSpPr>
            <a:spLocks noGrp="1"/>
          </p:cNvSpPr>
          <p:nvPr>
            <p:ph type="title"/>
          </p:nvPr>
        </p:nvSpPr>
        <p:spPr/>
        <p:txBody>
          <a:bodyPr>
            <a:normAutofit/>
          </a:bodyPr>
          <a:lstStyle/>
          <a:p>
            <a:br>
              <a:rPr lang="en-US"/>
            </a:br>
            <a:r>
              <a:rPr lang="en-US">
                <a:latin typeface="+mn-lt"/>
              </a:rPr>
              <a:t>World University Ranking</a:t>
            </a:r>
            <a:br>
              <a:rPr lang="en-US"/>
            </a:br>
            <a:br>
              <a:rPr lang="en-US"/>
            </a:br>
            <a:r>
              <a:rPr lang="en-US" sz="2700">
                <a:latin typeface="+mn-lt"/>
              </a:rPr>
              <a:t>INFO – 5709 Data visualization and communications</a:t>
            </a:r>
            <a:endParaRPr lang="en-US" sz="2700" dirty="0">
              <a:latin typeface="+mn-lt"/>
            </a:endParaRPr>
          </a:p>
        </p:txBody>
      </p:sp>
      <p:sp>
        <p:nvSpPr>
          <p:cNvPr id="3" name="Text Placeholder 2">
            <a:extLst>
              <a:ext uri="{FF2B5EF4-FFF2-40B4-BE49-F238E27FC236}">
                <a16:creationId xmlns:a16="http://schemas.microsoft.com/office/drawing/2014/main" id="{057739D9-C9DF-6391-22F4-11A6905CE35E}"/>
              </a:ext>
            </a:extLst>
          </p:cNvPr>
          <p:cNvSpPr>
            <a:spLocks noGrp="1"/>
          </p:cNvSpPr>
          <p:nvPr>
            <p:ph type="body" idx="1"/>
          </p:nvPr>
        </p:nvSpPr>
        <p:spPr/>
        <p:txBody>
          <a:bodyPr/>
          <a:lstStyle/>
          <a:p>
            <a:r>
              <a:rPr lang="en-US"/>
              <a:t>									Tejesh Bathula</a:t>
            </a:r>
          </a:p>
          <a:p>
            <a:r>
              <a:rPr lang="en-US"/>
              <a:t>									EUID : 11610736</a:t>
            </a:r>
            <a:endParaRPr lang="en-US" dirty="0"/>
          </a:p>
        </p:txBody>
      </p:sp>
    </p:spTree>
    <p:extLst>
      <p:ext uri="{BB962C8B-B14F-4D97-AF65-F5344CB8AC3E}">
        <p14:creationId xmlns:p14="http://schemas.microsoft.com/office/powerpoint/2010/main" val="1578529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883D-9636-4C78-3DB1-BBDA0BDC36BE}"/>
              </a:ext>
            </a:extLst>
          </p:cNvPr>
          <p:cNvSpPr>
            <a:spLocks noGrp="1"/>
          </p:cNvSpPr>
          <p:nvPr>
            <p:ph type="title"/>
          </p:nvPr>
        </p:nvSpPr>
        <p:spPr/>
        <p:txBody>
          <a:bodyPr/>
          <a:lstStyle/>
          <a:p>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EC21D61A-3B7B-9F48-A514-0E02FD6D2458}"/>
                  </a:ext>
                </a:extLst>
              </p:cNvPr>
              <p:cNvGraphicFramePr>
                <a:graphicFrameLocks noGrp="1"/>
              </p:cNvGraphicFramePr>
              <p:nvPr>
                <p:ph idx="1"/>
                <p:extLst>
                  <p:ext uri="{D42A27DB-BD31-4B8C-83A1-F6EECF244321}">
                    <p14:modId xmlns:p14="http://schemas.microsoft.com/office/powerpoint/2010/main" val="2870590551"/>
                  </p:ext>
                </p:extLst>
              </p:nvPr>
            </p:nvGraphicFramePr>
            <p:xfrm>
              <a:off x="777875" y="365125"/>
              <a:ext cx="10658475" cy="58118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EC21D61A-3B7B-9F48-A514-0E02FD6D2458}"/>
                  </a:ext>
                </a:extLst>
              </p:cNvPr>
              <p:cNvPicPr>
                <a:picLocks noGrp="1" noRot="1" noChangeAspect="1" noMove="1" noResize="1" noEditPoints="1" noAdjustHandles="1" noChangeArrowheads="1" noChangeShapeType="1"/>
              </p:cNvPicPr>
              <p:nvPr/>
            </p:nvPicPr>
            <p:blipFill>
              <a:blip r:embed="rId3"/>
              <a:stretch>
                <a:fillRect/>
              </a:stretch>
            </p:blipFill>
            <p:spPr>
              <a:xfrm>
                <a:off x="777875" y="365125"/>
                <a:ext cx="10658475" cy="5811838"/>
              </a:xfrm>
              <a:prstGeom prst="rect">
                <a:avLst/>
              </a:prstGeom>
            </p:spPr>
          </p:pic>
        </mc:Fallback>
      </mc:AlternateContent>
    </p:spTree>
    <p:extLst>
      <p:ext uri="{BB962C8B-B14F-4D97-AF65-F5344CB8AC3E}">
        <p14:creationId xmlns:p14="http://schemas.microsoft.com/office/powerpoint/2010/main" val="39744072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8B2140E2-F1B2-BFFD-EA49-B66F611A5B8B}"/>
                  </a:ext>
                </a:extLst>
              </p:cNvPr>
              <p:cNvGraphicFramePr>
                <a:graphicFrameLocks noGrp="1"/>
              </p:cNvGraphicFramePr>
              <p:nvPr>
                <p:ph idx="1"/>
                <p:extLst>
                  <p:ext uri="{D42A27DB-BD31-4B8C-83A1-F6EECF244321}">
                    <p14:modId xmlns:p14="http://schemas.microsoft.com/office/powerpoint/2010/main" val="396231159"/>
                  </p:ext>
                </p:extLst>
              </p:nvPr>
            </p:nvGraphicFramePr>
            <p:xfrm>
              <a:off x="777875" y="301752"/>
              <a:ext cx="10658475" cy="587521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8B2140E2-F1B2-BFFD-EA49-B66F611A5B8B}"/>
                  </a:ext>
                </a:extLst>
              </p:cNvPr>
              <p:cNvPicPr>
                <a:picLocks noGrp="1" noRot="1" noChangeAspect="1" noMove="1" noResize="1" noEditPoints="1" noAdjustHandles="1" noChangeArrowheads="1" noChangeShapeType="1"/>
              </p:cNvPicPr>
              <p:nvPr/>
            </p:nvPicPr>
            <p:blipFill>
              <a:blip r:embed="rId3"/>
              <a:stretch>
                <a:fillRect/>
              </a:stretch>
            </p:blipFill>
            <p:spPr>
              <a:xfrm>
                <a:off x="777875" y="301752"/>
                <a:ext cx="10658475" cy="5875211"/>
              </a:xfrm>
              <a:prstGeom prst="rect">
                <a:avLst/>
              </a:prstGeom>
            </p:spPr>
          </p:pic>
        </mc:Fallback>
      </mc:AlternateContent>
    </p:spTree>
    <p:extLst>
      <p:ext uri="{BB962C8B-B14F-4D97-AF65-F5344CB8AC3E}">
        <p14:creationId xmlns:p14="http://schemas.microsoft.com/office/powerpoint/2010/main" val="2965504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FDE3-3054-4C11-FB03-B1940F723359}"/>
              </a:ext>
            </a:extLst>
          </p:cNvPr>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F14BD37A-F1F6-32A4-D1A8-8E42EBA96DA3}"/>
                  </a:ext>
                </a:extLst>
              </p:cNvPr>
              <p:cNvGraphicFramePr>
                <a:graphicFrameLocks noGrp="1"/>
              </p:cNvGraphicFramePr>
              <p:nvPr>
                <p:ph idx="1"/>
                <p:extLst>
                  <p:ext uri="{D42A27DB-BD31-4B8C-83A1-F6EECF244321}">
                    <p14:modId xmlns:p14="http://schemas.microsoft.com/office/powerpoint/2010/main" val="325911296"/>
                  </p:ext>
                </p:extLst>
              </p:nvPr>
            </p:nvGraphicFramePr>
            <p:xfrm>
              <a:off x="777875" y="365125"/>
              <a:ext cx="10658475" cy="58118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F14BD37A-F1F6-32A4-D1A8-8E42EBA96DA3}"/>
                  </a:ext>
                </a:extLst>
              </p:cNvPr>
              <p:cNvPicPr>
                <a:picLocks noGrp="1" noRot="1" noChangeAspect="1" noMove="1" noResize="1" noEditPoints="1" noAdjustHandles="1" noChangeArrowheads="1" noChangeShapeType="1"/>
              </p:cNvPicPr>
              <p:nvPr/>
            </p:nvPicPr>
            <p:blipFill>
              <a:blip r:embed="rId3"/>
              <a:stretch>
                <a:fillRect/>
              </a:stretch>
            </p:blipFill>
            <p:spPr>
              <a:xfrm>
                <a:off x="777875" y="365125"/>
                <a:ext cx="10658475" cy="5811838"/>
              </a:xfrm>
              <a:prstGeom prst="rect">
                <a:avLst/>
              </a:prstGeom>
            </p:spPr>
          </p:pic>
        </mc:Fallback>
      </mc:AlternateContent>
    </p:spTree>
    <p:extLst>
      <p:ext uri="{BB962C8B-B14F-4D97-AF65-F5344CB8AC3E}">
        <p14:creationId xmlns:p14="http://schemas.microsoft.com/office/powerpoint/2010/main" val="23486739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D7564281-5E1E-26C7-9DD6-BCC323D4B637}"/>
                  </a:ext>
                </a:extLst>
              </p:cNvPr>
              <p:cNvGraphicFramePr>
                <a:graphicFrameLocks noGrp="1"/>
              </p:cNvGraphicFramePr>
              <p:nvPr>
                <p:ph idx="1"/>
                <p:extLst>
                  <p:ext uri="{D42A27DB-BD31-4B8C-83A1-F6EECF244321}">
                    <p14:modId xmlns:p14="http://schemas.microsoft.com/office/powerpoint/2010/main" val="3532935177"/>
                  </p:ext>
                </p:extLst>
              </p:nvPr>
            </p:nvGraphicFramePr>
            <p:xfrm>
              <a:off x="777875" y="484633"/>
              <a:ext cx="10658475" cy="569233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D7564281-5E1E-26C7-9DD6-BCC323D4B637}"/>
                  </a:ext>
                </a:extLst>
              </p:cNvPr>
              <p:cNvPicPr>
                <a:picLocks noGrp="1" noRot="1" noChangeAspect="1" noMove="1" noResize="1" noEditPoints="1" noAdjustHandles="1" noChangeArrowheads="1" noChangeShapeType="1"/>
              </p:cNvPicPr>
              <p:nvPr/>
            </p:nvPicPr>
            <p:blipFill>
              <a:blip r:embed="rId3"/>
              <a:stretch>
                <a:fillRect/>
              </a:stretch>
            </p:blipFill>
            <p:spPr>
              <a:xfrm>
                <a:off x="777875" y="484633"/>
                <a:ext cx="10658475" cy="5692330"/>
              </a:xfrm>
              <a:prstGeom prst="rect">
                <a:avLst/>
              </a:prstGeom>
            </p:spPr>
          </p:pic>
        </mc:Fallback>
      </mc:AlternateContent>
    </p:spTree>
    <p:extLst>
      <p:ext uri="{BB962C8B-B14F-4D97-AF65-F5344CB8AC3E}">
        <p14:creationId xmlns:p14="http://schemas.microsoft.com/office/powerpoint/2010/main" val="3978478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637B-69ED-DF8B-522E-F040380265BD}"/>
              </a:ext>
            </a:extLst>
          </p:cNvPr>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A8469AB0-E35F-3577-D6DF-FD17B2DB0DB7}"/>
                  </a:ext>
                </a:extLst>
              </p:cNvPr>
              <p:cNvGraphicFramePr>
                <a:graphicFrameLocks noGrp="1"/>
              </p:cNvGraphicFramePr>
              <p:nvPr>
                <p:ph idx="1"/>
                <p:extLst>
                  <p:ext uri="{D42A27DB-BD31-4B8C-83A1-F6EECF244321}">
                    <p14:modId xmlns:p14="http://schemas.microsoft.com/office/powerpoint/2010/main" val="1547650860"/>
                  </p:ext>
                </p:extLst>
              </p:nvPr>
            </p:nvGraphicFramePr>
            <p:xfrm>
              <a:off x="777875" y="365125"/>
              <a:ext cx="10658475" cy="58118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A8469AB0-E35F-3577-D6DF-FD17B2DB0DB7}"/>
                  </a:ext>
                </a:extLst>
              </p:cNvPr>
              <p:cNvPicPr>
                <a:picLocks noGrp="1" noRot="1" noChangeAspect="1" noMove="1" noResize="1" noEditPoints="1" noAdjustHandles="1" noChangeArrowheads="1" noChangeShapeType="1"/>
              </p:cNvPicPr>
              <p:nvPr/>
            </p:nvPicPr>
            <p:blipFill>
              <a:blip r:embed="rId3"/>
              <a:stretch>
                <a:fillRect/>
              </a:stretch>
            </p:blipFill>
            <p:spPr>
              <a:xfrm>
                <a:off x="777875" y="365125"/>
                <a:ext cx="10658475" cy="5811838"/>
              </a:xfrm>
              <a:prstGeom prst="rect">
                <a:avLst/>
              </a:prstGeom>
            </p:spPr>
          </p:pic>
        </mc:Fallback>
      </mc:AlternateContent>
    </p:spTree>
    <p:extLst>
      <p:ext uri="{BB962C8B-B14F-4D97-AF65-F5344CB8AC3E}">
        <p14:creationId xmlns:p14="http://schemas.microsoft.com/office/powerpoint/2010/main" val="2531857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6AB9-3FB6-7568-964C-E06090ECFE82}"/>
              </a:ext>
            </a:extLst>
          </p:cNvPr>
          <p:cNvSpPr>
            <a:spLocks noGrp="1"/>
          </p:cNvSpPr>
          <p:nvPr>
            <p:ph type="title"/>
          </p:nvPr>
        </p:nvSpPr>
        <p:spPr/>
        <p:txBody>
          <a:bodyPr>
            <a:normAutofit fontScale="90000"/>
          </a:bodyPr>
          <a:lstStyle/>
          <a:p>
            <a:r>
              <a:rPr lang="en-US" dirty="0"/>
              <a:t>Tools used</a:t>
            </a:r>
            <a:br>
              <a:rPr lang="en-US" dirty="0"/>
            </a:br>
            <a:endParaRPr lang="en-US" dirty="0"/>
          </a:p>
        </p:txBody>
      </p:sp>
      <p:sp>
        <p:nvSpPr>
          <p:cNvPr id="3" name="Content Placeholder 2">
            <a:extLst>
              <a:ext uri="{FF2B5EF4-FFF2-40B4-BE49-F238E27FC236}">
                <a16:creationId xmlns:a16="http://schemas.microsoft.com/office/drawing/2014/main" id="{233835DE-1FC4-9183-2BAD-9359BE48F2AA}"/>
              </a:ext>
            </a:extLst>
          </p:cNvPr>
          <p:cNvSpPr>
            <a:spLocks noGrp="1"/>
          </p:cNvSpPr>
          <p:nvPr>
            <p:ph idx="1"/>
          </p:nvPr>
        </p:nvSpPr>
        <p:spPr/>
        <p:txBody>
          <a:bodyPr>
            <a:normAutofit/>
          </a:bodyPr>
          <a:lstStyle/>
          <a:p>
            <a:r>
              <a:rPr lang="en-US" sz="3200" dirty="0"/>
              <a:t>Python(To get information of the dataset).</a:t>
            </a:r>
          </a:p>
          <a:p>
            <a:r>
              <a:rPr lang="en-US" sz="3200" dirty="0"/>
              <a:t>Power BI(Filled null values and performed visualizations).</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Microsoft created the business intelligence and data visualization technology known as Power BI. Users can share dashboards and reports with others, connect to a variety of data sources, and build interactive visualizations. Users can utilize Power BI to turn unprocessed information into useful insights and support them in making wise business decisions. It has a variety of features and instruments for data modeling, data processing, and data visualization, and is offered as both a desktop application and a cloud-based service. Power BI is extensively used by companies and businesses of all kinds, in a variety of industries, to interpret and analyze information, manage business KPIs, and keep an eye on critical performance indicators.</a:t>
            </a:r>
          </a:p>
          <a:p>
            <a:pPr marL="457200" lvl="1" indent="0">
              <a:buNone/>
            </a:pPr>
            <a:endParaRPr lang="en-US" sz="3000" dirty="0"/>
          </a:p>
        </p:txBody>
      </p:sp>
    </p:spTree>
    <p:extLst>
      <p:ext uri="{BB962C8B-B14F-4D97-AF65-F5344CB8AC3E}">
        <p14:creationId xmlns:p14="http://schemas.microsoft.com/office/powerpoint/2010/main" val="24701985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0CAF-70E7-C482-38C1-2F4D78F036F8}"/>
              </a:ext>
            </a:extLst>
          </p:cNvPr>
          <p:cNvSpPr>
            <a:spLocks noGrp="1"/>
          </p:cNvSpPr>
          <p:nvPr>
            <p:ph type="title"/>
          </p:nvPr>
        </p:nvSpPr>
        <p:spPr/>
        <p:txBody>
          <a:bodyPr>
            <a:normAutofit/>
          </a:bodyPr>
          <a:lstStyle/>
          <a:p>
            <a:r>
              <a:rPr lang="en-US" dirty="0"/>
              <a:t>Future Work</a:t>
            </a:r>
          </a:p>
        </p:txBody>
      </p:sp>
      <p:sp>
        <p:nvSpPr>
          <p:cNvPr id="3" name="Content Placeholder 2">
            <a:extLst>
              <a:ext uri="{FF2B5EF4-FFF2-40B4-BE49-F238E27FC236}">
                <a16:creationId xmlns:a16="http://schemas.microsoft.com/office/drawing/2014/main" id="{C9B6C081-DEA0-9619-6FE8-B9F3C06C8CFC}"/>
              </a:ext>
            </a:extLst>
          </p:cNvPr>
          <p:cNvSpPr>
            <a:spLocks noGrp="1"/>
          </p:cNvSpPr>
          <p:nvPr>
            <p:ph idx="1"/>
          </p:nvPr>
        </p:nvSpPr>
        <p:spPr/>
        <p:txBody>
          <a:bodyPr>
            <a:normAutofit/>
          </a:bodyPr>
          <a:lstStyle/>
          <a:p>
            <a:r>
              <a:rPr lang="en-US" sz="2400" dirty="0"/>
              <a:t>Performing Time – Series analysis on the dataset. The dataset covers the university ranking from years between 2012 and 2015. Time series analysis technique will identify the patterns and trends in the ranking data and will predict the future ranking of the university.</a:t>
            </a:r>
          </a:p>
          <a:p>
            <a:r>
              <a:rPr lang="en-US" sz="2400" dirty="0"/>
              <a:t>Can also perform machine learning algorithms likes Linear Regression, Random Forest and Support vector machine. The linear regression algorithm will explain the linear relation between the predictor variables and target variable and will provide the importance of different features. Where as Random Forest model combines multiple decisions trees to increase the accuracy of the model. </a:t>
            </a:r>
          </a:p>
        </p:txBody>
      </p:sp>
    </p:spTree>
    <p:extLst>
      <p:ext uri="{BB962C8B-B14F-4D97-AF65-F5344CB8AC3E}">
        <p14:creationId xmlns:p14="http://schemas.microsoft.com/office/powerpoint/2010/main" val="868955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eople throwing graduation caps in the air&#10;&#10;Description automatically generated with medium confidence">
            <a:extLst>
              <a:ext uri="{FF2B5EF4-FFF2-40B4-BE49-F238E27FC236}">
                <a16:creationId xmlns:a16="http://schemas.microsoft.com/office/drawing/2014/main" id="{F73F79CF-9C30-099B-FBAC-1D10CEF1F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6AF5BF7-9506-ABDE-1078-DAACE395312D}"/>
              </a:ext>
            </a:extLst>
          </p:cNvPr>
          <p:cNvSpPr/>
          <p:nvPr/>
        </p:nvSpPr>
        <p:spPr>
          <a:xfrm>
            <a:off x="6003632" y="2665583"/>
            <a:ext cx="184731" cy="1323439"/>
          </a:xfrm>
          <a:prstGeom prst="rect">
            <a:avLst/>
          </a:prstGeom>
          <a:noFill/>
        </p:spPr>
        <p:txBody>
          <a:bodyPr wrap="none" lIns="91440" tIns="45720" rIns="91440" bIns="45720">
            <a:spAutoFit/>
          </a:bodyPr>
          <a:lstStyle/>
          <a:p>
            <a:pPr algn="ctr"/>
            <a:endParaRPr lang="en-US" sz="8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05DC68CB-830A-F876-7115-06245873FFBD}"/>
              </a:ext>
            </a:extLst>
          </p:cNvPr>
          <p:cNvSpPr/>
          <p:nvPr/>
        </p:nvSpPr>
        <p:spPr>
          <a:xfrm>
            <a:off x="3368231" y="2542472"/>
            <a:ext cx="5455532"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463615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C0C5-5715-9F9D-8BD7-B389279DADB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44DCE07-5819-BA8D-B510-99EB4CCE042C}"/>
              </a:ext>
            </a:extLst>
          </p:cNvPr>
          <p:cNvSpPr>
            <a:spLocks noGrp="1"/>
          </p:cNvSpPr>
          <p:nvPr>
            <p:ph idx="1"/>
          </p:nvPr>
        </p:nvSpPr>
        <p:spPr/>
        <p:txBody>
          <a:bodyPr/>
          <a:lstStyle/>
          <a:p>
            <a:r>
              <a:rPr lang="en-US" dirty="0"/>
              <a:t>Introduction</a:t>
            </a:r>
          </a:p>
          <a:p>
            <a:r>
              <a:rPr lang="en-US" dirty="0"/>
              <a:t>Problem Statement</a:t>
            </a:r>
          </a:p>
          <a:p>
            <a:r>
              <a:rPr lang="en-US" dirty="0"/>
              <a:t>Motivation</a:t>
            </a:r>
          </a:p>
          <a:p>
            <a:r>
              <a:rPr lang="en-US" dirty="0"/>
              <a:t>Dataset</a:t>
            </a:r>
          </a:p>
          <a:p>
            <a:r>
              <a:rPr lang="en-US" dirty="0"/>
              <a:t>Visualizations</a:t>
            </a:r>
          </a:p>
          <a:p>
            <a:r>
              <a:rPr lang="en-US" dirty="0"/>
              <a:t>Techniques and Tools used</a:t>
            </a:r>
          </a:p>
          <a:p>
            <a:r>
              <a:rPr lang="en-US" dirty="0"/>
              <a:t>Future Work</a:t>
            </a:r>
          </a:p>
        </p:txBody>
      </p:sp>
    </p:spTree>
    <p:extLst>
      <p:ext uri="{BB962C8B-B14F-4D97-AF65-F5344CB8AC3E}">
        <p14:creationId xmlns:p14="http://schemas.microsoft.com/office/powerpoint/2010/main" val="1270269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1F1F-98D9-7937-E085-99E500FB300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CAC13A7-DC5F-801E-CF46-A470886EACAF}"/>
              </a:ext>
            </a:extLst>
          </p:cNvPr>
          <p:cNvSpPr>
            <a:spLocks noGrp="1"/>
          </p:cNvSpPr>
          <p:nvPr>
            <p:ph idx="1"/>
          </p:nvPr>
        </p:nvSpPr>
        <p:spPr/>
        <p:txBody>
          <a:bodyPr>
            <a:normAutofit/>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"Is the Ranking System Fair?” An assessment using the World University Rankings Dataset</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a:t>
            </a:r>
            <a:r>
              <a:rPr lang="en-US" sz="3600" dirty="0">
                <a:effectLst/>
                <a:latin typeface="Calibri" panose="020F0502020204030204" pitchFamily="34" charset="0"/>
                <a:ea typeface="Calibri" panose="020F0502020204030204" pitchFamily="34" charset="0"/>
                <a:cs typeface="Times New Roman" panose="02020603050405020304" pitchFamily="18" charset="0"/>
              </a:rPr>
              <a:t>World University Rankings are yearly rankings of universities worldwide based on a variety of indicators and criteria such as academic reputation, research output,  quality of education, quality of faculty, scores of university and international diversity. This research provides an overview of the World University Ranking dataset.</a:t>
            </a:r>
            <a:endParaRPr lang="en-US" sz="3600" dirty="0"/>
          </a:p>
        </p:txBody>
      </p:sp>
    </p:spTree>
    <p:extLst>
      <p:ext uri="{BB962C8B-B14F-4D97-AF65-F5344CB8AC3E}">
        <p14:creationId xmlns:p14="http://schemas.microsoft.com/office/powerpoint/2010/main" val="81334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2290-FD72-0398-D1D6-45468C02101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CCED186-46E4-2118-FAB0-363A6E9584EA}"/>
              </a:ext>
            </a:extLst>
          </p:cNvPr>
          <p:cNvSpPr>
            <a:spLocks noGrp="1"/>
          </p:cNvSpPr>
          <p:nvPr>
            <p:ph idx="1"/>
          </p:nvPr>
        </p:nvSpPr>
        <p:spPr>
          <a:xfrm>
            <a:off x="777240" y="1825625"/>
            <a:ext cx="10659110" cy="4667250"/>
          </a:xfrm>
        </p:spPr>
        <p:txBody>
          <a:bodyPr>
            <a:noAutofit/>
          </a:bodyPr>
          <a:lstStyle/>
          <a:p>
            <a:r>
              <a:rPr lang="en-US" sz="2800" dirty="0"/>
              <a:t>Choosing the good university plays major role in students career growth.</a:t>
            </a:r>
          </a:p>
          <a:p>
            <a:r>
              <a:rPr lang="en-US" sz="2800" dirty="0"/>
              <a:t>Here, I have some suggestions for the students to select the good university based on some of the criteria’s like quality of education, quality of faculty, alumni employment, Number of students in university.</a:t>
            </a:r>
          </a:p>
          <a:p>
            <a:r>
              <a:rPr lang="en-US" sz="2800" dirty="0"/>
              <a:t>Ranking the universities according to the above criteria’s mentioned is complex and challenging. But the ranking of the universities which made the management to focus on specific areas that are more easily measurable or rewarding institutions that have more resources are located in more developed regions.</a:t>
            </a:r>
          </a:p>
        </p:txBody>
      </p:sp>
    </p:spTree>
    <p:extLst>
      <p:ext uri="{BB962C8B-B14F-4D97-AF65-F5344CB8AC3E}">
        <p14:creationId xmlns:p14="http://schemas.microsoft.com/office/powerpoint/2010/main" val="4228513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0D87-015D-B12A-F0B5-9CE46028F0B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C54001B-330A-F2D5-99C7-0AF39620A83E}"/>
              </a:ext>
            </a:extLst>
          </p:cNvPr>
          <p:cNvSpPr>
            <a:spLocks noGrp="1"/>
          </p:cNvSpPr>
          <p:nvPr>
            <p:ph idx="1"/>
          </p:nvPr>
        </p:nvSpPr>
        <p:spPr/>
        <p:txBody>
          <a:bodyPr>
            <a:normAutofit/>
          </a:bodyPr>
          <a:lstStyle/>
          <a:p>
            <a:r>
              <a:rPr lang="en-US" sz="2800" dirty="0"/>
              <a:t>The world ranking of university dataset provides the quality of performance of the university worldwide. </a:t>
            </a:r>
          </a:p>
          <a:p>
            <a:r>
              <a:rPr lang="en-US" sz="2800" dirty="0"/>
              <a:t>This progress enables the decision making for the students, parents, researchers and policymakers.</a:t>
            </a:r>
          </a:p>
          <a:p>
            <a:r>
              <a:rPr lang="en-US" sz="2800" dirty="0"/>
              <a:t>This information enables institutions to compare themselves to their counterparts and suggest areas for development, adding to continuing efforts to improve the quality and accessibility of education globally.</a:t>
            </a:r>
          </a:p>
        </p:txBody>
      </p:sp>
    </p:spTree>
    <p:extLst>
      <p:ext uri="{BB962C8B-B14F-4D97-AF65-F5344CB8AC3E}">
        <p14:creationId xmlns:p14="http://schemas.microsoft.com/office/powerpoint/2010/main" val="845687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B36D-BC39-BE44-73EA-1CBB2FC0245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5993A1B-2DF4-40DE-69D6-BA916A3A6298}"/>
              </a:ext>
            </a:extLst>
          </p:cNvPr>
          <p:cNvSpPr>
            <a:spLocks noGrp="1"/>
          </p:cNvSpPr>
          <p:nvPr>
            <p:ph idx="1"/>
          </p:nvPr>
        </p:nvSpPr>
        <p:spPr/>
        <p:txBody>
          <a:bodyPr>
            <a:normAutofit/>
          </a:bodyPr>
          <a:lstStyle/>
          <a:p>
            <a:r>
              <a:rPr lang="en-US" dirty="0"/>
              <a:t>For visualizing the world ranking of the universities we have the dataset “CwurData.csv” which is taken from Kaggle repository.</a:t>
            </a:r>
          </a:p>
          <a:p>
            <a:r>
              <a:rPr lang="en-US" dirty="0"/>
              <a:t>In the dataset we have 14 columns and 2200 records.</a:t>
            </a:r>
          </a:p>
          <a:p>
            <a:pPr>
              <a:lnSpc>
                <a:spcPct val="100000"/>
              </a:lnSpc>
            </a:pPr>
            <a:r>
              <a:rPr lang="en-US" dirty="0"/>
              <a:t>There are 2 float values, 10 int variables and 	</a:t>
            </a:r>
          </a:p>
          <a:p>
            <a:pPr marL="0" indent="0">
              <a:lnSpc>
                <a:spcPct val="100000"/>
              </a:lnSpc>
              <a:buNone/>
            </a:pPr>
            <a:r>
              <a:rPr lang="en-US" dirty="0"/>
              <a:t>    2 objective values in the data.</a:t>
            </a:r>
          </a:p>
          <a:p>
            <a:pPr>
              <a:lnSpc>
                <a:spcPct val="100000"/>
              </a:lnSpc>
            </a:pPr>
            <a:r>
              <a:rPr lang="en-US" dirty="0"/>
              <a:t>We have null values in the column broad _impact.</a:t>
            </a:r>
          </a:p>
        </p:txBody>
      </p:sp>
      <p:pic>
        <p:nvPicPr>
          <p:cNvPr id="5" name="Picture 4">
            <a:extLst>
              <a:ext uri="{FF2B5EF4-FFF2-40B4-BE49-F238E27FC236}">
                <a16:creationId xmlns:a16="http://schemas.microsoft.com/office/drawing/2014/main" id="{86FA127E-EF15-0D1F-A9CD-65ABF6000507}"/>
              </a:ext>
            </a:extLst>
          </p:cNvPr>
          <p:cNvPicPr>
            <a:picLocks noChangeAspect="1"/>
          </p:cNvPicPr>
          <p:nvPr/>
        </p:nvPicPr>
        <p:blipFill>
          <a:blip r:embed="rId2"/>
          <a:stretch>
            <a:fillRect/>
          </a:stretch>
        </p:blipFill>
        <p:spPr>
          <a:xfrm>
            <a:off x="6736995" y="2803582"/>
            <a:ext cx="4400397" cy="3126494"/>
          </a:xfrm>
          <a:prstGeom prst="rect">
            <a:avLst/>
          </a:prstGeom>
        </p:spPr>
      </p:pic>
    </p:spTree>
    <p:extLst>
      <p:ext uri="{BB962C8B-B14F-4D97-AF65-F5344CB8AC3E}">
        <p14:creationId xmlns:p14="http://schemas.microsoft.com/office/powerpoint/2010/main" val="3769078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954A-7A80-0FBA-5B3D-0994DEBAEB17}"/>
              </a:ext>
            </a:extLst>
          </p:cNvPr>
          <p:cNvSpPr>
            <a:spLocks noGrp="1"/>
          </p:cNvSpPr>
          <p:nvPr>
            <p:ph type="title"/>
          </p:nvPr>
        </p:nvSpPr>
        <p:spPr/>
        <p:txBody>
          <a:bodyPr/>
          <a:lstStyle/>
          <a:p>
            <a:r>
              <a:rPr lang="en-US" dirty="0"/>
              <a:t>Dataset Variables</a:t>
            </a:r>
          </a:p>
        </p:txBody>
      </p:sp>
      <p:sp>
        <p:nvSpPr>
          <p:cNvPr id="3" name="Content Placeholder 2">
            <a:extLst>
              <a:ext uri="{FF2B5EF4-FFF2-40B4-BE49-F238E27FC236}">
                <a16:creationId xmlns:a16="http://schemas.microsoft.com/office/drawing/2014/main" id="{764986EE-6BD3-EC63-32FC-0E49593E3B85}"/>
              </a:ext>
            </a:extLst>
          </p:cNvPr>
          <p:cNvSpPr>
            <a:spLocks noGrp="1"/>
          </p:cNvSpPr>
          <p:nvPr>
            <p:ph idx="1"/>
          </p:nvPr>
        </p:nvSpPr>
        <p:spPr/>
        <p:txBody>
          <a:bodyPr>
            <a:normAutofit/>
          </a:bodyPr>
          <a:lstStyle/>
          <a:p>
            <a:r>
              <a:rPr lang="en-US" dirty="0"/>
              <a:t>World_rank - </a:t>
            </a:r>
            <a:r>
              <a:rPr lang="en-US" b="0" i="0" dirty="0">
                <a:solidFill>
                  <a:schemeClr val="tx1"/>
                </a:solidFill>
                <a:effectLst/>
              </a:rPr>
              <a:t>world rank for university.</a:t>
            </a:r>
          </a:p>
          <a:p>
            <a:pPr algn="l" fontAlgn="base"/>
            <a:r>
              <a:rPr lang="en-US" b="0" i="0" dirty="0">
                <a:solidFill>
                  <a:srgbClr val="202124"/>
                </a:solidFill>
                <a:effectLst/>
                <a:latin typeface="inherit"/>
              </a:rPr>
              <a:t>Institution</a:t>
            </a:r>
            <a:r>
              <a:rPr lang="en-US" dirty="0">
                <a:solidFill>
                  <a:srgbClr val="5F6368"/>
                </a:solidFill>
                <a:latin typeface="Google Material Icons"/>
              </a:rPr>
              <a:t> - </a:t>
            </a:r>
            <a:r>
              <a:rPr lang="en-US" b="0" i="0" dirty="0">
                <a:solidFill>
                  <a:schemeClr val="tx1"/>
                </a:solidFill>
                <a:effectLst/>
              </a:rPr>
              <a:t>name of university.</a:t>
            </a:r>
          </a:p>
          <a:p>
            <a:pPr algn="l" fontAlgn="base"/>
            <a:r>
              <a:rPr lang="en-US" b="0" i="0" dirty="0">
                <a:solidFill>
                  <a:srgbClr val="202124"/>
                </a:solidFill>
                <a:effectLst/>
                <a:latin typeface="inherit"/>
              </a:rPr>
              <a:t>Country</a:t>
            </a:r>
            <a:r>
              <a:rPr lang="en-US" dirty="0">
                <a:solidFill>
                  <a:srgbClr val="5F6368"/>
                </a:solidFill>
                <a:latin typeface="Google Material Icons"/>
              </a:rPr>
              <a:t> - </a:t>
            </a:r>
            <a:r>
              <a:rPr lang="en-US" b="0" i="0" dirty="0">
                <a:solidFill>
                  <a:schemeClr val="tx1"/>
                </a:solidFill>
                <a:effectLst/>
              </a:rPr>
              <a:t>country of each university.</a:t>
            </a:r>
          </a:p>
          <a:p>
            <a:pPr algn="l" fontAlgn="base"/>
            <a:r>
              <a:rPr lang="en-US" b="0" i="0" dirty="0" err="1">
                <a:solidFill>
                  <a:srgbClr val="202124"/>
                </a:solidFill>
                <a:effectLst/>
                <a:latin typeface="inherit"/>
              </a:rPr>
              <a:t>national_rank</a:t>
            </a:r>
            <a:r>
              <a:rPr lang="en-US" dirty="0">
                <a:solidFill>
                  <a:srgbClr val="5F6368"/>
                </a:solidFill>
                <a:latin typeface="Google Material Icons"/>
              </a:rPr>
              <a:t> - </a:t>
            </a:r>
            <a:r>
              <a:rPr lang="en-US" b="0" i="0" dirty="0">
                <a:solidFill>
                  <a:schemeClr val="tx1"/>
                </a:solidFill>
                <a:effectLst/>
              </a:rPr>
              <a:t>rank of university within its country.</a:t>
            </a:r>
          </a:p>
          <a:p>
            <a:pPr algn="l" fontAlgn="base"/>
            <a:r>
              <a:rPr lang="en-US" b="0" i="0" dirty="0" err="1">
                <a:solidFill>
                  <a:srgbClr val="202124"/>
                </a:solidFill>
                <a:effectLst/>
                <a:latin typeface="inherit"/>
              </a:rPr>
              <a:t>quality_of_education</a:t>
            </a:r>
            <a:r>
              <a:rPr lang="en-US" dirty="0">
                <a:solidFill>
                  <a:srgbClr val="5F6368"/>
                </a:solidFill>
                <a:latin typeface="Google Material Icons"/>
              </a:rPr>
              <a:t> - </a:t>
            </a:r>
            <a:r>
              <a:rPr lang="en-US" b="0" i="0" dirty="0">
                <a:solidFill>
                  <a:schemeClr val="tx1"/>
                </a:solidFill>
                <a:effectLst/>
              </a:rPr>
              <a:t>rank for quality of education</a:t>
            </a:r>
          </a:p>
          <a:p>
            <a:pPr algn="l" fontAlgn="base"/>
            <a:r>
              <a:rPr lang="en-US" b="0" i="0" dirty="0" err="1">
                <a:solidFill>
                  <a:srgbClr val="202124"/>
                </a:solidFill>
                <a:effectLst/>
                <a:latin typeface="inherit"/>
              </a:rPr>
              <a:t>alumni_employment</a:t>
            </a:r>
            <a:r>
              <a:rPr lang="en-US" dirty="0">
                <a:solidFill>
                  <a:srgbClr val="5F6368"/>
                </a:solidFill>
                <a:latin typeface="Google Material Icons"/>
              </a:rPr>
              <a:t> - </a:t>
            </a:r>
            <a:r>
              <a:rPr lang="en-US" b="0" i="0" dirty="0">
                <a:solidFill>
                  <a:schemeClr val="tx1"/>
                </a:solidFill>
                <a:effectLst/>
              </a:rPr>
              <a:t>rank for alumni employment</a:t>
            </a:r>
          </a:p>
          <a:p>
            <a:pPr algn="l" fontAlgn="base"/>
            <a:r>
              <a:rPr lang="en-US" b="0" i="0" dirty="0" err="1">
                <a:solidFill>
                  <a:srgbClr val="202124"/>
                </a:solidFill>
                <a:effectLst/>
                <a:latin typeface="inherit"/>
              </a:rPr>
              <a:t>quality_of_faculty</a:t>
            </a:r>
            <a:r>
              <a:rPr lang="en-US" dirty="0">
                <a:solidFill>
                  <a:srgbClr val="5F6368"/>
                </a:solidFill>
                <a:latin typeface="Google Material Icons"/>
              </a:rPr>
              <a:t> - </a:t>
            </a:r>
            <a:r>
              <a:rPr lang="en-US" b="0" i="0" dirty="0">
                <a:solidFill>
                  <a:schemeClr val="tx1"/>
                </a:solidFill>
                <a:effectLst/>
              </a:rPr>
              <a:t>rank for quality of faculty</a:t>
            </a:r>
          </a:p>
          <a:p>
            <a:pPr algn="l" fontAlgn="base"/>
            <a:r>
              <a:rPr lang="en-US" b="0" dirty="0">
                <a:solidFill>
                  <a:srgbClr val="202124"/>
                </a:solidFill>
                <a:effectLst/>
                <a:latin typeface="inherit"/>
              </a:rPr>
              <a:t>Publications</a:t>
            </a:r>
            <a:r>
              <a:rPr lang="en-US" dirty="0">
                <a:solidFill>
                  <a:srgbClr val="5F6368"/>
                </a:solidFill>
                <a:latin typeface="Google Material Icons"/>
              </a:rPr>
              <a:t> - </a:t>
            </a:r>
            <a:r>
              <a:rPr lang="en-US" sz="2200" b="0" dirty="0">
                <a:solidFill>
                  <a:schemeClr val="tx1"/>
                </a:solidFill>
                <a:effectLst/>
              </a:rPr>
              <a:t>rank for publications</a:t>
            </a:r>
            <a:r>
              <a:rPr lang="en-US" sz="2200" b="0" dirty="0">
                <a:solidFill>
                  <a:srgbClr val="5F6368"/>
                </a:solidFill>
                <a:latin typeface="inherit"/>
              </a:rPr>
              <a:t>.</a:t>
            </a:r>
          </a:p>
          <a:p>
            <a:pPr algn="l" fontAlgn="base"/>
            <a:r>
              <a:rPr lang="en-US" b="0" i="0" dirty="0">
                <a:solidFill>
                  <a:srgbClr val="202124"/>
                </a:solidFill>
                <a:effectLst/>
                <a:latin typeface="inherit"/>
              </a:rPr>
              <a:t>Influence</a:t>
            </a:r>
            <a:r>
              <a:rPr lang="en-US" dirty="0">
                <a:solidFill>
                  <a:srgbClr val="5F6368"/>
                </a:solidFill>
                <a:latin typeface="Google Material Icons"/>
              </a:rPr>
              <a:t> - </a:t>
            </a:r>
            <a:r>
              <a:rPr lang="en-US" b="0" i="0" dirty="0">
                <a:solidFill>
                  <a:schemeClr val="tx1"/>
                </a:solidFill>
                <a:effectLst/>
              </a:rPr>
              <a:t>rank for influence</a:t>
            </a:r>
          </a:p>
          <a:p>
            <a:pPr algn="l" fontAlgn="base"/>
            <a:r>
              <a:rPr lang="en-US" b="0" i="0" dirty="0">
                <a:solidFill>
                  <a:srgbClr val="202124"/>
                </a:solidFill>
                <a:effectLst/>
                <a:latin typeface="inherit"/>
              </a:rPr>
              <a:t>Citations</a:t>
            </a:r>
            <a:r>
              <a:rPr lang="en-US" dirty="0">
                <a:solidFill>
                  <a:srgbClr val="5F6368"/>
                </a:solidFill>
                <a:latin typeface="Google Material Icons"/>
              </a:rPr>
              <a:t> - </a:t>
            </a:r>
            <a:r>
              <a:rPr lang="en-US" b="0" i="0" dirty="0">
                <a:solidFill>
                  <a:schemeClr val="tx1"/>
                </a:solidFill>
                <a:effectLst/>
              </a:rPr>
              <a:t>number of students at the university</a:t>
            </a:r>
          </a:p>
          <a:p>
            <a:pPr algn="l" fontAlgn="base"/>
            <a:endParaRPr lang="en-US" b="0" i="0" dirty="0">
              <a:solidFill>
                <a:schemeClr val="tx1"/>
              </a:solidFill>
              <a:effectLst/>
            </a:endParaRPr>
          </a:p>
          <a:p>
            <a:pPr algn="l" fontAlgn="base"/>
            <a:endParaRPr lang="en-US" b="0" i="0" dirty="0">
              <a:solidFill>
                <a:schemeClr val="tx1"/>
              </a:solidFill>
              <a:effectLst/>
            </a:endParaRPr>
          </a:p>
          <a:p>
            <a:pPr algn="l" fontAlgn="base"/>
            <a:endParaRPr lang="en-US" b="0" i="0" dirty="0">
              <a:solidFill>
                <a:schemeClr val="tx1"/>
              </a:solidFill>
              <a:effectLst/>
            </a:endParaRPr>
          </a:p>
          <a:p>
            <a:endParaRPr lang="en-US" b="0" i="0" dirty="0">
              <a:solidFill>
                <a:schemeClr val="tx1"/>
              </a:solidFill>
              <a:effectLst/>
            </a:endParaRPr>
          </a:p>
          <a:p>
            <a:endParaRPr lang="en-US" dirty="0"/>
          </a:p>
        </p:txBody>
      </p:sp>
    </p:spTree>
    <p:extLst>
      <p:ext uri="{BB962C8B-B14F-4D97-AF65-F5344CB8AC3E}">
        <p14:creationId xmlns:p14="http://schemas.microsoft.com/office/powerpoint/2010/main" val="839977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2A9C-D547-BA5C-D846-BE85D7F9BC27}"/>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9CA20F3-F5EE-C557-1D75-F6EB21807285}"/>
              </a:ext>
            </a:extLst>
          </p:cNvPr>
          <p:cNvSpPr>
            <a:spLocks noGrp="1"/>
          </p:cNvSpPr>
          <p:nvPr>
            <p:ph idx="1"/>
          </p:nvPr>
        </p:nvSpPr>
        <p:spPr/>
        <p:txBody>
          <a:bodyPr>
            <a:normAutofit/>
          </a:bodyPr>
          <a:lstStyle/>
          <a:p>
            <a:r>
              <a:rPr lang="en-US" sz="3600" dirty="0"/>
              <a:t>Uploaded dataset into power BI.</a:t>
            </a:r>
          </a:p>
          <a:p>
            <a:r>
              <a:rPr lang="en-US" sz="3600" dirty="0"/>
              <a:t>Performed data cleaning like replacing “null” values with “0”.</a:t>
            </a:r>
          </a:p>
          <a:p>
            <a:r>
              <a:rPr lang="en-US" sz="3600" dirty="0"/>
              <a:t>Filtered some of the data according to the variables “Scores”(filtered university score &gt; 75%).</a:t>
            </a:r>
          </a:p>
          <a:p>
            <a:r>
              <a:rPr lang="en-US" sz="3600" dirty="0"/>
              <a:t>Performed various visualizations accordingly.</a:t>
            </a:r>
          </a:p>
        </p:txBody>
      </p:sp>
    </p:spTree>
    <p:extLst>
      <p:ext uri="{BB962C8B-B14F-4D97-AF65-F5344CB8AC3E}">
        <p14:creationId xmlns:p14="http://schemas.microsoft.com/office/powerpoint/2010/main" val="1997698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F61C-644E-EB7E-15C6-32BC932FE225}"/>
              </a:ext>
            </a:extLst>
          </p:cNvPr>
          <p:cNvSpPr>
            <a:spLocks noGrp="1"/>
          </p:cNvSpPr>
          <p:nvPr>
            <p:ph type="title"/>
          </p:nvPr>
        </p:nvSpPr>
        <p:spPr/>
        <p:txBody>
          <a:bodyPr/>
          <a:lstStyle/>
          <a:p>
            <a:r>
              <a:rPr lang="en-US" dirty="0"/>
              <a:t>Question for Visualization</a:t>
            </a:r>
          </a:p>
        </p:txBody>
      </p:sp>
      <p:sp>
        <p:nvSpPr>
          <p:cNvPr id="3" name="Content Placeholder 2">
            <a:extLst>
              <a:ext uri="{FF2B5EF4-FFF2-40B4-BE49-F238E27FC236}">
                <a16:creationId xmlns:a16="http://schemas.microsoft.com/office/drawing/2014/main" id="{D4B4837D-41F3-4C19-DD08-74FDCC02F9CC}"/>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Show me the educational institutions from which parts of the world have been considered?</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Show me the overview of your research?</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Explain which countries have more universities and which countries have less universities?</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Is there any relation between quality_of_education of the university and world_rank of the university?</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Is there any relation between quality_of_faculty of the university and citations in the university?</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Is there any relation between World_rank of the university and citations in the university?</a:t>
            </a:r>
          </a:p>
          <a:p>
            <a:pPr marL="342900" marR="0" lvl="0" indent="-342900">
              <a:lnSpc>
                <a:spcPct val="107000"/>
              </a:lnSpc>
              <a:spcBef>
                <a:spcPts val="0"/>
              </a:spcBef>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Is there any relation between quality_of_education of the university and quality_of_faculty in the university?</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Considering all the criteria of the universities show me the universities having their score greater than 75%?</a:t>
            </a:r>
            <a:endParaRPr lang="en-US" dirty="0"/>
          </a:p>
        </p:txBody>
      </p:sp>
    </p:spTree>
    <p:extLst>
      <p:ext uri="{BB962C8B-B14F-4D97-AF65-F5344CB8AC3E}">
        <p14:creationId xmlns:p14="http://schemas.microsoft.com/office/powerpoint/2010/main" val="537121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Confetti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791DD08E-1EE2-4EC6-A223-0EDF134F34BE}">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7VTTY/TMBD9K8jnCKVNu0l7W0o5IVRt0V5QDxN7Grzr2JY/uhuq/HfGToBdOHCBSFE8z6N5781MrkxIbxUMn6BHtmXvjHnswT2+WbCC6dfYClZ1I8pl3S5WdV2uRSlKyjI2SKM9215ZANdhuJc+gkoFCfxyKhgodYAuRWdQHgtm0XmjQclvOCXTVXARx4Lhs1XGQSp5DBAwlb1QOsUkZfG2IkbgQV7wiDxM6B1a48IcNyWuW1HRW0PZlhusbpJKP91mmX/PT6RZ2M7oAFKTgIRtbprNshJn3gi+WlRQNssq4WepwpzSDvtn68g3dWOwqX07ctEZJzkolv059JOdK9sZFft82r/CjyY6jnd4zlc6yDBQJf4U3XsIwEZq1MEZauOEm6iDGzL81TztHBKlYNtyLH6quBUX0JzQ3yXcdp3DDsIc7v+DPqk9ZcRMka4+RD2Pbv2n5BMhXupOzavxaxafJyc92LR17QPNL7V8/LEQxPjwYspz34c8i3/d6NOYn5c6WI+0/elgYvAWOB5AY2a3UwmJOY/6D1okt/ns0vejpAWazN6Disln+iFYZslk3wFYEcanqgMAAA==&quot;"/>
    <we:property name="creatorSessionId" value="&quot;98fc3399-3a1b-4c68-a0c8-8e8f21ec136e&quot;"/>
    <we:property name="creatorTenantId" value="&quot;70de1992-07c6-480f-a318-a1afcba03983&quot;"/>
    <we:property name="creatorUserId" value="&quot;10032001FAFD10E0&quot;"/>
    <we:property name="datasetId" value="&quot;db1b68d8-be52-4cc8-b407-7a181124450c&quot;"/>
    <we:property name="embedUrl" value="&quot;/reportEmbed?reportId=442e98f3-d473-4a24-809a-5b7f05005e15&amp;config=eyJjbHVzdGVyVXJsIjoiaHR0cHM6Ly9XQUJJLVVTLU5PUlRILUNFTlRSQUwtSC1QUklNQVJZLXJlZGlyZWN0LmFuYWx5c2lzLndpbmRvd3MubmV0IiwiZW1iZWRGZWF0dXJlcyI6eyJtb2Rlcm5FbWJlZCI6dHJ1ZSwidXNhZ2VNZXRyaWNzVk5leHQiOnRydWV9fQ%3D%3D&amp;disableSensitivityBanner=true&quot;"/>
    <we:property name="initialStateBookmark" value="&quot;H4sIAAAAAAAAA7VTy27bMBD8lYJnIZCjPGzfHMe9pEkMu8ilMIIVtVaYUCTBhxPV0L93Sal5HpJDK8AQd7jenZld7VklnJHQXkGDbMrOtH5owD58G7GMqQG7vr64nK0ubq9mlwuCtfFCK8eme+bB1uhvhAsgYwUCf20yBlIuoY7RFqTDjBm0TiuQ4jf2yXTlbcAuY/hkpLYQS649eIxld5ROMfUeHRTUEbgXO1wj9z26QqOtH+JxjsdlVdDvFPIyn2BxktN/XH+baH6eH5smYnOtPAhFBCI2ORlPDotqy8cVPxoVkI8Pi4hvhfRDStkunowl3eRGa6Jfc1JRays4SJb0WXS9nD2baxmadFq8wdc6WI4r3KYr5YVvqRJ/DPYcPLCOjFpaTTb2uA7K2zbBd/pxbpFaVmyad9kzi1m1A8UJfU9hVtcWa/BDuPgP/IRylBFSi3j1PahhdMcfKW8IcULVcliNl1n87JU0YOLWlfc0v2h593chqOP9qykPvrdpFv/a6E2Xntc8WIO0/fGgg3cGOC5BYepu+hICUx75D6qKatPZxvcPQQvUi70BGaLO+EGw1IPki1LiF/MHcn8AOsQ0TssDAAA=&quot;"/>
    <we:property name="isFiltersActionButtonVisible" value="true"/>
    <we:property name="pageDisplayName" value="&quot;Geographical map&quot;"/>
    <we:property name="pageName" value="&quot;ReportSection80e5bd35bd7a0b09e360&quot;"/>
    <we:property name="pptInsertionSessionID" value="&quot;2B4E3A73-B480-4052-95F9-C9BF110C767C&quot;"/>
    <we:property name="reportEmbeddedTime" value="&quot;2023-05-04T15:20:18.470Z&quot;"/>
    <we:property name="reportName" value="&quot;final&quot;"/>
    <we:property name="reportState" value="&quot;CONNECTED&quot;"/>
    <we:property name="reportUrl" value="&quot;/groups/me/reports/442e98f3-d473-4a24-809a-5b7f05005e15/ReportSection80e5bd35bd7a0b09e360?bookmarkGuid=7531ed99-acb5-4d6f-93dd-103a36efb242&amp;bookmarkUsage=1&amp;ctid=70de1992-07c6-480f-a318-a1afcba03983&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BC58C51E-52D7-453C-BD0A-B7593F96FFFB}">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Y227jNhD9lUAv+6IW1MWSmbdN1gEWCNogadOHYhGMyJHNjUy6FOWsGvjfO6SUNk29sQs0jZvagCAOR8Mzc2Z4u4+kalcN9N/BEqPj6MSY2yXY26MkiiP9Z1mZQZ0JyfMS8zQBLOhPWmbllNFtdHwfObBzdNeq7aDxBkn486c4gqa5gLlv1dC0GEcrtK3R0KhfcVCmLmc73MQRflk1xoI3eeXAoTe7JnVqE5Tk24xGBOHUGq9QuEF6iStj3diuRZIUqZiUoqygqgqWJt6XdugNMHfrk1KtGkfj+teqn31ZWfLl/iEkZ6GT10laci6qQrC8ZLzizAfE9Suvc0ro58YqAQ0JB3Pe2vWDN2kcnVmzDHbH8AvSnGmnXO8bd539AA5I9kMwyTYUzJ8WaDF8c2q0VEMI7qOP4elxYtsOjgaVpls+6fGtK9NZgZdY/9EIo2+IgQtriJ+AQOmWsHRhjI0f/BqaLrBKts8VOUS+eZe8mPTffSREoOHoR60Caa4/+ubopDFmqfTcGf3Om/m0ocdA9SNIe0H9a2yeRRxHC3N3apGYkNFxsomfEMhYgmUqRDZlkLEsnSTZ9E0R2CPYvZhLWZKdvzQ5I5qnrPjh1mEaoIA4UHosOyaQp3nJWTmZZhUrKmDV1ytzK2n/dooxn2IjkvdyDVqQ9CmM9/O5xTk8ED97AYytMJRjXnjW6XGazJ4D+/JhE6bTzvZbQub5b2l+aMbFIEz54W2omqgCe7oA6/xiU32madtzTx8ZK9Ge9IH+D8o+rAdUlrMDCbivvGG1It3Pj5agMd79/kX+N/PS1zERyQBSNhVVDlwkOMWc4c4Ses3E/YVYJ40bU9+g7AT8XmXP5vHODBJg5QFnz35ee07jiJd1WvC6rERSFWWFkpatg6YUvBF1g0va2PVL1O7t87mHywOZMi0YFumU5QWb5FMmJ1IcNJl3xjbyxoK+ffssPufrQB+URQa8wGlayDKBrMz57h3Ka9Kng3Vo/icM7nB3JJEOASLJCzrACV5kUgA/7Al1214j3XrY2QnWKrdYolNh0jnH2r32/vRSzRcBxJUgZTlbD0l3KPu5eMDlrzV843tSB2fsluLZL/4HcxL4r1f6V/ffXlSWPJtwUReS8xKw5IWUB13hj89K/zRt4fdYEi3RzsOpwHSuXYHAC9DDBcVqgKQw6FEYQEuU43u4C9lyleAv8qIwij+DbH4D2DBe4WIUAAA=&quot;"/>
    <we:property name="creatorSessionId" value="&quot;1eb48057-b1a8-4578-99bc-26e86d0b1f36&quot;"/>
    <we:property name="creatorTenantId" value="&quot;70de1992-07c6-480f-a318-a1afcba03983&quot;"/>
    <we:property name="creatorUserId" value="&quot;10032001FAFD10E0&quot;"/>
    <we:property name="datasetId" value="&quot;bb17d67a-5a7e-43bf-93aa-24b31a53133d&quot;"/>
    <we:property name="embedUrl" value="&quot;/reportEmbed?reportId=f99a0064-35d3-4180-a9e6-c89de41c6c0d&amp;groupId=fe45c269-05c8-4866-bc5e-5af86884e894&amp;w=2&amp;config=eyJjbHVzdGVyVXJsIjoiaHR0cHM6Ly9XQUJJLVVTLU5PUlRILUNFTlRSQUwtSC1QUklNQVJZLXJlZGlyZWN0LmFuYWx5c2lzLndpbmRvd3MubmV0IiwiZW1iZWRGZWF0dXJlcyI6eyJtb2Rlcm5FbWJlZCI6dHJ1ZSwidXNhZ2VNZXRyaWNzVk5leHQiOnRydWV9fQ%3D%3D&amp;disableSensitivityBanner=true&quot;"/>
    <we:property name="initialStateBookmark" value="&quot;H4sIAAAAAAAAA+VY30/bMBD+V6Y8V5OTtHHNWyndy36AYNrLhKqLfQkeaZw5TlmH+r/v7ISNIRhME6Njb77z6fx9950T25eR0m1TweYdrDDai/aNOV+BPX8RR6OoHnyHh6/fzo5fL9/N3i7IbRqnTd1Ge5eRA1ui+6DbDiqfgZwfT0cRVNURlN4qoGpxFDVoW1NDpb9iH0xTzna4HUX4pamMBZ/yxIFDn3ZN4WTT2vHLlFYE6fQaT1C63nuMjbFusAsZx1kiJ1zyHPI8Y0nswbf9bIB5fzwFFbpytK4f5pvFl8YSl8urGrwKk6KIEy6EzDPJxpyJXDCkpdym8TFzQl8aqyVUUeBlse1pXEZzU3WrMFr85D8xnZV4jEWYqp12G8okLzp7AA6iLRXoyBoqX/DruqWILlTBT52Zi7lFWlZFe/F2dAMtYzHyRMp0yiBlaTKJ0+nfRLtBsLfAPCXPOjTB3NQOdD0UnXORToQsMiUEB+QiU+puXQYWM7WGWlLimxRmZWmxBDeYi0fgJ01XO7sJ7lddPTRnepMxC4xbXZfV0PyhxcPofc9CgvUMTP6JWtQz3fokQPrJeJxRo0mRpUqCmOx0QVppLN4oR3Jrn94L1mp3tkKnpbfeYOGekEJQ9FiXZwHEiaRgtVj3Mi52ocYBYMDlP7/eOKRwcMbe0o4Pq/8TEvnjvUOGVWj3N2FfHGh79d9IRjuj1zbIBDxLQWQ4TTLFY0j5WOQ7vcPrkB2qpYX6/PmLdw/dXkSVZAyzZMrGGZuMp0xNlNxpES+MrdR/ouCvuPbyCV4kmSh4LuM84zkqOijttHzgk+glrujcvFlh7Z6/ig+g3IuJDCBhU5mPQcgYpzhmuNNifiYNKGJpiiWqTsL3o/2z1vNhrHtJmUSRjLlgfDJNc5blwO7/Rz7tVYz9W0es0V8s2/U702/2dA52fgbW7XBf33nYu3rCoNhP194lhnr32B+jL2kHbcNd8kfFohXaMnwUTefaBiQeQY0BQdOn0RjiSH6oFaphbMNNTNOe67X5QB9lL4t/xonCGqSWzit8YPwA7hsdse9IgRIAAA==&quot;"/>
    <we:property name="isFiltersActionButtonVisible" value="true"/>
    <we:property name="pageDisplayName" value="&quot;Overview&quot;"/>
    <we:property name="pageName" value="&quot;ReportSectionfc1162c57c7babb60211&quot;"/>
    <we:property name="pptInsertionSessionID" value="&quot;91B6EE84-B238-4EF0-9D4D-8B1CFFC6C7DC&quot;"/>
    <we:property name="reportEmbeddedTime" value="&quot;2023-05-04T00:50:01.087Z&quot;"/>
    <we:property name="reportName" value="&quot;final&quot;"/>
    <we:property name="reportState" value="&quot;CONNECTED&quot;"/>
    <we:property name="reportUrl" value="&quot;/groups/fe45c269-05c8-4866-bc5e-5af86884e894/reports/f99a0064-35d3-4180-a9e6-c89de41c6c0d/ReportSectionfc1162c57c7babb60211?bookmarkGuid=69c8a0ca-f9db-49fe-9bfa-653a46542b0b&amp;bookmarkUsage=1&amp;ctid=70de1992-07c6-480f-a318-a1afcba03983&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3E120ECB-8217-487C-BC34-06827A4E6DB5}">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VTW/bMAz9K4PORmHnq1tubZruMgxBM/Qy5MDIjKtWlgRKSusV+e+jZGdduuu6AcNOlh5pvkfyxXkWtfJOQ/cZWhRzcWntQwv08K4ShTCn2HZSjcuqmpVbmJQjnJQ4lpxlXVDWeDF/FgGowXCrfASdCjL4dVMI0HoFTbrtQHsshEPy1oBW37BP5lCgiIdC4JPTliCVXAcImMruOZ3vLKU6GzMjyKD2uEYZevQGnaVwvBfC96cs6TSWimXChTUBlOHCCZudz6bVrqomIznZTj+cl6MyE++UDkPKtls+OeJ+uMvOpbEsWF1jSUnQIusm9H4gWVgd23xanuBrG0niDe5yyAQVOq4kHyNdQQBx4AGsyPJ4etxGE6jL8J19XBAyZS3m5aH4oeKi3oORjL6WcNE0hA0c216+gT5lPGfETJFC19EMY57+KnnDiFem0cPKX3bxpe8kEGILLjlqe8/7SmPndyzVSJddnvyVouMiR8Ur6X+738PmaEx+4/4nB34kG12W/7tdsTmkEI7GJZTT92xeWVUlIv9C/5v3D5u3tiaGxR1Q+Of8O1ilezMLZxe/zEy0yP8i6WBj8A4krsBgZnd9CYU5jy0Dpk4LymdKz0+KPd/v5xZ07L8r/Mgsmew7G67gDvIGAAA=&quot;"/>
    <we:property name="creatorSessionId" value="&quot;faf6c8f9-3bdb-4c18-ad0a-9dc8e0f85062&quot;"/>
    <we:property name="creatorTenantId" value="&quot;70de1992-07c6-480f-a318-a1afcba03983&quot;"/>
    <we:property name="creatorUserId" value="&quot;10032001FAFD10E0&quot;"/>
    <we:property name="datasetId" value="&quot;db1b68d8-be52-4cc8-b407-7a181124450c&quot;"/>
    <we:property name="embedUrl" value="&quot;/reportEmbed?reportId=442e98f3-d473-4a24-809a-5b7f05005e15&amp;config=eyJjbHVzdGVyVXJsIjoiaHR0cHM6Ly9XQUJJLVVTLU5PUlRILUNFTlRSQUwtSC1QUklNQVJZLXJlZGlyZWN0LmFuYWx5c2lzLndpbmRvd3MubmV0IiwiZW1iZWRGZWF0dXJlcyI6eyJtb2Rlcm5FbWJlZCI6dHJ1ZSwidXNhZ2VNZXRyaWNzVk5leHQiOnRydWV9fQ%3D%3D&amp;disableSensitivityBanner=true&quot;"/>
    <we:property name="initialStateBookmark" value="&quot;H4sIAAAAAAAAA+1VwW7bMAz9lUFno7DTJt1yS91sh65tkAy9FMHA2IyrVpEESkrrFfn3UbKzrt1lh7UDhp0sPdJ8j+SD/Shq6ayC9gI2KMbixJi7DdDdu0JkQvfY5eXZ+WR+9vVicj5l2FgvjXZi/Cg8UIP+SroAKlZg8HqZCVBqBk28rUE5zIRFckaDkt+wS+aQp4C7TOCDVYYgllx48BjLbjmd78xdHBwyI1RebnGBle/QOVpDfn/PhOtOSdLzWCyWCEujPUjNhSM2Oh4Ni3VRHA2qo9Xww3E+yBPxWirfp6za6YMl7oe7bG2cQ8nqGkOyAiWSbkLnepLSqLBJp+kzfGECVTjHdQppL33Llar7QKfgQex4ADMyPJ4ON0F7ahN8Y+5LQqasxTjfZT9UTOot6IrRlxImTUPYwL7t6Svok9pxRkgUMfQx6H7Mw18lLxlxUjeqX/nTLr50nXhC3ICNjlrd8r7i2PkdQzXSSZsmfyppv8hB9kL63+53t9wbk9+4/cmBn8gEm+T/aVcsdzGEg8Mc8uF7Nm9VFDliMcr/m/eNzVsbHXx5A+T/Of/2VmlfzcLJxU8zExvkv0g8mOCdhQpnoDGx266ExJTHlgFdxwWlM8XnZ8me7/ZzBSp03xV+JA7emFwp/M38Xtx3mATmiRMHAAA=&quot;"/>
    <we:property name="isFiltersActionButtonVisible" value="true"/>
    <we:property name="pageDisplayName" value="&quot;Tree Map&quot;"/>
    <we:property name="pageName" value="&quot;ReportSection&quot;"/>
    <we:property name="pptInsertionSessionID" value="&quot;2B4E3A73-B480-4052-95F9-C9BF110C767C&quot;"/>
    <we:property name="reportEmbeddedTime" value="&quot;2023-05-04T15:21:38.558Z&quot;"/>
    <we:property name="reportName" value="&quot;final&quot;"/>
    <we:property name="reportState" value="&quot;CONNECTED&quot;"/>
    <we:property name="reportUrl" value="&quot;/groups/me/reports/442e98f3-d473-4a24-809a-5b7f05005e15/ReportSection?bookmarkGuid=28f204fb-9787-4e71-9e70-976ca0609725&amp;bookmarkUsage=1&amp;ctid=70de1992-07c6-480f-a318-a1afcba03983&amp;fromEntryPoint=expor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9A9AB37-530C-4A2A-B823-D3FC529DAF8D}">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X32/TMBD+V5CfK5Q0SZPsbZTxhGBa0YSEpuliX1Jvrh0cp1uZ+r9zdrpfsMEQgxaJt9z5zvfd3XeX5IoJ2bUKVu9ggWyPvTLmfAH2/EXMRkzf1/FJNC6zNBV5wotxHsXZhJOVaZ00umN7V8yBbdAdy64H5S8k5SdWT9I0gyzOijIqkgqiHDJ2MmKg1CE03qYG1eGItWg7o0HJLzhcQUfO9rgeMbxslbHgA80cOPTBlmROMgGMXyaEA7iTS5whd4P2CFtj3UaeJEUeRbyGQhTFuIKkiIB8uuE0gP+5vQ8agE2NdiA1AfC6Ki1zqAVkUVVGZZYAT2Ovr6Vy1yarg8vWUjWoRqvWF3VfLEFzFCwkZ7Ebcrli+1a6+QKd5F56i7UL2qax2IDbGB3cc5ka1S8e0M9MbzkeYR2OtJNuRZH5RW9fgwO2psIeWkNlD/rPlBhZnJr6FEXPh1je5k2vNzVNvXgkm3nANOPkKw6WoL4PvUN4A0wq/YkX3pM3OEOtSLw4NxdTi0Qowfbi9eimO1NSNcZKTrl926DnQS91Rxb9Dei7SKI7SB7lyfPAuDBWiVML+nybKB5t5X08J6TppG7UZj/cDuSHAWZHrjRy0zlY5zdTdUbT7Adwfb0eKOjZnZn/GEbyjyZBtCO7JC1iRKyjcSLiMhpHYvIbO+J5AHPpYKjEbrS+Bt4rUv4IzbYH85+h4G0xBwJCnZd5lVaZEGlEb7aq8Altl4C7sXyeNgb/iffkTg6Ee/Czb8uE+8Vlsxtvvb/JQW567exDVdlt/j26+AIVb7GwBdIfin8wveta4HgIGgOQdrhNYrCj4oIWw4rEQFL6FpeU35D5MajeJ+1/T1iIEoJ9BafikvdODQAA&quot;"/>
    <we:property name="creatorSessionId" value="&quot;03fbe500-b943-48b7-b30a-c456cfc4f239&quot;"/>
    <we:property name="creatorTenantId" value="&quot;70de1992-07c6-480f-a318-a1afcba03983&quot;"/>
    <we:property name="creatorUserId" value="&quot;10032001FAFD10E0&quot;"/>
    <we:property name="datasetId" value="&quot;db1b68d8-be52-4cc8-b407-7a181124450c&quot;"/>
    <we:property name="embedUrl" value="&quot;/reportEmbed?reportId=442e98f3-d473-4a24-809a-5b7f05005e15&amp;config=eyJjbHVzdGVyVXJsIjoiaHR0cHM6Ly9XQUJJLVVTLU5PUlRILUNFTlRSQUwtSC1QUklNQVJZLXJlZGlyZWN0LmFuYWx5c2lzLndpbmRvd3MubmV0IiwiZW1iZWRGZWF0dXJlcyI6eyJtb2Rlcm5FbWJlZCI6dHJ1ZSwidXNhZ2VNZXRyaWNzVk5leHQiOnRydWV9fQ%3D%3D&amp;disableSensitivityBanner=true&quot;"/>
    <we:property name="initialStateBookmark" value="&quot;H4sIAAAAAAAAA+1X32/TMBD+V5CfK5QuyZrurZTyMvZDLZqQ0FRd7EvqzbWD43QrU/93zk63dbDBEIMWibfel7Pvu7vvLs0NE7KuFCyPYY7sgL0x5nIO9vJVl3WYXmMnJ4dHg/Hh9HhwNCLYVE4aXbODG+bAlujOZN2A8jcQ+Om8w0CpUyi9VYCqscMqtLXRoOQXbJ3pkbMNrjoMrytlLPgrJw4c+msX5E42xe6+jikicCcXOEHuWnSMlbFube/HWS+KeAGZyLK9HOIsAjpTt08DzZ/7+6CB2NBoB1ITAY/lSb8HhYA0yvtRP42BJ12PF1K5W5fl6LqylDdVY1n5eg3EAjRHwUJyFus2lxs2sNLN5ugk99Z7LFxAy9JiCW7tNHpwZGhUM38En5jGchxjER5pJ92SIvOrxr4FB2xFhT21hsoe8M+UGHlMTTFF0fA2lvd51+h1TRNvjmU5C5wmnM6K0QLU96F3iG+g6SXnjRM6Dc5QK2JvzszV0CIJSrCD7qpz150hQaWxklNu3zboZdhLXZNHc0d6k0m0weRJnbwMjStjlZha0JfbZPFkKx/yOSeklrpU6/1wP5AfWpo1HaWRG87AOr+D8guaZj+Aq9v1QEEvNmb+YxjJP5oEyY784iTrImIR7cWi24/2IrH/GzviZQhz6aCtxG60vgDeKAJ/xGbbg/nPSPC+mK0Aoej1e3mSp0IkEb3Z8swntF0B7sbyed4Y/BfeszvZCq7YT5IU0m6a9aMsziHqQbptwf3istmNt97f1CA3jXb2sarstv6eXHxBivdc2BzpW8T/MI2rK+B4ChoDkaq9TWLwo+KCFu2KxCBS+i8uKb828zNQjU/af56wEINqIXOFz/Rfk/sKnHbFWFkNAAA=&quot;"/>
    <we:property name="isFiltersActionButtonVisible" value="true"/>
    <we:property name="pageDisplayName" value="&quot;Scatter Plot&quot;"/>
    <we:property name="pageName" value="&quot;ReportSection638700cfa8d882ba380a&quot;"/>
    <we:property name="pptInsertionSessionID" value="&quot;78E95AED-D593-420E-943A-0D620828FFAE&quot;"/>
    <we:property name="reportEmbeddedTime" value="&quot;2023-05-04T15:22:47.372Z&quot;"/>
    <we:property name="reportName" value="&quot;final&quot;"/>
    <we:property name="reportState" value="&quot;CONNECTED&quot;"/>
    <we:property name="reportUrl" value="&quot;/groups/me/reports/442e98f3-d473-4a24-809a-5b7f05005e15/ReportSection638700cfa8d882ba380a?bookmarkGuid=f892e04e-1ff0-47d4-b7b7-68b9ba41f914&amp;bookmarkUsage=1&amp;ctid=70de1992-07c6-480f-a318-a1afcba03983&amp;fromEntryPoint=export&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C50247A8-5F57-4D8D-ADB0-4CD0BD5277C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VX30/bMBD+V5CfqylN0h/wBqF7miYEiJepQmfnEgyunTk2kKH+7zs7RYxOg6mrWvZU++56993lu0/JEytl2yjovsIC2RE7MeZuAfbuYMgGTL+2IcJQJJCNJsNsOppClnJOUaZx0uiWHT0xB7ZGdyVbDyokJOO3+YCBUmdQh1sFqsUBa9C2RoOSP7APJpezHpcDho+NMhZCygsHDkPaewqnO0EZfsqoIggn7/ECheut59gY61b3TPA8Oyw5T8b5JJ/mOE2B/tP23gjz/fhQNAIrjHYgNQEItsO8FEmC1WiIeZJAWiIkwV5J5VYhvJs9Npb6pml0TRhfQV3UxkoBisX+LLZ9O0+sMMov4mn2yn5hvBV4jlV0aSddR5kugSs8SNmS5nRmDU0xmqVuKcDHYQTXjXkoLFLVkh0ly8HugAjjtbPdmyCOy3vQgqzrCI7r2mINbnWd/QM88eDtKTh4C99nr1f0Gf0Od06WVuparej5wofLvosFNIH5/JY4FB778pmUVO32F6atRt5FPmx5xvNlcPFxJpCPRzgRPBVJPkn4+P+h5C7Y8AeIrTAW16iQf1CsD8aq8tqCvnsf8LvcVSRnhfIt0QPLHl5hFtwUN2DdOquNLdGe9Pw9lfZZctPBWjt7e17L+c5W7zWp+/WrckgTAeOcTzIOJQ7zyQdYv78R4o+vAVumzX7qr63ufkB0CHaP5b+T+FDAtamuKxBeuQ1fEbYNBksvYM/8FNJBr1kbSLkLOWePm4r2VhcsCmLwvUBhC6TvgXAw3rUNCDwDjRFW0yeQGONorqDL0HQ82/D7RZKA9j1fgfKxXfpEYLFKrPUTMe476LwMAAA=&quot;"/>
    <we:property name="creatorSessionId" value="&quot;eb41d340-de95-4e6a-b0b6-e52620fb55b4&quot;"/>
    <we:property name="creatorTenantId" value="&quot;70de1992-07c6-480f-a318-a1afcba03983&quot;"/>
    <we:property name="creatorUserId" value="&quot;10032001FAFD10E0&quot;"/>
    <we:property name="datasetId" value="&quot;db1b68d8-be52-4cc8-b407-7a181124450c&quot;"/>
    <we:property name="embedUrl" value="&quot;/reportEmbed?reportId=442e98f3-d473-4a24-809a-5b7f05005e15&amp;config=eyJjbHVzdGVyVXJsIjoiaHR0cHM6Ly9XQUJJLVVTLU5PUlRILUNFTlRSQUwtSC1QUklNQVJZLXJlZGlyZWN0LmFuYWx5c2lzLndpbmRvd3MubmV0IiwiZW1iZWRGZWF0dXJlcyI6eyJtb2Rlcm5FbWJlZCI6dHJ1ZSwidXNhZ2VNZXRyaWNzVk5leHQiOnRydWV9fQ%3D%3D&amp;disableSensitivityBanner=true&quot;"/>
    <we:property name="initialStateBookmark" value="&quot;H4sIAAAAAAAAA9VX30/bMBD+V5Cfqylt0xZ4K6F7YfwQIF4mVJ2dazC4dubYQIb6v+/sBHUDqUwM2u4p9vly95393RfnieWyKhXUJzBHts8OjLmbg73b6bIO063t9PToeHx+ND0ZH0/IbEonja7Y/hNzYAt0V7LyoEIEMn6/7jBQ6gyKMJuBqrDDSrSV0aDkT2ycaclZj4sOw8dSGQsh5IUDhyHsPbnTnHJ3v/QpIwgn7/EChWus51ga69p5X/C0v5dzngzTUbqb4m4P6J2qWY0w3/YPSSOwzGgHUhOAYJul0EsEDFM+6nPIsZuOhtEulWtdeD15LC3VTbtRl2G/MqqiMFYKUCzWZ7FqynlimVF+HkeTP+wXxluB5ziLS9pJV1OkS+AKd3psQft0Zg3tYjQL47WzdTTfmIfMImXM2X6y6KwPhNQVOfh4IquAjPN70IKsn4KiEsbiBvM/GKvyqQV9t0EQNYLdYPof1DbkMDWz6QyEV241M9cGBnMvYMP8FNJBI0OvMVyTpZK6UK0mLkXosoHmQszJY5BcfkviFfSG3jE2R3tQR8k5lPZZFXudF0A/tMEILS3wYV8gHw5wJHhPJOko4Vugh/8sReOisFg0XHkF5YN16qvX7YGlW4r1haatBPwmhxV9SzPlK6IH5g28zMy5yW7Auvcye2Pntbh+voyQ7+1vN4yW4w30TyA1dR8t76W5SBKcDbqYJgn0coTk/2m/rbgXraOvxIO3h+BgFb4lrQbv6Ko5lC97Z020XNYQKBlZuYTB5kj/A2FgvKtKEHgGGmPysgkhMfrR1oPOQ7FxbMPzmyQON7VegfLxA0i/CCzmoOol4flL/xbcL/MpEJndDAAA&quot;"/>
    <we:property name="isFiltersActionButtonVisible" value="true"/>
    <we:property name="pageDisplayName" value="&quot;Table&quot;"/>
    <we:property name="pageName" value="&quot;ReportSection3cb439dbb0647484e82a&quot;"/>
    <we:property name="pptInsertionSessionID" value="&quot;2B4E3A73-B480-4052-95F9-C9BF110C767C&quot;"/>
    <we:property name="reportEmbeddedTime" value="&quot;2023-05-04T15:23:31.921Z&quot;"/>
    <we:property name="reportName" value="&quot;final&quot;"/>
    <we:property name="reportState" value="&quot;CONNECTED&quot;"/>
    <we:property name="reportUrl" value="&quot;/groups/me/reports/442e98f3-d473-4a24-809a-5b7f05005e15/ReportSection3cb439dbb0647484e82a?bookmarkGuid=17b01426-d838-4597-beb1-c0f9f9856465&amp;bookmarkUsage=1&amp;ctid=70de1992-07c6-480f-a318-a1afcba03983&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280</TotalTime>
  <Words>869</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Nova</vt:lpstr>
      <vt:lpstr>Google Material Icons</vt:lpstr>
      <vt:lpstr>inherit</vt:lpstr>
      <vt:lpstr>Symbol</vt:lpstr>
      <vt:lpstr>ConfettiVTI</vt:lpstr>
      <vt:lpstr> World University Ranking  INFO – 5709 Data visualization and communications</vt:lpstr>
      <vt:lpstr>Agenda</vt:lpstr>
      <vt:lpstr>Introduction</vt:lpstr>
      <vt:lpstr>Problem Statement</vt:lpstr>
      <vt:lpstr>Motivation</vt:lpstr>
      <vt:lpstr>Dataset</vt:lpstr>
      <vt:lpstr>Dataset Variables</vt:lpstr>
      <vt:lpstr>Approach</vt:lpstr>
      <vt:lpstr>Question for Visualization</vt:lpstr>
      <vt:lpstr>PowerPoint Presentation</vt:lpstr>
      <vt:lpstr>PowerPoint Presentation</vt:lpstr>
      <vt:lpstr>PowerPoint Presentation</vt:lpstr>
      <vt:lpstr>PowerPoint Presentation</vt:lpstr>
      <vt:lpstr>PowerPoint Presentation</vt:lpstr>
      <vt:lpstr>Tools used </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University Ranking</dc:title>
  <dc:creator>Bathula, Tejesh</dc:creator>
  <cp:lastModifiedBy>Bathula, Tejesh</cp:lastModifiedBy>
  <cp:revision>1</cp:revision>
  <dcterms:created xsi:type="dcterms:W3CDTF">2023-05-02T20:21:52Z</dcterms:created>
  <dcterms:modified xsi:type="dcterms:W3CDTF">2023-05-05T20:34:05Z</dcterms:modified>
</cp:coreProperties>
</file>