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18.png" ContentType="image/png"/>
  <Override PartName="/ppt/media/image9.wmf" ContentType="image/x-wmf"/>
  <Override PartName="/ppt/media/image14.png" ContentType="image/png"/>
  <Override PartName="/ppt/media/image5.png" ContentType="image/png"/>
  <Override PartName="/ppt/media/image13.wmf" ContentType="image/x-wmf"/>
  <Override PartName="/ppt/media/image4.png" ContentType="image/png"/>
  <Override PartName="/ppt/media/image12.wmf" ContentType="image/x-wmf"/>
  <Override PartName="/ppt/media/image3.png" ContentType="image/png"/>
  <Override PartName="/ppt/media/image11.wmf" ContentType="image/x-wmf"/>
  <Override PartName="/ppt/media/image2.png" ContentType="image/png"/>
  <Override PartName="/ppt/media/image10.wmf" ContentType="image/x-wmf"/>
  <Override PartName="/ppt/media/image8.png" ContentType="image/png"/>
  <Override PartName="/ppt/media/image7.png" ContentType="image/png"/>
  <Override PartName="/ppt/media/image6.png" ContentType="image/png"/>
  <Override PartName="/ppt/media/image17.png" ContentType="image/png"/>
  <Override PartName="/ppt/media/image16.png" ContentType="image/png"/>
  <Override PartName="/ppt/media/image15.png" ContentType="image/png"/>
  <Override PartName="/ppt/media/image1.png" ContentType="image/pn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24" name="PlaceHolder 2"/>
          <p:cNvSpPr>
            <a:spLocks noGrp="1"/>
          </p:cNvSpPr>
          <p:nvPr>
            <p:ph type="body"/>
          </p:nvPr>
        </p:nvSpPr>
        <p:spPr>
          <a:xfrm>
            <a:off x="838080" y="1236240"/>
            <a:ext cx="2503080" cy="2355840"/>
          </a:xfrm>
          <a:prstGeom prst="rect">
            <a:avLst/>
          </a:prstGeom>
        </p:spPr>
        <p:txBody>
          <a:bodyPr lIns="0" rIns="0" tIns="0" bIns="0"/>
          <a:p>
            <a:endParaRPr/>
          </a:p>
        </p:txBody>
      </p:sp>
      <p:sp>
        <p:nvSpPr>
          <p:cNvPr id="25" name="PlaceHolder 3"/>
          <p:cNvSpPr>
            <a:spLocks noGrp="1"/>
          </p:cNvSpPr>
          <p:nvPr>
            <p:ph type="body"/>
          </p:nvPr>
        </p:nvSpPr>
        <p:spPr>
          <a:xfrm>
            <a:off x="838080" y="3816360"/>
            <a:ext cx="2503080" cy="2355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27"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28"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29" name="PlaceHolder 4"/>
          <p:cNvSpPr>
            <a:spLocks noGrp="1"/>
          </p:cNvSpPr>
          <p:nvPr>
            <p:ph type="body"/>
          </p:nvPr>
        </p:nvSpPr>
        <p:spPr>
          <a:xfrm>
            <a:off x="2121120" y="3816360"/>
            <a:ext cx="1221480" cy="2355840"/>
          </a:xfrm>
          <a:prstGeom prst="rect">
            <a:avLst/>
          </a:prstGeom>
        </p:spPr>
        <p:txBody>
          <a:bodyPr lIns="0" rIns="0" tIns="0" bIns="0"/>
          <a:p>
            <a:endParaRPr/>
          </a:p>
        </p:txBody>
      </p:sp>
      <p:sp>
        <p:nvSpPr>
          <p:cNvPr id="30" name="PlaceHolder 5"/>
          <p:cNvSpPr>
            <a:spLocks noGrp="1"/>
          </p:cNvSpPr>
          <p:nvPr>
            <p:ph type="body"/>
          </p:nvPr>
        </p:nvSpPr>
        <p:spPr>
          <a:xfrm>
            <a:off x="838080" y="3816360"/>
            <a:ext cx="1221480" cy="2355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32" name="PlaceHolder 2"/>
          <p:cNvSpPr>
            <a:spLocks noGrp="1"/>
          </p:cNvSpPr>
          <p:nvPr>
            <p:ph type="body"/>
          </p:nvPr>
        </p:nvSpPr>
        <p:spPr>
          <a:xfrm>
            <a:off x="838080" y="1236240"/>
            <a:ext cx="2503080" cy="4939560"/>
          </a:xfrm>
          <a:prstGeom prst="rect">
            <a:avLst/>
          </a:prstGeom>
        </p:spPr>
        <p:txBody>
          <a:bodyPr lIns="0" rIns="0" tIns="0" bIns="0"/>
          <a:p>
            <a:endParaRPr/>
          </a:p>
        </p:txBody>
      </p:sp>
      <p:sp>
        <p:nvSpPr>
          <p:cNvPr id="33" name="PlaceHolder 3"/>
          <p:cNvSpPr>
            <a:spLocks noGrp="1"/>
          </p:cNvSpPr>
          <p:nvPr>
            <p:ph type="body"/>
          </p:nvPr>
        </p:nvSpPr>
        <p:spPr>
          <a:xfrm>
            <a:off x="838080" y="1236240"/>
            <a:ext cx="2503080" cy="4939560"/>
          </a:xfrm>
          <a:prstGeom prst="rect">
            <a:avLst/>
          </a:prstGeom>
        </p:spPr>
        <p:txBody>
          <a:bodyPr lIns="0" rIns="0" tIns="0" bIns="0"/>
          <a:p>
            <a:endParaRPr/>
          </a:p>
        </p:txBody>
      </p:sp>
      <p:pic>
        <p:nvPicPr>
          <p:cNvPr id="34" name="" descr=""/>
          <p:cNvPicPr/>
          <p:nvPr/>
        </p:nvPicPr>
        <p:blipFill>
          <a:blip r:embed="rId2"/>
          <a:stretch>
            <a:fillRect/>
          </a:stretch>
        </p:blipFill>
        <p:spPr>
          <a:xfrm>
            <a:off x="837720" y="2707200"/>
            <a:ext cx="2503080" cy="1996920"/>
          </a:xfrm>
          <a:prstGeom prst="rect">
            <a:avLst/>
          </a:prstGeom>
          <a:ln>
            <a:noFill/>
          </a:ln>
        </p:spPr>
      </p:pic>
      <p:pic>
        <p:nvPicPr>
          <p:cNvPr id="35" name="" descr=""/>
          <p:cNvPicPr/>
          <p:nvPr/>
        </p:nvPicPr>
        <p:blipFill>
          <a:blip r:embed="rId3"/>
          <a:stretch>
            <a:fillRect/>
          </a:stretch>
        </p:blipFill>
        <p:spPr>
          <a:xfrm>
            <a:off x="837720" y="2707200"/>
            <a:ext cx="2503080" cy="199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39" name="PlaceHolder 2"/>
          <p:cNvSpPr>
            <a:spLocks noGrp="1"/>
          </p:cNvSpPr>
          <p:nvPr>
            <p:ph type="subTitle"/>
          </p:nvPr>
        </p:nvSpPr>
        <p:spPr>
          <a:xfrm>
            <a:off x="838080" y="1236240"/>
            <a:ext cx="2503080" cy="4939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41" name="PlaceHolder 2"/>
          <p:cNvSpPr>
            <a:spLocks noGrp="1"/>
          </p:cNvSpPr>
          <p:nvPr>
            <p:ph type="body"/>
          </p:nvPr>
        </p:nvSpPr>
        <p:spPr>
          <a:xfrm>
            <a:off x="838080" y="1236240"/>
            <a:ext cx="2503080" cy="4939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43" name="PlaceHolder 2"/>
          <p:cNvSpPr>
            <a:spLocks noGrp="1"/>
          </p:cNvSpPr>
          <p:nvPr>
            <p:ph type="body"/>
          </p:nvPr>
        </p:nvSpPr>
        <p:spPr>
          <a:xfrm>
            <a:off x="838080" y="1236240"/>
            <a:ext cx="1221480" cy="4939560"/>
          </a:xfrm>
          <a:prstGeom prst="rect">
            <a:avLst/>
          </a:prstGeom>
        </p:spPr>
        <p:txBody>
          <a:bodyPr lIns="0" rIns="0" tIns="0" bIns="0"/>
          <a:p>
            <a:endParaRPr/>
          </a:p>
        </p:txBody>
      </p:sp>
      <p:sp>
        <p:nvSpPr>
          <p:cNvPr id="44" name="PlaceHolder 3"/>
          <p:cNvSpPr>
            <a:spLocks noGrp="1"/>
          </p:cNvSpPr>
          <p:nvPr>
            <p:ph type="body"/>
          </p:nvPr>
        </p:nvSpPr>
        <p:spPr>
          <a:xfrm>
            <a:off x="2121120" y="1236240"/>
            <a:ext cx="1221480" cy="4939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838080" y="365040"/>
            <a:ext cx="10514520" cy="34408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48"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49" name="PlaceHolder 3"/>
          <p:cNvSpPr>
            <a:spLocks noGrp="1"/>
          </p:cNvSpPr>
          <p:nvPr>
            <p:ph type="body"/>
          </p:nvPr>
        </p:nvSpPr>
        <p:spPr>
          <a:xfrm>
            <a:off x="838080" y="3816360"/>
            <a:ext cx="1221480" cy="2355840"/>
          </a:xfrm>
          <a:prstGeom prst="rect">
            <a:avLst/>
          </a:prstGeom>
        </p:spPr>
        <p:txBody>
          <a:bodyPr lIns="0" rIns="0" tIns="0" bIns="0"/>
          <a:p>
            <a:endParaRPr/>
          </a:p>
        </p:txBody>
      </p:sp>
      <p:sp>
        <p:nvSpPr>
          <p:cNvPr id="50" name="PlaceHolder 4"/>
          <p:cNvSpPr>
            <a:spLocks noGrp="1"/>
          </p:cNvSpPr>
          <p:nvPr>
            <p:ph type="body"/>
          </p:nvPr>
        </p:nvSpPr>
        <p:spPr>
          <a:xfrm>
            <a:off x="2121120" y="1236240"/>
            <a:ext cx="1221480" cy="4939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3" name="PlaceHolder 2"/>
          <p:cNvSpPr>
            <a:spLocks noGrp="1"/>
          </p:cNvSpPr>
          <p:nvPr>
            <p:ph type="subTitle"/>
          </p:nvPr>
        </p:nvSpPr>
        <p:spPr>
          <a:xfrm>
            <a:off x="838080" y="1236240"/>
            <a:ext cx="2503080" cy="4939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52" name="PlaceHolder 2"/>
          <p:cNvSpPr>
            <a:spLocks noGrp="1"/>
          </p:cNvSpPr>
          <p:nvPr>
            <p:ph type="body"/>
          </p:nvPr>
        </p:nvSpPr>
        <p:spPr>
          <a:xfrm>
            <a:off x="838080" y="1236240"/>
            <a:ext cx="1221480" cy="4939560"/>
          </a:xfrm>
          <a:prstGeom prst="rect">
            <a:avLst/>
          </a:prstGeom>
        </p:spPr>
        <p:txBody>
          <a:bodyPr lIns="0" rIns="0" tIns="0" bIns="0"/>
          <a:p>
            <a:endParaRPr/>
          </a:p>
        </p:txBody>
      </p:sp>
      <p:sp>
        <p:nvSpPr>
          <p:cNvPr id="53"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54" name="PlaceHolder 4"/>
          <p:cNvSpPr>
            <a:spLocks noGrp="1"/>
          </p:cNvSpPr>
          <p:nvPr>
            <p:ph type="body"/>
          </p:nvPr>
        </p:nvSpPr>
        <p:spPr>
          <a:xfrm>
            <a:off x="2121120" y="3816360"/>
            <a:ext cx="1221480" cy="2355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56"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57"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58" name="PlaceHolder 4"/>
          <p:cNvSpPr>
            <a:spLocks noGrp="1"/>
          </p:cNvSpPr>
          <p:nvPr>
            <p:ph type="body"/>
          </p:nvPr>
        </p:nvSpPr>
        <p:spPr>
          <a:xfrm>
            <a:off x="838080" y="3816360"/>
            <a:ext cx="2503080" cy="2355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60" name="PlaceHolder 2"/>
          <p:cNvSpPr>
            <a:spLocks noGrp="1"/>
          </p:cNvSpPr>
          <p:nvPr>
            <p:ph type="body"/>
          </p:nvPr>
        </p:nvSpPr>
        <p:spPr>
          <a:xfrm>
            <a:off x="838080" y="1236240"/>
            <a:ext cx="2503080" cy="2355840"/>
          </a:xfrm>
          <a:prstGeom prst="rect">
            <a:avLst/>
          </a:prstGeom>
        </p:spPr>
        <p:txBody>
          <a:bodyPr lIns="0" rIns="0" tIns="0" bIns="0"/>
          <a:p>
            <a:endParaRPr/>
          </a:p>
        </p:txBody>
      </p:sp>
      <p:sp>
        <p:nvSpPr>
          <p:cNvPr id="61" name="PlaceHolder 3"/>
          <p:cNvSpPr>
            <a:spLocks noGrp="1"/>
          </p:cNvSpPr>
          <p:nvPr>
            <p:ph type="body"/>
          </p:nvPr>
        </p:nvSpPr>
        <p:spPr>
          <a:xfrm>
            <a:off x="838080" y="3816360"/>
            <a:ext cx="2503080" cy="2355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63"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64"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65" name="PlaceHolder 4"/>
          <p:cNvSpPr>
            <a:spLocks noGrp="1"/>
          </p:cNvSpPr>
          <p:nvPr>
            <p:ph type="body"/>
          </p:nvPr>
        </p:nvSpPr>
        <p:spPr>
          <a:xfrm>
            <a:off x="2121120" y="3816360"/>
            <a:ext cx="1221480" cy="2355840"/>
          </a:xfrm>
          <a:prstGeom prst="rect">
            <a:avLst/>
          </a:prstGeom>
        </p:spPr>
        <p:txBody>
          <a:bodyPr lIns="0" rIns="0" tIns="0" bIns="0"/>
          <a:p>
            <a:endParaRPr/>
          </a:p>
        </p:txBody>
      </p:sp>
      <p:sp>
        <p:nvSpPr>
          <p:cNvPr id="66" name="PlaceHolder 5"/>
          <p:cNvSpPr>
            <a:spLocks noGrp="1"/>
          </p:cNvSpPr>
          <p:nvPr>
            <p:ph type="body"/>
          </p:nvPr>
        </p:nvSpPr>
        <p:spPr>
          <a:xfrm>
            <a:off x="838080" y="3816360"/>
            <a:ext cx="1221480" cy="2355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68" name="PlaceHolder 2"/>
          <p:cNvSpPr>
            <a:spLocks noGrp="1"/>
          </p:cNvSpPr>
          <p:nvPr>
            <p:ph type="body"/>
          </p:nvPr>
        </p:nvSpPr>
        <p:spPr>
          <a:xfrm>
            <a:off x="838080" y="1236240"/>
            <a:ext cx="2503080" cy="4939560"/>
          </a:xfrm>
          <a:prstGeom prst="rect">
            <a:avLst/>
          </a:prstGeom>
        </p:spPr>
        <p:txBody>
          <a:bodyPr lIns="0" rIns="0" tIns="0" bIns="0"/>
          <a:p>
            <a:endParaRPr/>
          </a:p>
        </p:txBody>
      </p:sp>
      <p:sp>
        <p:nvSpPr>
          <p:cNvPr id="69" name="PlaceHolder 3"/>
          <p:cNvSpPr>
            <a:spLocks noGrp="1"/>
          </p:cNvSpPr>
          <p:nvPr>
            <p:ph type="body"/>
          </p:nvPr>
        </p:nvSpPr>
        <p:spPr>
          <a:xfrm>
            <a:off x="838080" y="1236240"/>
            <a:ext cx="2503080" cy="4939560"/>
          </a:xfrm>
          <a:prstGeom prst="rect">
            <a:avLst/>
          </a:prstGeom>
        </p:spPr>
        <p:txBody>
          <a:bodyPr lIns="0" rIns="0" tIns="0" bIns="0"/>
          <a:p>
            <a:endParaRPr/>
          </a:p>
        </p:txBody>
      </p:sp>
      <p:pic>
        <p:nvPicPr>
          <p:cNvPr id="70" name="" descr=""/>
          <p:cNvPicPr/>
          <p:nvPr/>
        </p:nvPicPr>
        <p:blipFill>
          <a:blip r:embed="rId2"/>
          <a:stretch>
            <a:fillRect/>
          </a:stretch>
        </p:blipFill>
        <p:spPr>
          <a:xfrm>
            <a:off x="837720" y="2707200"/>
            <a:ext cx="2503080" cy="1996920"/>
          </a:xfrm>
          <a:prstGeom prst="rect">
            <a:avLst/>
          </a:prstGeom>
          <a:ln>
            <a:noFill/>
          </a:ln>
        </p:spPr>
      </p:pic>
      <p:pic>
        <p:nvPicPr>
          <p:cNvPr id="71" name="" descr=""/>
          <p:cNvPicPr/>
          <p:nvPr/>
        </p:nvPicPr>
        <p:blipFill>
          <a:blip r:embed="rId3"/>
          <a:stretch>
            <a:fillRect/>
          </a:stretch>
        </p:blipFill>
        <p:spPr>
          <a:xfrm>
            <a:off x="837720" y="2707200"/>
            <a:ext cx="2503080" cy="199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75" name="PlaceHolder 2"/>
          <p:cNvSpPr>
            <a:spLocks noGrp="1"/>
          </p:cNvSpPr>
          <p:nvPr>
            <p:ph type="subTitle"/>
          </p:nvPr>
        </p:nvSpPr>
        <p:spPr>
          <a:xfrm>
            <a:off x="838080" y="1236240"/>
            <a:ext cx="2503080" cy="49399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77" name="PlaceHolder 2"/>
          <p:cNvSpPr>
            <a:spLocks noGrp="1"/>
          </p:cNvSpPr>
          <p:nvPr>
            <p:ph type="body"/>
          </p:nvPr>
        </p:nvSpPr>
        <p:spPr>
          <a:xfrm>
            <a:off x="838080" y="1236240"/>
            <a:ext cx="2503080" cy="49395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79" name="PlaceHolder 2"/>
          <p:cNvSpPr>
            <a:spLocks noGrp="1"/>
          </p:cNvSpPr>
          <p:nvPr>
            <p:ph type="body"/>
          </p:nvPr>
        </p:nvSpPr>
        <p:spPr>
          <a:xfrm>
            <a:off x="838080" y="1236240"/>
            <a:ext cx="1221480" cy="4939560"/>
          </a:xfrm>
          <a:prstGeom prst="rect">
            <a:avLst/>
          </a:prstGeom>
        </p:spPr>
        <p:txBody>
          <a:bodyPr lIns="0" rIns="0" tIns="0" bIns="0"/>
          <a:p>
            <a:endParaRPr/>
          </a:p>
        </p:txBody>
      </p:sp>
      <p:sp>
        <p:nvSpPr>
          <p:cNvPr id="80" name="PlaceHolder 3"/>
          <p:cNvSpPr>
            <a:spLocks noGrp="1"/>
          </p:cNvSpPr>
          <p:nvPr>
            <p:ph type="body"/>
          </p:nvPr>
        </p:nvSpPr>
        <p:spPr>
          <a:xfrm>
            <a:off x="2121120" y="1236240"/>
            <a:ext cx="1221480" cy="49395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5" name="PlaceHolder 2"/>
          <p:cNvSpPr>
            <a:spLocks noGrp="1"/>
          </p:cNvSpPr>
          <p:nvPr>
            <p:ph type="body"/>
          </p:nvPr>
        </p:nvSpPr>
        <p:spPr>
          <a:xfrm>
            <a:off x="838080" y="1236240"/>
            <a:ext cx="2503080" cy="49395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838080" y="365040"/>
            <a:ext cx="10514520" cy="344088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84"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85" name="PlaceHolder 3"/>
          <p:cNvSpPr>
            <a:spLocks noGrp="1"/>
          </p:cNvSpPr>
          <p:nvPr>
            <p:ph type="body"/>
          </p:nvPr>
        </p:nvSpPr>
        <p:spPr>
          <a:xfrm>
            <a:off x="838080" y="3816360"/>
            <a:ext cx="1221480" cy="2355840"/>
          </a:xfrm>
          <a:prstGeom prst="rect">
            <a:avLst/>
          </a:prstGeom>
        </p:spPr>
        <p:txBody>
          <a:bodyPr lIns="0" rIns="0" tIns="0" bIns="0"/>
          <a:p>
            <a:endParaRPr/>
          </a:p>
        </p:txBody>
      </p:sp>
      <p:sp>
        <p:nvSpPr>
          <p:cNvPr id="86" name="PlaceHolder 4"/>
          <p:cNvSpPr>
            <a:spLocks noGrp="1"/>
          </p:cNvSpPr>
          <p:nvPr>
            <p:ph type="body"/>
          </p:nvPr>
        </p:nvSpPr>
        <p:spPr>
          <a:xfrm>
            <a:off x="2121120" y="1236240"/>
            <a:ext cx="1221480" cy="49395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88" name="PlaceHolder 2"/>
          <p:cNvSpPr>
            <a:spLocks noGrp="1"/>
          </p:cNvSpPr>
          <p:nvPr>
            <p:ph type="body"/>
          </p:nvPr>
        </p:nvSpPr>
        <p:spPr>
          <a:xfrm>
            <a:off x="838080" y="1236240"/>
            <a:ext cx="1221480" cy="4939560"/>
          </a:xfrm>
          <a:prstGeom prst="rect">
            <a:avLst/>
          </a:prstGeom>
        </p:spPr>
        <p:txBody>
          <a:bodyPr lIns="0" rIns="0" tIns="0" bIns="0"/>
          <a:p>
            <a:endParaRPr/>
          </a:p>
        </p:txBody>
      </p:sp>
      <p:sp>
        <p:nvSpPr>
          <p:cNvPr id="89"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90" name="PlaceHolder 4"/>
          <p:cNvSpPr>
            <a:spLocks noGrp="1"/>
          </p:cNvSpPr>
          <p:nvPr>
            <p:ph type="body"/>
          </p:nvPr>
        </p:nvSpPr>
        <p:spPr>
          <a:xfrm>
            <a:off x="2121120" y="3816360"/>
            <a:ext cx="1221480" cy="2355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92"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93"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94" name="PlaceHolder 4"/>
          <p:cNvSpPr>
            <a:spLocks noGrp="1"/>
          </p:cNvSpPr>
          <p:nvPr>
            <p:ph type="body"/>
          </p:nvPr>
        </p:nvSpPr>
        <p:spPr>
          <a:xfrm>
            <a:off x="838080" y="3816360"/>
            <a:ext cx="2503080" cy="2355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96" name="PlaceHolder 2"/>
          <p:cNvSpPr>
            <a:spLocks noGrp="1"/>
          </p:cNvSpPr>
          <p:nvPr>
            <p:ph type="body"/>
          </p:nvPr>
        </p:nvSpPr>
        <p:spPr>
          <a:xfrm>
            <a:off x="838080" y="1236240"/>
            <a:ext cx="2503080" cy="2355840"/>
          </a:xfrm>
          <a:prstGeom prst="rect">
            <a:avLst/>
          </a:prstGeom>
        </p:spPr>
        <p:txBody>
          <a:bodyPr lIns="0" rIns="0" tIns="0" bIns="0"/>
          <a:p>
            <a:endParaRPr/>
          </a:p>
        </p:txBody>
      </p:sp>
      <p:sp>
        <p:nvSpPr>
          <p:cNvPr id="97" name="PlaceHolder 3"/>
          <p:cNvSpPr>
            <a:spLocks noGrp="1"/>
          </p:cNvSpPr>
          <p:nvPr>
            <p:ph type="body"/>
          </p:nvPr>
        </p:nvSpPr>
        <p:spPr>
          <a:xfrm>
            <a:off x="838080" y="3816360"/>
            <a:ext cx="2503080" cy="2355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99"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100"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101" name="PlaceHolder 4"/>
          <p:cNvSpPr>
            <a:spLocks noGrp="1"/>
          </p:cNvSpPr>
          <p:nvPr>
            <p:ph type="body"/>
          </p:nvPr>
        </p:nvSpPr>
        <p:spPr>
          <a:xfrm>
            <a:off x="2121120" y="3816360"/>
            <a:ext cx="1221480" cy="2355840"/>
          </a:xfrm>
          <a:prstGeom prst="rect">
            <a:avLst/>
          </a:prstGeom>
        </p:spPr>
        <p:txBody>
          <a:bodyPr lIns="0" rIns="0" tIns="0" bIns="0"/>
          <a:p>
            <a:endParaRPr/>
          </a:p>
        </p:txBody>
      </p:sp>
      <p:sp>
        <p:nvSpPr>
          <p:cNvPr id="102" name="PlaceHolder 5"/>
          <p:cNvSpPr>
            <a:spLocks noGrp="1"/>
          </p:cNvSpPr>
          <p:nvPr>
            <p:ph type="body"/>
          </p:nvPr>
        </p:nvSpPr>
        <p:spPr>
          <a:xfrm>
            <a:off x="838080" y="3816360"/>
            <a:ext cx="1221480" cy="2355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04" name="PlaceHolder 2"/>
          <p:cNvSpPr>
            <a:spLocks noGrp="1"/>
          </p:cNvSpPr>
          <p:nvPr>
            <p:ph type="body"/>
          </p:nvPr>
        </p:nvSpPr>
        <p:spPr>
          <a:xfrm>
            <a:off x="838080" y="1236240"/>
            <a:ext cx="2503080" cy="4939560"/>
          </a:xfrm>
          <a:prstGeom prst="rect">
            <a:avLst/>
          </a:prstGeom>
        </p:spPr>
        <p:txBody>
          <a:bodyPr lIns="0" rIns="0" tIns="0" bIns="0"/>
          <a:p>
            <a:endParaRPr/>
          </a:p>
        </p:txBody>
      </p:sp>
      <p:sp>
        <p:nvSpPr>
          <p:cNvPr id="105" name="PlaceHolder 3"/>
          <p:cNvSpPr>
            <a:spLocks noGrp="1"/>
          </p:cNvSpPr>
          <p:nvPr>
            <p:ph type="body"/>
          </p:nvPr>
        </p:nvSpPr>
        <p:spPr>
          <a:xfrm>
            <a:off x="838080" y="1236240"/>
            <a:ext cx="2503080" cy="4939560"/>
          </a:xfrm>
          <a:prstGeom prst="rect">
            <a:avLst/>
          </a:prstGeom>
        </p:spPr>
        <p:txBody>
          <a:bodyPr lIns="0" rIns="0" tIns="0" bIns="0"/>
          <a:p>
            <a:endParaRPr/>
          </a:p>
        </p:txBody>
      </p:sp>
      <p:pic>
        <p:nvPicPr>
          <p:cNvPr id="106" name="" descr=""/>
          <p:cNvPicPr/>
          <p:nvPr/>
        </p:nvPicPr>
        <p:blipFill>
          <a:blip r:embed="rId2"/>
          <a:stretch>
            <a:fillRect/>
          </a:stretch>
        </p:blipFill>
        <p:spPr>
          <a:xfrm>
            <a:off x="837720" y="2707200"/>
            <a:ext cx="2503080" cy="1996920"/>
          </a:xfrm>
          <a:prstGeom prst="rect">
            <a:avLst/>
          </a:prstGeom>
          <a:ln>
            <a:noFill/>
          </a:ln>
        </p:spPr>
      </p:pic>
      <p:pic>
        <p:nvPicPr>
          <p:cNvPr id="107" name="" descr=""/>
          <p:cNvPicPr/>
          <p:nvPr/>
        </p:nvPicPr>
        <p:blipFill>
          <a:blip r:embed="rId3"/>
          <a:stretch>
            <a:fillRect/>
          </a:stretch>
        </p:blipFill>
        <p:spPr>
          <a:xfrm>
            <a:off x="837720" y="2707200"/>
            <a:ext cx="2503080" cy="199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12" name="PlaceHolder 2"/>
          <p:cNvSpPr>
            <a:spLocks noGrp="1"/>
          </p:cNvSpPr>
          <p:nvPr>
            <p:ph type="subTitle"/>
          </p:nvPr>
        </p:nvSpPr>
        <p:spPr>
          <a:xfrm>
            <a:off x="838080" y="1236240"/>
            <a:ext cx="2503080" cy="493992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14" name="PlaceHolder 2"/>
          <p:cNvSpPr>
            <a:spLocks noGrp="1"/>
          </p:cNvSpPr>
          <p:nvPr>
            <p:ph type="body"/>
          </p:nvPr>
        </p:nvSpPr>
        <p:spPr>
          <a:xfrm>
            <a:off x="838080" y="1236240"/>
            <a:ext cx="2503080" cy="4939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7" name="PlaceHolder 2"/>
          <p:cNvSpPr>
            <a:spLocks noGrp="1"/>
          </p:cNvSpPr>
          <p:nvPr>
            <p:ph type="body"/>
          </p:nvPr>
        </p:nvSpPr>
        <p:spPr>
          <a:xfrm>
            <a:off x="838080" y="1236240"/>
            <a:ext cx="1221480" cy="4939560"/>
          </a:xfrm>
          <a:prstGeom prst="rect">
            <a:avLst/>
          </a:prstGeom>
        </p:spPr>
        <p:txBody>
          <a:bodyPr lIns="0" rIns="0" tIns="0" bIns="0"/>
          <a:p>
            <a:endParaRPr/>
          </a:p>
        </p:txBody>
      </p:sp>
      <p:sp>
        <p:nvSpPr>
          <p:cNvPr id="8" name="PlaceHolder 3"/>
          <p:cNvSpPr>
            <a:spLocks noGrp="1"/>
          </p:cNvSpPr>
          <p:nvPr>
            <p:ph type="body"/>
          </p:nvPr>
        </p:nvSpPr>
        <p:spPr>
          <a:xfrm>
            <a:off x="2121120" y="1236240"/>
            <a:ext cx="1221480" cy="493956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16" name="PlaceHolder 2"/>
          <p:cNvSpPr>
            <a:spLocks noGrp="1"/>
          </p:cNvSpPr>
          <p:nvPr>
            <p:ph type="body"/>
          </p:nvPr>
        </p:nvSpPr>
        <p:spPr>
          <a:xfrm>
            <a:off x="838080" y="1236240"/>
            <a:ext cx="1221480" cy="4939560"/>
          </a:xfrm>
          <a:prstGeom prst="rect">
            <a:avLst/>
          </a:prstGeom>
        </p:spPr>
        <p:txBody>
          <a:bodyPr lIns="0" rIns="0" tIns="0" bIns="0"/>
          <a:p>
            <a:endParaRPr/>
          </a:p>
        </p:txBody>
      </p:sp>
      <p:sp>
        <p:nvSpPr>
          <p:cNvPr id="117" name="PlaceHolder 3"/>
          <p:cNvSpPr>
            <a:spLocks noGrp="1"/>
          </p:cNvSpPr>
          <p:nvPr>
            <p:ph type="body"/>
          </p:nvPr>
        </p:nvSpPr>
        <p:spPr>
          <a:xfrm>
            <a:off x="2121120" y="1236240"/>
            <a:ext cx="1221480" cy="493956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838080" y="365040"/>
            <a:ext cx="10514520" cy="344088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21"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122" name="PlaceHolder 3"/>
          <p:cNvSpPr>
            <a:spLocks noGrp="1"/>
          </p:cNvSpPr>
          <p:nvPr>
            <p:ph type="body"/>
          </p:nvPr>
        </p:nvSpPr>
        <p:spPr>
          <a:xfrm>
            <a:off x="838080" y="3816360"/>
            <a:ext cx="1221480" cy="2355840"/>
          </a:xfrm>
          <a:prstGeom prst="rect">
            <a:avLst/>
          </a:prstGeom>
        </p:spPr>
        <p:txBody>
          <a:bodyPr lIns="0" rIns="0" tIns="0" bIns="0"/>
          <a:p>
            <a:endParaRPr/>
          </a:p>
        </p:txBody>
      </p:sp>
      <p:sp>
        <p:nvSpPr>
          <p:cNvPr id="123" name="PlaceHolder 4"/>
          <p:cNvSpPr>
            <a:spLocks noGrp="1"/>
          </p:cNvSpPr>
          <p:nvPr>
            <p:ph type="body"/>
          </p:nvPr>
        </p:nvSpPr>
        <p:spPr>
          <a:xfrm>
            <a:off x="2121120" y="1236240"/>
            <a:ext cx="1221480" cy="493956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25" name="PlaceHolder 2"/>
          <p:cNvSpPr>
            <a:spLocks noGrp="1"/>
          </p:cNvSpPr>
          <p:nvPr>
            <p:ph type="body"/>
          </p:nvPr>
        </p:nvSpPr>
        <p:spPr>
          <a:xfrm>
            <a:off x="838080" y="1236240"/>
            <a:ext cx="1221480" cy="4939560"/>
          </a:xfrm>
          <a:prstGeom prst="rect">
            <a:avLst/>
          </a:prstGeom>
        </p:spPr>
        <p:txBody>
          <a:bodyPr lIns="0" rIns="0" tIns="0" bIns="0"/>
          <a:p>
            <a:endParaRPr/>
          </a:p>
        </p:txBody>
      </p:sp>
      <p:sp>
        <p:nvSpPr>
          <p:cNvPr id="126"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127" name="PlaceHolder 4"/>
          <p:cNvSpPr>
            <a:spLocks noGrp="1"/>
          </p:cNvSpPr>
          <p:nvPr>
            <p:ph type="body"/>
          </p:nvPr>
        </p:nvSpPr>
        <p:spPr>
          <a:xfrm>
            <a:off x="2121120" y="3816360"/>
            <a:ext cx="1221480" cy="2355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29"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130"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131" name="PlaceHolder 4"/>
          <p:cNvSpPr>
            <a:spLocks noGrp="1"/>
          </p:cNvSpPr>
          <p:nvPr>
            <p:ph type="body"/>
          </p:nvPr>
        </p:nvSpPr>
        <p:spPr>
          <a:xfrm>
            <a:off x="838080" y="3816360"/>
            <a:ext cx="2503080" cy="2355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33" name="PlaceHolder 2"/>
          <p:cNvSpPr>
            <a:spLocks noGrp="1"/>
          </p:cNvSpPr>
          <p:nvPr>
            <p:ph type="body"/>
          </p:nvPr>
        </p:nvSpPr>
        <p:spPr>
          <a:xfrm>
            <a:off x="838080" y="1236240"/>
            <a:ext cx="2503080" cy="2355840"/>
          </a:xfrm>
          <a:prstGeom prst="rect">
            <a:avLst/>
          </a:prstGeom>
        </p:spPr>
        <p:txBody>
          <a:bodyPr lIns="0" rIns="0" tIns="0" bIns="0"/>
          <a:p>
            <a:endParaRPr/>
          </a:p>
        </p:txBody>
      </p:sp>
      <p:sp>
        <p:nvSpPr>
          <p:cNvPr id="134" name="PlaceHolder 3"/>
          <p:cNvSpPr>
            <a:spLocks noGrp="1"/>
          </p:cNvSpPr>
          <p:nvPr>
            <p:ph type="body"/>
          </p:nvPr>
        </p:nvSpPr>
        <p:spPr>
          <a:xfrm>
            <a:off x="838080" y="3816360"/>
            <a:ext cx="2503080" cy="2355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36"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137"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138" name="PlaceHolder 4"/>
          <p:cNvSpPr>
            <a:spLocks noGrp="1"/>
          </p:cNvSpPr>
          <p:nvPr>
            <p:ph type="body"/>
          </p:nvPr>
        </p:nvSpPr>
        <p:spPr>
          <a:xfrm>
            <a:off x="2121120" y="3816360"/>
            <a:ext cx="1221480" cy="2355840"/>
          </a:xfrm>
          <a:prstGeom prst="rect">
            <a:avLst/>
          </a:prstGeom>
        </p:spPr>
        <p:txBody>
          <a:bodyPr lIns="0" rIns="0" tIns="0" bIns="0"/>
          <a:p>
            <a:endParaRPr/>
          </a:p>
        </p:txBody>
      </p:sp>
      <p:sp>
        <p:nvSpPr>
          <p:cNvPr id="139" name="PlaceHolder 5"/>
          <p:cNvSpPr>
            <a:spLocks noGrp="1"/>
          </p:cNvSpPr>
          <p:nvPr>
            <p:ph type="body"/>
          </p:nvPr>
        </p:nvSpPr>
        <p:spPr>
          <a:xfrm>
            <a:off x="838080" y="3816360"/>
            <a:ext cx="1221480" cy="2355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41" name="PlaceHolder 2"/>
          <p:cNvSpPr>
            <a:spLocks noGrp="1"/>
          </p:cNvSpPr>
          <p:nvPr>
            <p:ph type="body"/>
          </p:nvPr>
        </p:nvSpPr>
        <p:spPr>
          <a:xfrm>
            <a:off x="838080" y="1236240"/>
            <a:ext cx="2503080" cy="4939560"/>
          </a:xfrm>
          <a:prstGeom prst="rect">
            <a:avLst/>
          </a:prstGeom>
        </p:spPr>
        <p:txBody>
          <a:bodyPr lIns="0" rIns="0" tIns="0" bIns="0"/>
          <a:p>
            <a:endParaRPr/>
          </a:p>
        </p:txBody>
      </p:sp>
      <p:sp>
        <p:nvSpPr>
          <p:cNvPr id="142" name="PlaceHolder 3"/>
          <p:cNvSpPr>
            <a:spLocks noGrp="1"/>
          </p:cNvSpPr>
          <p:nvPr>
            <p:ph type="body"/>
          </p:nvPr>
        </p:nvSpPr>
        <p:spPr>
          <a:xfrm>
            <a:off x="838080" y="1236240"/>
            <a:ext cx="2503080" cy="4939560"/>
          </a:xfrm>
          <a:prstGeom prst="rect">
            <a:avLst/>
          </a:prstGeom>
        </p:spPr>
        <p:txBody>
          <a:bodyPr lIns="0" rIns="0" tIns="0" bIns="0"/>
          <a:p>
            <a:endParaRPr/>
          </a:p>
        </p:txBody>
      </p:sp>
      <p:pic>
        <p:nvPicPr>
          <p:cNvPr id="143" name="" descr=""/>
          <p:cNvPicPr/>
          <p:nvPr/>
        </p:nvPicPr>
        <p:blipFill>
          <a:blip r:embed="rId2"/>
          <a:stretch>
            <a:fillRect/>
          </a:stretch>
        </p:blipFill>
        <p:spPr>
          <a:xfrm>
            <a:off x="837720" y="2707200"/>
            <a:ext cx="2503080" cy="1996920"/>
          </a:xfrm>
          <a:prstGeom prst="rect">
            <a:avLst/>
          </a:prstGeom>
          <a:ln>
            <a:noFill/>
          </a:ln>
        </p:spPr>
      </p:pic>
      <p:pic>
        <p:nvPicPr>
          <p:cNvPr id="144" name="" descr=""/>
          <p:cNvPicPr/>
          <p:nvPr/>
        </p:nvPicPr>
        <p:blipFill>
          <a:blip r:embed="rId3"/>
          <a:stretch>
            <a:fillRect/>
          </a:stretch>
        </p:blipFill>
        <p:spPr>
          <a:xfrm>
            <a:off x="837720" y="2707200"/>
            <a:ext cx="2503080" cy="19969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520" cy="34408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2"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13" name="PlaceHolder 3"/>
          <p:cNvSpPr>
            <a:spLocks noGrp="1"/>
          </p:cNvSpPr>
          <p:nvPr>
            <p:ph type="body"/>
          </p:nvPr>
        </p:nvSpPr>
        <p:spPr>
          <a:xfrm>
            <a:off x="838080" y="3816360"/>
            <a:ext cx="1221480" cy="2355840"/>
          </a:xfrm>
          <a:prstGeom prst="rect">
            <a:avLst/>
          </a:prstGeom>
        </p:spPr>
        <p:txBody>
          <a:bodyPr lIns="0" rIns="0" tIns="0" bIns="0"/>
          <a:p>
            <a:endParaRPr/>
          </a:p>
        </p:txBody>
      </p:sp>
      <p:sp>
        <p:nvSpPr>
          <p:cNvPr id="14" name="PlaceHolder 4"/>
          <p:cNvSpPr>
            <a:spLocks noGrp="1"/>
          </p:cNvSpPr>
          <p:nvPr>
            <p:ph type="body"/>
          </p:nvPr>
        </p:nvSpPr>
        <p:spPr>
          <a:xfrm>
            <a:off x="2121120" y="1236240"/>
            <a:ext cx="1221480" cy="4939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16" name="PlaceHolder 2"/>
          <p:cNvSpPr>
            <a:spLocks noGrp="1"/>
          </p:cNvSpPr>
          <p:nvPr>
            <p:ph type="body"/>
          </p:nvPr>
        </p:nvSpPr>
        <p:spPr>
          <a:xfrm>
            <a:off x="838080" y="1236240"/>
            <a:ext cx="1221480" cy="4939560"/>
          </a:xfrm>
          <a:prstGeom prst="rect">
            <a:avLst/>
          </a:prstGeom>
        </p:spPr>
        <p:txBody>
          <a:bodyPr lIns="0" rIns="0" tIns="0" bIns="0"/>
          <a:p>
            <a:endParaRPr/>
          </a:p>
        </p:txBody>
      </p:sp>
      <p:sp>
        <p:nvSpPr>
          <p:cNvPr id="17"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18" name="PlaceHolder 4"/>
          <p:cNvSpPr>
            <a:spLocks noGrp="1"/>
          </p:cNvSpPr>
          <p:nvPr>
            <p:ph type="body"/>
          </p:nvPr>
        </p:nvSpPr>
        <p:spPr>
          <a:xfrm>
            <a:off x="2121120" y="3816360"/>
            <a:ext cx="1221480" cy="2355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520" cy="742320"/>
          </a:xfrm>
          <a:prstGeom prst="rect">
            <a:avLst/>
          </a:prstGeom>
        </p:spPr>
        <p:txBody>
          <a:bodyPr lIns="0" rIns="0" tIns="0" bIns="0" anchor="ctr"/>
          <a:p>
            <a:pPr algn="ctr"/>
            <a:endParaRPr/>
          </a:p>
        </p:txBody>
      </p:sp>
      <p:sp>
        <p:nvSpPr>
          <p:cNvPr id="20" name="PlaceHolder 2"/>
          <p:cNvSpPr>
            <a:spLocks noGrp="1"/>
          </p:cNvSpPr>
          <p:nvPr>
            <p:ph type="body"/>
          </p:nvPr>
        </p:nvSpPr>
        <p:spPr>
          <a:xfrm>
            <a:off x="838080" y="1236240"/>
            <a:ext cx="1221480" cy="2355840"/>
          </a:xfrm>
          <a:prstGeom prst="rect">
            <a:avLst/>
          </a:prstGeom>
        </p:spPr>
        <p:txBody>
          <a:bodyPr lIns="0" rIns="0" tIns="0" bIns="0"/>
          <a:p>
            <a:endParaRPr/>
          </a:p>
        </p:txBody>
      </p:sp>
      <p:sp>
        <p:nvSpPr>
          <p:cNvPr id="21" name="PlaceHolder 3"/>
          <p:cNvSpPr>
            <a:spLocks noGrp="1"/>
          </p:cNvSpPr>
          <p:nvPr>
            <p:ph type="body"/>
          </p:nvPr>
        </p:nvSpPr>
        <p:spPr>
          <a:xfrm>
            <a:off x="2121120" y="1236240"/>
            <a:ext cx="1221480" cy="2355840"/>
          </a:xfrm>
          <a:prstGeom prst="rect">
            <a:avLst/>
          </a:prstGeom>
        </p:spPr>
        <p:txBody>
          <a:bodyPr lIns="0" rIns="0" tIns="0" bIns="0"/>
          <a:p>
            <a:endParaRPr/>
          </a:p>
        </p:txBody>
      </p:sp>
      <p:sp>
        <p:nvSpPr>
          <p:cNvPr id="22" name="PlaceHolder 4"/>
          <p:cNvSpPr>
            <a:spLocks noGrp="1"/>
          </p:cNvSpPr>
          <p:nvPr>
            <p:ph type="body"/>
          </p:nvPr>
        </p:nvSpPr>
        <p:spPr>
          <a:xfrm>
            <a:off x="838080" y="3816360"/>
            <a:ext cx="2503080" cy="2355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741960"/>
          </a:xfrm>
          <a:prstGeom prst="rect">
            <a:avLst/>
          </a:prstGeom>
        </p:spPr>
        <p:txBody>
          <a:bodyPr lIns="0" rIns="0" tIns="0" bIns="0" anchor="ctr"/>
          <a:p>
            <a:r>
              <a:rPr lang="en-IN">
                <a:latin typeface="Arial"/>
              </a:rPr>
              <a:t>Click to edit the title text format</a:t>
            </a:r>
            <a:endParaRPr/>
          </a:p>
        </p:txBody>
      </p:sp>
      <p:sp>
        <p:nvSpPr>
          <p:cNvPr id="1" name="PlaceHolder 2"/>
          <p:cNvSpPr>
            <a:spLocks noGrp="1"/>
          </p:cNvSpPr>
          <p:nvPr>
            <p:ph type="body"/>
          </p:nvPr>
        </p:nvSpPr>
        <p:spPr>
          <a:xfrm>
            <a:off x="838080" y="1236240"/>
            <a:ext cx="5130360" cy="493956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IN" sz="4400">
                <a:latin typeface="Arial"/>
              </a:rPr>
              <a:t>Click to edit the title text format</a:t>
            </a:r>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lang="en-IN" sz="4400">
                <a:latin typeface="Arial"/>
              </a:rPr>
              <a:t>Click to edit the title text format</a:t>
            </a:r>
            <a:endParaRPr/>
          </a:p>
        </p:txBody>
      </p:sp>
      <p:sp>
        <p:nvSpPr>
          <p:cNvPr id="73" name="PlaceHolder 2"/>
          <p:cNvSpPr>
            <a:spLocks noGrp="1"/>
          </p:cNvSpPr>
          <p:nvPr>
            <p:ph type="body"/>
          </p:nvPr>
        </p:nvSpPr>
        <p:spPr>
          <a:xfrm>
            <a:off x="609480" y="1604520"/>
            <a:ext cx="10972440" cy="397692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4520" cy="741960"/>
          </a:xfrm>
          <a:prstGeom prst="rect">
            <a:avLst/>
          </a:prstGeom>
        </p:spPr>
        <p:txBody>
          <a:bodyPr lIns="0" rIns="0" tIns="0" bIns="0" anchor="ctr"/>
          <a:p>
            <a:r>
              <a:rPr lang="en-IN">
                <a:latin typeface="Arial"/>
              </a:rPr>
              <a:t>Click to edit the title text format</a:t>
            </a:r>
            <a:endParaRPr/>
          </a:p>
        </p:txBody>
      </p:sp>
      <p:sp>
        <p:nvSpPr>
          <p:cNvPr id="109" name="PlaceHolder 2"/>
          <p:cNvSpPr>
            <a:spLocks noGrp="1"/>
          </p:cNvSpPr>
          <p:nvPr>
            <p:ph type="body"/>
          </p:nvPr>
        </p:nvSpPr>
        <p:spPr>
          <a:xfrm>
            <a:off x="838080" y="1236240"/>
            <a:ext cx="2503080" cy="493956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110" name="PlaceHolder 3"/>
          <p:cNvSpPr>
            <a:spLocks noGrp="1"/>
          </p:cNvSpPr>
          <p:nvPr>
            <p:ph type="body"/>
          </p:nvPr>
        </p:nvSpPr>
        <p:spPr>
          <a:xfrm>
            <a:off x="3467160" y="1236240"/>
            <a:ext cx="2503080" cy="493956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1523880" y="1122480"/>
            <a:ext cx="9142920" cy="2386440"/>
          </a:xfrm>
          <a:prstGeom prst="rect">
            <a:avLst/>
          </a:prstGeom>
          <a:noFill/>
          <a:ln>
            <a:noFill/>
          </a:ln>
        </p:spPr>
        <p:txBody>
          <a:bodyPr lIns="90000" rIns="90000" tIns="45000" bIns="45000" anchor="b"/>
          <a:p>
            <a:pPr algn="ctr">
              <a:lnSpc>
                <a:spcPct val="100000"/>
              </a:lnSpc>
            </a:pPr>
            <a:r>
              <a:rPr lang="en-IN" sz="6000">
                <a:solidFill>
                  <a:srgbClr val="000000"/>
                </a:solidFill>
                <a:latin typeface="Calibri Light"/>
              </a:rPr>
              <a:t>Basic concepts in ML</a:t>
            </a:r>
            <a:endParaRPr/>
          </a:p>
        </p:txBody>
      </p:sp>
      <p:sp>
        <p:nvSpPr>
          <p:cNvPr id="146" name="CustomShape 2"/>
          <p:cNvSpPr/>
          <p:nvPr/>
        </p:nvSpPr>
        <p:spPr>
          <a:xfrm>
            <a:off x="1523880" y="3602160"/>
            <a:ext cx="9142920" cy="1654560"/>
          </a:xfrm>
          <a:prstGeom prst="rect">
            <a:avLst/>
          </a:prstGeom>
          <a:noFill/>
          <a:ln>
            <a:noFill/>
          </a:ln>
        </p:spPr>
        <p:txBody>
          <a:bodyPr lIns="90000" rIns="90000" tIns="45000" bIns="45000"/>
          <a:p>
            <a:r>
              <a:rPr lang="en-IN" sz="2400">
                <a:solidFill>
                  <a:srgbClr val="ff0000"/>
                </a:solidFill>
                <a:latin typeface="Calibri"/>
              </a:rPr>
              <a:t>15CSE401</a:t>
            </a:r>
            <a:endParaRPr/>
          </a:p>
          <a:p>
            <a:pPr algn="ctr">
              <a:lnSpc>
                <a:spcPct val="100000"/>
              </a:lnSpc>
            </a:pPr>
            <a:r>
              <a:rPr lang="en-IN" sz="2400">
                <a:solidFill>
                  <a:srgbClr val="ff0000"/>
                </a:solidFill>
                <a:latin typeface="Calibri"/>
              </a:rPr>
              <a:t>Machine Learning and Data Mining</a:t>
            </a:r>
            <a:endParaRPr/>
          </a:p>
          <a:p>
            <a:pPr algn="ctr">
              <a:lnSpc>
                <a:spcPct val="100000"/>
              </a:lnSpc>
            </a:pPr>
            <a:r>
              <a:rPr lang="en-IN" sz="2400">
                <a:solidFill>
                  <a:srgbClr val="000000"/>
                </a:solidFill>
                <a:latin typeface="Calibri"/>
              </a:rPr>
              <a:t>Radhakrihnan / Priyanka Vivek</a:t>
            </a:r>
            <a:endParaRPr/>
          </a:p>
          <a:p>
            <a:pPr algn="ctr">
              <a:lnSpc>
                <a:spcPct val="100000"/>
              </a:lnSpc>
            </a:pPr>
            <a:r>
              <a:rPr lang="en-IN" sz="2400">
                <a:solidFill>
                  <a:srgbClr val="000000"/>
                </a:solidFill>
                <a:latin typeface="Calibri"/>
              </a:rPr>
              <a:t>Department of CSE</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838080" y="365040"/>
            <a:ext cx="10514520" cy="741240"/>
          </a:xfrm>
          <a:prstGeom prst="rect">
            <a:avLst/>
          </a:prstGeom>
          <a:noFill/>
          <a:ln>
            <a:noFill/>
          </a:ln>
        </p:spPr>
        <p:txBody>
          <a:bodyPr lIns="0" rIns="0" tIns="0" bIns="0" anchor="ctr"/>
          <a:p>
            <a:r>
              <a:rPr lang="en-IN" sz="2600">
                <a:latin typeface="Calibri"/>
              </a:rPr>
              <a:t>Example</a:t>
            </a:r>
            <a:endParaRPr/>
          </a:p>
        </p:txBody>
      </p:sp>
      <p:sp>
        <p:nvSpPr>
          <p:cNvPr id="169" name="CustomShape 2"/>
          <p:cNvSpPr/>
          <p:nvPr/>
        </p:nvSpPr>
        <p:spPr>
          <a:xfrm>
            <a:off x="838080" y="1236240"/>
            <a:ext cx="10514520" cy="4939560"/>
          </a:xfrm>
          <a:prstGeom prst="rect">
            <a:avLst/>
          </a:prstGeom>
          <a:noFill/>
          <a:ln>
            <a:noFill/>
          </a:ln>
        </p:spPr>
      </p:sp>
      <p:pic>
        <p:nvPicPr>
          <p:cNvPr id="170" name="" descr=""/>
          <p:cNvPicPr/>
          <p:nvPr/>
        </p:nvPicPr>
        <p:blipFill>
          <a:blip r:embed="rId1"/>
          <a:stretch>
            <a:fillRect/>
          </a:stretch>
        </p:blipFill>
        <p:spPr>
          <a:xfrm>
            <a:off x="288000" y="1368000"/>
            <a:ext cx="6047280" cy="4782600"/>
          </a:xfrm>
          <a:prstGeom prst="rect">
            <a:avLst/>
          </a:prstGeom>
          <a:ln>
            <a:noFill/>
          </a:ln>
        </p:spPr>
      </p:pic>
      <p:pic>
        <p:nvPicPr>
          <p:cNvPr id="171" name="" descr=""/>
          <p:cNvPicPr/>
          <p:nvPr/>
        </p:nvPicPr>
        <p:blipFill>
          <a:blip r:embed="rId2"/>
          <a:stretch>
            <a:fillRect/>
          </a:stretch>
        </p:blipFill>
        <p:spPr>
          <a:xfrm>
            <a:off x="6264000" y="1152000"/>
            <a:ext cx="5831280" cy="51235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CustomShape 1"/>
          <p:cNvSpPr/>
          <p:nvPr/>
        </p:nvSpPr>
        <p:spPr>
          <a:xfrm>
            <a:off x="838080" y="365040"/>
            <a:ext cx="10514520" cy="741240"/>
          </a:xfrm>
          <a:prstGeom prst="rect">
            <a:avLst/>
          </a:prstGeom>
          <a:noFill/>
          <a:ln>
            <a:noFill/>
          </a:ln>
        </p:spPr>
      </p:sp>
      <p:sp>
        <p:nvSpPr>
          <p:cNvPr id="173" name="CustomShape 2"/>
          <p:cNvSpPr/>
          <p:nvPr/>
        </p:nvSpPr>
        <p:spPr>
          <a:xfrm>
            <a:off x="838080" y="1236240"/>
            <a:ext cx="10514520" cy="4939560"/>
          </a:xfrm>
          <a:prstGeom prst="rect">
            <a:avLst/>
          </a:prstGeom>
          <a:noFill/>
          <a:ln>
            <a:noFill/>
          </a:ln>
        </p:spPr>
      </p:sp>
      <p:pic>
        <p:nvPicPr>
          <p:cNvPr id="174" name="" descr=""/>
          <p:cNvPicPr/>
          <p:nvPr/>
        </p:nvPicPr>
        <p:blipFill>
          <a:blip r:embed="rId1"/>
          <a:stretch>
            <a:fillRect/>
          </a:stretch>
        </p:blipFill>
        <p:spPr>
          <a:xfrm>
            <a:off x="1080000" y="365040"/>
            <a:ext cx="9647280" cy="60422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838080" y="365040"/>
            <a:ext cx="10514520" cy="741240"/>
          </a:xfrm>
          <a:prstGeom prst="rect">
            <a:avLst/>
          </a:prstGeom>
          <a:noFill/>
          <a:ln>
            <a:noFill/>
          </a:ln>
        </p:spPr>
      </p:sp>
      <p:sp>
        <p:nvSpPr>
          <p:cNvPr id="176" name="CustomShape 2"/>
          <p:cNvSpPr/>
          <p:nvPr/>
        </p:nvSpPr>
        <p:spPr>
          <a:xfrm>
            <a:off x="838080" y="1236240"/>
            <a:ext cx="5130360" cy="4939560"/>
          </a:xfrm>
          <a:prstGeom prst="rect">
            <a:avLst/>
          </a:prstGeom>
          <a:noFill/>
          <a:ln>
            <a:noFill/>
          </a:ln>
        </p:spPr>
      </p:sp>
      <p:sp>
        <p:nvSpPr>
          <p:cNvPr id="177" name="CustomShape 3"/>
          <p:cNvSpPr/>
          <p:nvPr/>
        </p:nvSpPr>
        <p:spPr>
          <a:xfrm>
            <a:off x="5760000" y="432000"/>
            <a:ext cx="5975280" cy="5743800"/>
          </a:xfrm>
          <a:prstGeom prst="rect">
            <a:avLst/>
          </a:prstGeom>
          <a:noFill/>
          <a:ln>
            <a:noFill/>
          </a:ln>
        </p:spPr>
        <p:txBody>
          <a:bodyPr lIns="0" rIns="0" tIns="0" bIns="0"/>
          <a:p>
            <a:pPr>
              <a:lnSpc>
                <a:spcPct val="100000"/>
              </a:lnSpc>
              <a:buSzPct val="45000"/>
              <a:buFont typeface="StarSymbol"/>
              <a:buChar char="l"/>
            </a:pPr>
            <a:r>
              <a:rPr b="1" lang="en-IN" sz="2800">
                <a:latin typeface="Calibri"/>
              </a:rPr>
              <a:t>problem statement:</a:t>
            </a:r>
            <a:r>
              <a:rPr lang="en-IN" sz="2800">
                <a:latin typeface="Calibri"/>
              </a:rPr>
              <a:t>  To reach the Omega and kill it, where </a:t>
            </a:r>
            <a:r>
              <a:rPr b="1" lang="en-IN" sz="2800">
                <a:latin typeface="Calibri"/>
              </a:rPr>
              <a:t>Cage is an agent</a:t>
            </a:r>
            <a:r>
              <a:rPr lang="en-IN" sz="2800">
                <a:latin typeface="Calibri"/>
              </a:rPr>
              <a:t> who interacts with the </a:t>
            </a:r>
            <a:r>
              <a:rPr b="1" lang="en-IN" sz="2800">
                <a:latin typeface="Calibri"/>
              </a:rPr>
              <a:t>environment</a:t>
            </a:r>
            <a:r>
              <a:rPr lang="en-IN" sz="2800">
                <a:latin typeface="Calibri"/>
              </a:rPr>
              <a:t> (which is the whole surrounding where Cage is) through his </a:t>
            </a:r>
            <a:r>
              <a:rPr b="1" lang="en-IN" sz="2800">
                <a:latin typeface="Calibri"/>
              </a:rPr>
              <a:t>actions</a:t>
            </a:r>
            <a:r>
              <a:rPr lang="en-IN" sz="2800">
                <a:latin typeface="Calibri"/>
              </a:rPr>
              <a:t> (Cage’s activities) and receives a </a:t>
            </a:r>
            <a:r>
              <a:rPr b="1" lang="en-IN" sz="2800">
                <a:latin typeface="Calibri"/>
              </a:rPr>
              <a:t>reward (finding a lead to get closer to Omega’s location)</a:t>
            </a:r>
            <a:r>
              <a:rPr lang="en-IN" sz="2800">
                <a:latin typeface="Calibri"/>
              </a:rPr>
              <a:t> in return. </a:t>
            </a:r>
            <a:endParaRPr/>
          </a:p>
          <a:p>
            <a:pPr>
              <a:lnSpc>
                <a:spcPct val="100000"/>
              </a:lnSpc>
              <a:buSzPct val="45000"/>
              <a:buFont typeface="StarSymbol"/>
              <a:buChar char="l"/>
            </a:pPr>
            <a:r>
              <a:rPr lang="en-IN" sz="2800">
                <a:latin typeface="Calibri"/>
              </a:rPr>
              <a:t>He learns from the outcomes of his actions (by trial and error) further select his actions that maximizes his reward accumulated over time</a:t>
            </a:r>
            <a:endParaRPr/>
          </a:p>
        </p:txBody>
      </p:sp>
      <p:pic>
        <p:nvPicPr>
          <p:cNvPr id="178" name="" descr=""/>
          <p:cNvPicPr/>
          <p:nvPr/>
        </p:nvPicPr>
        <p:blipFill>
          <a:blip r:embed="rId1"/>
          <a:stretch>
            <a:fillRect/>
          </a:stretch>
        </p:blipFill>
        <p:spPr>
          <a:xfrm>
            <a:off x="504000" y="504000"/>
            <a:ext cx="4679280" cy="57592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838080" y="365040"/>
            <a:ext cx="10514520" cy="741240"/>
          </a:xfrm>
          <a:prstGeom prst="rect">
            <a:avLst/>
          </a:prstGeom>
          <a:noFill/>
          <a:ln>
            <a:noFill/>
          </a:ln>
        </p:spPr>
        <p:txBody>
          <a:bodyPr lIns="90000" rIns="90000" tIns="45000" bIns="45000" anchor="ctr"/>
          <a:p>
            <a:pPr>
              <a:lnSpc>
                <a:spcPct val="100000"/>
              </a:lnSpc>
            </a:pPr>
            <a:r>
              <a:rPr b="1" lang="en-IN" sz="3600">
                <a:solidFill>
                  <a:srgbClr val="000000"/>
                </a:solidFill>
                <a:latin typeface="Calibri"/>
              </a:rPr>
              <a:t>Parametric vs non-parametric models</a:t>
            </a:r>
            <a:endParaRPr/>
          </a:p>
        </p:txBody>
      </p:sp>
      <p:sp>
        <p:nvSpPr>
          <p:cNvPr id="148" name="CustomShape 2"/>
          <p:cNvSpPr/>
          <p:nvPr/>
        </p:nvSpPr>
        <p:spPr>
          <a:xfrm>
            <a:off x="838080" y="1236240"/>
            <a:ext cx="10514520" cy="4939560"/>
          </a:xfrm>
          <a:prstGeom prst="rect">
            <a:avLst/>
          </a:prstGeom>
          <a:noFill/>
          <a:ln>
            <a:noFill/>
          </a:ln>
        </p:spPr>
        <p:txBody>
          <a:bodyPr lIns="90000" rIns="90000" tIns="45000" bIns="45000"/>
          <a:p>
            <a:pPr>
              <a:lnSpc>
                <a:spcPct val="90000"/>
              </a:lnSpc>
              <a:buFont typeface="Arial"/>
              <a:buChar char="•"/>
            </a:pPr>
            <a:r>
              <a:rPr lang="en-IN" sz="2800">
                <a:solidFill>
                  <a:srgbClr val="000000"/>
                </a:solidFill>
                <a:latin typeface="Calibri"/>
              </a:rPr>
              <a:t>Does the model have a fixed number of parameters</a:t>
            </a:r>
            <a:endParaRPr/>
          </a:p>
          <a:p>
            <a:pPr lvl="1">
              <a:lnSpc>
                <a:spcPct val="100000"/>
              </a:lnSpc>
              <a:buFont typeface="Arial"/>
              <a:buChar char="•"/>
            </a:pPr>
            <a:r>
              <a:rPr lang="en-IN" sz="2400">
                <a:solidFill>
                  <a:srgbClr val="000000"/>
                </a:solidFill>
                <a:latin typeface="Calibri"/>
              </a:rPr>
              <a:t>Fixed:  parametric</a:t>
            </a:r>
            <a:endParaRPr/>
          </a:p>
          <a:p>
            <a:pPr lvl="2">
              <a:lnSpc>
                <a:spcPct val="100000"/>
              </a:lnSpc>
              <a:buFont typeface="Arial"/>
              <a:buChar char="•"/>
            </a:pPr>
            <a:r>
              <a:rPr lang="en-IN" sz="2000">
                <a:solidFill>
                  <a:srgbClr val="000000"/>
                </a:solidFill>
                <a:latin typeface="Calibri"/>
              </a:rPr>
              <a:t>Pros: Faster to use</a:t>
            </a:r>
            <a:endParaRPr/>
          </a:p>
          <a:p>
            <a:pPr lvl="2">
              <a:lnSpc>
                <a:spcPct val="100000"/>
              </a:lnSpc>
              <a:buFont typeface="Arial"/>
              <a:buChar char="•"/>
            </a:pPr>
            <a:r>
              <a:rPr lang="en-IN" sz="2000">
                <a:solidFill>
                  <a:srgbClr val="000000"/>
                </a:solidFill>
                <a:latin typeface="Calibri"/>
              </a:rPr>
              <a:t>Cons: makes stronger assumptions about the nature of the data distributions</a:t>
            </a:r>
            <a:endParaRPr/>
          </a:p>
          <a:p>
            <a:pPr lvl="2">
              <a:lnSpc>
                <a:spcPct val="100000"/>
              </a:lnSpc>
              <a:buFont typeface="Arial"/>
              <a:buChar char="•"/>
            </a:pPr>
            <a:endParaRPr/>
          </a:p>
          <a:p>
            <a:pPr lvl="1">
              <a:lnSpc>
                <a:spcPct val="100000"/>
              </a:lnSpc>
              <a:buFont typeface="Arial"/>
              <a:buChar char="•"/>
            </a:pPr>
            <a:r>
              <a:rPr lang="en-IN" sz="2400">
                <a:solidFill>
                  <a:srgbClr val="000000"/>
                </a:solidFill>
                <a:latin typeface="Calibri"/>
              </a:rPr>
              <a:t>Parameters may grow with data:  non-parametric</a:t>
            </a:r>
            <a:endParaRPr/>
          </a:p>
          <a:p>
            <a:pPr lvl="2">
              <a:lnSpc>
                <a:spcPct val="100000"/>
              </a:lnSpc>
              <a:buFont typeface="Arial"/>
              <a:buChar char="•"/>
            </a:pPr>
            <a:r>
              <a:rPr lang="en-IN" sz="2000">
                <a:solidFill>
                  <a:srgbClr val="000000"/>
                </a:solidFill>
                <a:latin typeface="Calibri"/>
              </a:rPr>
              <a:t>Pros: More Flexible</a:t>
            </a:r>
            <a:endParaRPr/>
          </a:p>
          <a:p>
            <a:pPr lvl="2">
              <a:lnSpc>
                <a:spcPct val="100000"/>
              </a:lnSpc>
              <a:buFont typeface="Arial"/>
              <a:buChar char="•"/>
            </a:pPr>
            <a:r>
              <a:rPr lang="en-IN" sz="2000">
                <a:solidFill>
                  <a:srgbClr val="000000"/>
                </a:solidFill>
                <a:latin typeface="Calibri"/>
              </a:rPr>
              <a:t>Cons: Computationally more complex</a:t>
            </a:r>
            <a:endParaRPr/>
          </a:p>
          <a:p>
            <a:pPr>
              <a:lnSpc>
                <a:spcPct val="90000"/>
              </a:lnSpc>
              <a:buFont typeface="Arial"/>
              <a:buChar char="•"/>
            </a:pPr>
            <a:endParaRPr/>
          </a:p>
          <a:p>
            <a:pPr>
              <a:lnSpc>
                <a:spcPct val="9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838080" y="365040"/>
            <a:ext cx="10514520" cy="741240"/>
          </a:xfrm>
          <a:prstGeom prst="rect">
            <a:avLst/>
          </a:prstGeom>
          <a:noFill/>
          <a:ln>
            <a:noFill/>
          </a:ln>
        </p:spPr>
        <p:txBody>
          <a:bodyPr lIns="90000" rIns="90000" tIns="45000" bIns="45000" anchor="ctr"/>
          <a:p>
            <a:pPr>
              <a:lnSpc>
                <a:spcPct val="100000"/>
              </a:lnSpc>
            </a:pPr>
            <a:r>
              <a:rPr b="1" lang="en-IN" sz="4400">
                <a:solidFill>
                  <a:srgbClr val="000000"/>
                </a:solidFill>
                <a:latin typeface="Calibri"/>
              </a:rPr>
              <a:t>Example of a non-parametric classifier</a:t>
            </a:r>
            <a:endParaRPr/>
          </a:p>
        </p:txBody>
      </p:sp>
      <p:sp>
        <p:nvSpPr>
          <p:cNvPr id="150" name="CustomShape 2"/>
          <p:cNvSpPr/>
          <p:nvPr/>
        </p:nvSpPr>
        <p:spPr>
          <a:xfrm>
            <a:off x="838080" y="1299600"/>
            <a:ext cx="10514520" cy="4939560"/>
          </a:xfrm>
          <a:prstGeom prst="rect">
            <a:avLst/>
          </a:prstGeom>
          <a:noFill/>
          <a:ln>
            <a:noFill/>
          </a:ln>
        </p:spPr>
        <p:txBody>
          <a:bodyPr lIns="90000" rIns="90000" tIns="45000" bIns="45000"/>
          <a:p>
            <a:pPr>
              <a:lnSpc>
                <a:spcPct val="90000"/>
              </a:lnSpc>
              <a:buFont typeface="Arial"/>
              <a:buChar char="•"/>
            </a:pPr>
            <a:r>
              <a:rPr lang="en-IN" sz="2800">
                <a:solidFill>
                  <a:srgbClr val="000000"/>
                </a:solidFill>
                <a:latin typeface="Calibri"/>
              </a:rPr>
              <a:t>K-nearest neighbors</a:t>
            </a:r>
            <a:endParaRPr/>
          </a:p>
          <a:p>
            <a:pPr lvl="1">
              <a:lnSpc>
                <a:spcPct val="100000"/>
              </a:lnSpc>
              <a:buFont typeface="Arial"/>
              <a:buChar char="•"/>
            </a:pPr>
            <a:r>
              <a:rPr lang="en-IN" sz="2400">
                <a:solidFill>
                  <a:srgbClr val="000000"/>
                </a:solidFill>
                <a:latin typeface="Calibri"/>
              </a:rPr>
              <a:t>“</a:t>
            </a:r>
            <a:r>
              <a:rPr lang="en-IN" sz="2400">
                <a:solidFill>
                  <a:srgbClr val="000000"/>
                </a:solidFill>
                <a:latin typeface="Calibri"/>
              </a:rPr>
              <a:t>looks at” the K points in the training set that are nearest to the test input x, counts how many members of each class are in this set, and returns that empirical fraction as  the estimate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Calibri"/>
              </a:rPr>
              <a:t>where, where N</a:t>
            </a:r>
            <a:r>
              <a:rPr lang="en-IN" sz="2000" baseline="-25000">
                <a:solidFill>
                  <a:srgbClr val="000000"/>
                </a:solidFill>
                <a:latin typeface="Calibri"/>
              </a:rPr>
              <a:t>K</a:t>
            </a:r>
            <a:r>
              <a:rPr lang="en-IN" sz="2000">
                <a:solidFill>
                  <a:srgbClr val="000000"/>
                </a:solidFill>
                <a:latin typeface="Calibri"/>
              </a:rPr>
              <a:t>(x,D) are the (indices of the) K nearest points to x in D and </a:t>
            </a:r>
            <a:endParaRPr/>
          </a:p>
        </p:txBody>
      </p:sp>
      <p:pic>
        <p:nvPicPr>
          <p:cNvPr id="151" name="Picture 6" descr=""/>
          <p:cNvPicPr/>
          <p:nvPr/>
        </p:nvPicPr>
        <p:blipFill>
          <a:blip r:embed="rId1"/>
          <a:stretch>
            <a:fillRect/>
          </a:stretch>
        </p:blipFill>
        <p:spPr>
          <a:xfrm>
            <a:off x="3360600" y="3010320"/>
            <a:ext cx="5967000" cy="1069560"/>
          </a:xfrm>
          <a:prstGeom prst="rect">
            <a:avLst/>
          </a:prstGeom>
          <a:ln>
            <a:noFill/>
          </a:ln>
        </p:spPr>
      </p:pic>
      <p:pic>
        <p:nvPicPr>
          <p:cNvPr id="152" name="Picture 7" descr=""/>
          <p:cNvPicPr/>
          <p:nvPr/>
        </p:nvPicPr>
        <p:blipFill>
          <a:blip r:embed="rId2"/>
          <a:stretch>
            <a:fillRect/>
          </a:stretch>
        </p:blipFill>
        <p:spPr>
          <a:xfrm>
            <a:off x="4661640" y="5109840"/>
            <a:ext cx="3451680" cy="9680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838080" y="365040"/>
            <a:ext cx="10514520" cy="741240"/>
          </a:xfrm>
          <a:prstGeom prst="rect">
            <a:avLst/>
          </a:prstGeom>
          <a:noFill/>
          <a:ln>
            <a:noFill/>
          </a:ln>
        </p:spPr>
        <p:txBody>
          <a:bodyPr lIns="90000" rIns="90000" tIns="45000" bIns="45000" anchor="ctr"/>
          <a:p>
            <a:pPr>
              <a:lnSpc>
                <a:spcPct val="100000"/>
              </a:lnSpc>
            </a:pPr>
            <a:r>
              <a:rPr b="1" lang="en-IN" sz="4400">
                <a:solidFill>
                  <a:srgbClr val="000000"/>
                </a:solidFill>
                <a:latin typeface="Calibri"/>
              </a:rPr>
              <a:t>K-nearest neighbors</a:t>
            </a:r>
            <a:endParaRPr/>
          </a:p>
        </p:txBody>
      </p:sp>
      <p:pic>
        <p:nvPicPr>
          <p:cNvPr id="154" name="Picture 3" descr=""/>
          <p:cNvPicPr/>
          <p:nvPr/>
        </p:nvPicPr>
        <p:blipFill>
          <a:blip r:embed="rId1"/>
          <a:stretch>
            <a:fillRect/>
          </a:stretch>
        </p:blipFill>
        <p:spPr>
          <a:xfrm>
            <a:off x="224280" y="1865160"/>
            <a:ext cx="5470560" cy="4439520"/>
          </a:xfrm>
          <a:prstGeom prst="rect">
            <a:avLst/>
          </a:prstGeom>
          <a:ln>
            <a:noFill/>
          </a:ln>
        </p:spPr>
      </p:pic>
      <p:pic>
        <p:nvPicPr>
          <p:cNvPr id="155" name="Picture 4" descr=""/>
          <p:cNvPicPr/>
          <p:nvPr/>
        </p:nvPicPr>
        <p:blipFill>
          <a:blip r:embed="rId2"/>
          <a:stretch>
            <a:fillRect/>
          </a:stretch>
        </p:blipFill>
        <p:spPr>
          <a:xfrm>
            <a:off x="6084360" y="2009880"/>
            <a:ext cx="5268240" cy="42948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838080" y="365040"/>
            <a:ext cx="10514520" cy="741240"/>
          </a:xfrm>
          <a:prstGeom prst="rect">
            <a:avLst/>
          </a:prstGeom>
          <a:noFill/>
          <a:ln>
            <a:noFill/>
          </a:ln>
        </p:spPr>
        <p:txBody>
          <a:bodyPr lIns="90000" rIns="90000" tIns="45000" bIns="45000" anchor="ctr"/>
          <a:p>
            <a:pPr>
              <a:lnSpc>
                <a:spcPct val="100000"/>
              </a:lnSpc>
            </a:pPr>
            <a:r>
              <a:rPr b="1" lang="en-IN" sz="4400">
                <a:solidFill>
                  <a:srgbClr val="000000"/>
                </a:solidFill>
                <a:latin typeface="Calibri"/>
              </a:rPr>
              <a:t>ML Concepts contd...</a:t>
            </a:r>
            <a:endParaRPr/>
          </a:p>
        </p:txBody>
      </p:sp>
      <p:sp>
        <p:nvSpPr>
          <p:cNvPr id="157" name="CustomShape 2"/>
          <p:cNvSpPr/>
          <p:nvPr/>
        </p:nvSpPr>
        <p:spPr>
          <a:xfrm>
            <a:off x="792000" y="1252440"/>
            <a:ext cx="10514520" cy="4939560"/>
          </a:xfrm>
          <a:prstGeom prst="rect">
            <a:avLst/>
          </a:prstGeom>
          <a:noFill/>
          <a:ln>
            <a:noFill/>
          </a:ln>
        </p:spPr>
        <p:txBody>
          <a:bodyPr lIns="90000" rIns="90000" tIns="45000" bIns="45000"/>
          <a:p>
            <a:pPr>
              <a:lnSpc>
                <a:spcPct val="90000"/>
              </a:lnSpc>
              <a:buFont typeface="Arial"/>
              <a:buChar char="•"/>
            </a:pPr>
            <a:endParaRPr/>
          </a:p>
          <a:p>
            <a:pPr>
              <a:lnSpc>
                <a:spcPct val="90000"/>
              </a:lnSpc>
              <a:buFont typeface="Arial"/>
              <a:buChar char="•"/>
            </a:pPr>
            <a:r>
              <a:rPr lang="en-IN" sz="2800">
                <a:solidFill>
                  <a:srgbClr val="000000"/>
                </a:solidFill>
                <a:latin typeface="Calibri"/>
              </a:rPr>
              <a:t>Linear regression</a:t>
            </a:r>
            <a:endParaRPr/>
          </a:p>
          <a:p>
            <a:pPr lvl="1">
              <a:lnSpc>
                <a:spcPct val="100000"/>
              </a:lnSpc>
              <a:buFont typeface="Arial"/>
              <a:buChar char="•"/>
            </a:pPr>
            <a:r>
              <a:rPr lang="en-IN" sz="2400">
                <a:solidFill>
                  <a:srgbClr val="000000"/>
                </a:solidFill>
                <a:latin typeface="Calibri"/>
              </a:rPr>
              <a:t>Response is a linear function of the inputs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90000"/>
              </a:lnSpc>
              <a:buFont typeface="Arial"/>
              <a:buChar char="•"/>
            </a:pPr>
            <a:endParaRPr/>
          </a:p>
          <a:p>
            <a:pPr>
              <a:lnSpc>
                <a:spcPct val="90000"/>
              </a:lnSpc>
              <a:buFont typeface="Arial"/>
              <a:buChar char="•"/>
            </a:pPr>
            <a:r>
              <a:rPr lang="en-IN" sz="2800">
                <a:solidFill>
                  <a:srgbClr val="000000"/>
                </a:solidFill>
                <a:latin typeface="Calibri"/>
              </a:rPr>
              <a:t>Logistic regression</a:t>
            </a:r>
            <a:endParaRPr/>
          </a:p>
          <a:p>
            <a:pPr lvl="1">
              <a:lnSpc>
                <a:spcPct val="100000"/>
              </a:lnSpc>
              <a:buFont typeface="Arial"/>
              <a:buChar char="•"/>
            </a:pPr>
            <a:r>
              <a:rPr lang="en-IN" sz="2400">
                <a:solidFill>
                  <a:srgbClr val="000000"/>
                </a:solidFill>
                <a:latin typeface="Calibri"/>
              </a:rPr>
              <a:t>Generalization of linear regression to the (binary) classification</a:t>
            </a:r>
            <a:endParaRPr/>
          </a:p>
          <a:p>
            <a:pPr>
              <a:lnSpc>
                <a:spcPct val="100000"/>
              </a:lnSpc>
            </a:pPr>
            <a:endParaRPr/>
          </a:p>
        </p:txBody>
      </p:sp>
      <p:pic>
        <p:nvPicPr>
          <p:cNvPr id="158" name="Picture 3" descr=""/>
          <p:cNvPicPr/>
          <p:nvPr/>
        </p:nvPicPr>
        <p:blipFill>
          <a:blip r:embed="rId1"/>
          <a:stretch>
            <a:fillRect/>
          </a:stretch>
        </p:blipFill>
        <p:spPr>
          <a:xfrm>
            <a:off x="4155120" y="2448000"/>
            <a:ext cx="5204880" cy="13809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609480" y="273600"/>
            <a:ext cx="10972440" cy="1144800"/>
          </a:xfrm>
          <a:prstGeom prst="rect">
            <a:avLst/>
          </a:prstGeom>
        </p:spPr>
        <p:txBody>
          <a:bodyPr lIns="0" rIns="0" tIns="0" bIns="0" anchor="ctr"/>
          <a:p>
            <a:r>
              <a:rPr lang="en-IN" sz="4400">
                <a:latin typeface="Arial"/>
              </a:rPr>
              <a:t>Curse of dimensionality</a:t>
            </a:r>
            <a:endParaRPr/>
          </a:p>
        </p:txBody>
      </p:sp>
      <p:sp>
        <p:nvSpPr>
          <p:cNvPr id="160" name="TextShape 2"/>
          <p:cNvSpPr txBox="1"/>
          <p:nvPr/>
        </p:nvSpPr>
        <p:spPr>
          <a:xfrm>
            <a:off x="609480" y="1604520"/>
            <a:ext cx="10972440" cy="3976920"/>
          </a:xfrm>
          <a:prstGeom prst="rect">
            <a:avLst/>
          </a:prstGeom>
        </p:spPr>
        <p:txBody>
          <a:bodyPr lIns="0" rIns="0" tIns="0" bIns="0"/>
          <a:p>
            <a:pPr>
              <a:buSzPct val="45000"/>
              <a:buFont typeface="StarSymbol"/>
              <a:buChar char=""/>
            </a:pPr>
            <a:r>
              <a:rPr lang="en-IN" sz="2400">
                <a:latin typeface="Arial"/>
              </a:rPr>
              <a:t> </a:t>
            </a:r>
            <a:r>
              <a:rPr lang="en-IN" sz="2400">
                <a:latin typeface="Arial"/>
              </a:rPr>
              <a:t>After a certain point, increasing the dimensionality of the problem by adding new features would actually degrade the performance of our classifier</a:t>
            </a:r>
            <a:endParaRPr/>
          </a:p>
        </p:txBody>
      </p:sp>
      <p:pic>
        <p:nvPicPr>
          <p:cNvPr id="161" name="" descr=""/>
          <p:cNvPicPr/>
          <p:nvPr/>
        </p:nvPicPr>
        <p:blipFill>
          <a:blip r:embed="rId1"/>
          <a:stretch>
            <a:fillRect/>
          </a:stretch>
        </p:blipFill>
        <p:spPr>
          <a:xfrm>
            <a:off x="2952000" y="2583360"/>
            <a:ext cx="5472000" cy="3104640"/>
          </a:xfrm>
          <a:prstGeom prst="rect">
            <a:avLst/>
          </a:prstGeom>
          <a:ln>
            <a:noFill/>
          </a:ln>
        </p:spPr>
      </p:pic>
      <p:sp>
        <p:nvSpPr>
          <p:cNvPr id="162" name="TextShape 3"/>
          <p:cNvSpPr txBox="1"/>
          <p:nvPr/>
        </p:nvSpPr>
        <p:spPr>
          <a:xfrm>
            <a:off x="2160000" y="5976000"/>
            <a:ext cx="8712000" cy="792000"/>
          </a:xfrm>
          <a:prstGeom prst="rect">
            <a:avLst/>
          </a:prstGeom>
        </p:spPr>
        <p:txBody>
          <a:bodyPr lIns="90000" rIns="90000" tIns="45000" bIns="45000"/>
          <a:p>
            <a:r>
              <a:rPr lang="en-IN" sz="1200">
                <a:latin typeface="Arial"/>
              </a:rPr>
              <a:t>As the dimensionality increases, the classifier’s performance increases until the optimal number of features is reached. Further increasing the dimensionality without increasing the number of training samples results in a decrease in classifier performance.</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838080" y="365040"/>
            <a:ext cx="10514520" cy="741240"/>
          </a:xfrm>
          <a:prstGeom prst="rect">
            <a:avLst/>
          </a:prstGeom>
          <a:noFill/>
          <a:ln>
            <a:noFill/>
          </a:ln>
        </p:spPr>
        <p:txBody>
          <a:bodyPr lIns="90000" rIns="90000" tIns="45000" bIns="45000" anchor="ctr"/>
          <a:p>
            <a:pPr>
              <a:lnSpc>
                <a:spcPct val="100000"/>
              </a:lnSpc>
            </a:pPr>
            <a:r>
              <a:rPr b="1" lang="en-IN" sz="4400">
                <a:solidFill>
                  <a:srgbClr val="000000"/>
                </a:solidFill>
                <a:latin typeface="Calibri"/>
              </a:rPr>
              <a:t>ML Concepts contd...</a:t>
            </a:r>
            <a:endParaRPr/>
          </a:p>
        </p:txBody>
      </p:sp>
      <p:sp>
        <p:nvSpPr>
          <p:cNvPr id="164" name="CustomShape 2"/>
          <p:cNvSpPr/>
          <p:nvPr/>
        </p:nvSpPr>
        <p:spPr>
          <a:xfrm>
            <a:off x="838080" y="1236240"/>
            <a:ext cx="10514520" cy="4939560"/>
          </a:xfrm>
          <a:prstGeom prst="rect">
            <a:avLst/>
          </a:prstGeom>
          <a:noFill/>
          <a:ln>
            <a:noFill/>
          </a:ln>
        </p:spPr>
        <p:txBody>
          <a:bodyPr lIns="90000" rIns="90000" tIns="45000" bIns="45000"/>
          <a:p>
            <a:pPr>
              <a:lnSpc>
                <a:spcPct val="90000"/>
              </a:lnSpc>
              <a:buFont typeface="Arial"/>
              <a:buChar char="•"/>
            </a:pPr>
            <a:r>
              <a:rPr lang="en-IN" sz="2800">
                <a:solidFill>
                  <a:srgbClr val="000000"/>
                </a:solidFill>
                <a:latin typeface="Calibri"/>
              </a:rPr>
              <a:t>Overfitting</a:t>
            </a:r>
            <a:endParaRPr/>
          </a:p>
          <a:p>
            <a:pPr>
              <a:lnSpc>
                <a:spcPct val="100000"/>
              </a:lnSpc>
            </a:pPr>
            <a:r>
              <a:rPr lang="en-IN" sz="2400">
                <a:solidFill>
                  <a:srgbClr val="000000"/>
                </a:solidFill>
                <a:latin typeface="Calibri"/>
              </a:rPr>
              <a:t>     </a:t>
            </a:r>
            <a:r>
              <a:rPr lang="en-IN" sz="2400">
                <a:solidFill>
                  <a:srgbClr val="000000"/>
                </a:solidFill>
                <a:latin typeface="Calibri"/>
              </a:rPr>
              <a:t>A model is said to be overfitted, when we train it with a lot of data. When a model gets trained with so much of data, it starts learning from the noise and inaccurate data entries in our data set. Then the model does not categorize the data correctly, because of too much of details and noise. </a:t>
            </a:r>
            <a:endParaRPr/>
          </a:p>
          <a:p>
            <a:pPr>
              <a:lnSpc>
                <a:spcPct val="100000"/>
              </a:lnSpc>
            </a:pPr>
            <a:endParaRPr/>
          </a:p>
          <a:p>
            <a:pPr>
              <a:lnSpc>
                <a:spcPct val="100000"/>
              </a:lnSpc>
            </a:pPr>
            <a:endParaRPr/>
          </a:p>
          <a:p>
            <a:pPr>
              <a:lnSpc>
                <a:spcPct val="90000"/>
              </a:lnSpc>
              <a:buFont typeface="Arial"/>
              <a:buChar char="•"/>
            </a:pPr>
            <a:r>
              <a:rPr lang="en-IN" sz="2800">
                <a:solidFill>
                  <a:srgbClr val="000000"/>
                </a:solidFill>
                <a:latin typeface="Calibri"/>
              </a:rPr>
              <a:t>No free lunch theorem</a:t>
            </a:r>
            <a:endParaRPr/>
          </a:p>
          <a:p>
            <a:pPr>
              <a:lnSpc>
                <a:spcPct val="100000"/>
              </a:lnSpc>
            </a:pPr>
            <a:r>
              <a:rPr lang="en-IN" sz="2400">
                <a:solidFill>
                  <a:srgbClr val="000000"/>
                </a:solidFill>
                <a:latin typeface="Calibri"/>
              </a:rPr>
              <a:t>There is no universally best model. The reason for this is that a set of assumptions that works well in one domain may work poorly in another.</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475560" y="1495080"/>
            <a:ext cx="10972440" cy="3976920"/>
          </a:xfrm>
          <a:prstGeom prst="rect">
            <a:avLst/>
          </a:prstGeom>
        </p:spPr>
        <p:txBody>
          <a:bodyPr lIns="0" rIns="0" tIns="0" bIns="0"/>
          <a:p>
            <a:pPr>
              <a:buSzPct val="45000"/>
              <a:buFont typeface="StarSymbol"/>
              <a:buChar char=""/>
            </a:pPr>
            <a:r>
              <a:rPr b="1" lang="en-IN" sz="3200">
                <a:latin typeface="Arial"/>
              </a:rPr>
              <a:t>How to avoid Overfitting:</a:t>
            </a:r>
            <a:endParaRPr/>
          </a:p>
          <a:p>
            <a:pPr>
              <a:buSzPct val="45000"/>
              <a:buFont typeface="StarSymbol"/>
              <a:buChar char=""/>
            </a:pPr>
            <a:r>
              <a:rPr lang="en-IN" sz="3200">
                <a:latin typeface="Arial"/>
              </a:rPr>
              <a:t>The commonly used methodologies are:</a:t>
            </a:r>
            <a:endParaRPr/>
          </a:p>
          <a:p>
            <a:pPr>
              <a:buSzPct val="45000"/>
              <a:buFont typeface="StarSymbol"/>
              <a:buChar char=""/>
            </a:pPr>
            <a:endParaRPr/>
          </a:p>
          <a:p>
            <a:pPr>
              <a:buSzPct val="45000"/>
              <a:buFont typeface="StarSymbol"/>
              <a:buChar char=""/>
            </a:pPr>
            <a:r>
              <a:rPr lang="en-IN" sz="3200">
                <a:latin typeface="Arial"/>
              </a:rPr>
              <a:t>    </a:t>
            </a:r>
            <a:r>
              <a:rPr lang="en-IN" sz="3200">
                <a:latin typeface="Arial"/>
              </a:rPr>
              <a:t>Cross- Validation: A standard way to find out-of-sample prediction error is to use 5-fold cross validation.</a:t>
            </a:r>
            <a:endParaRPr/>
          </a:p>
          <a:p>
            <a:pPr>
              <a:buSzPct val="45000"/>
              <a:buFont typeface="StarSymbol"/>
              <a:buChar char=""/>
            </a:pPr>
            <a:r>
              <a:rPr lang="en-IN" sz="3200">
                <a:latin typeface="Arial"/>
              </a:rPr>
              <a:t>    </a:t>
            </a:r>
            <a:r>
              <a:rPr lang="en-IN" sz="3200">
                <a:latin typeface="Arial"/>
              </a:rPr>
              <a:t>Early Stopping: Its rules provide us the guidance as to how many iterations can be run before learner begins to over-fit.</a:t>
            </a:r>
            <a:endParaRPr/>
          </a:p>
          <a:p>
            <a:pPr>
              <a:buSzPct val="45000"/>
              <a:buFont typeface="StarSymbol"/>
              <a:buChar char=""/>
            </a:pPr>
            <a:r>
              <a:rPr lang="en-IN" sz="3200">
                <a:latin typeface="Arial"/>
              </a:rPr>
              <a:t>    </a:t>
            </a:r>
            <a:r>
              <a:rPr lang="en-IN" sz="3200">
                <a:latin typeface="Arial"/>
              </a:rPr>
              <a:t>Pruning: Pruning is extensively used while building related models. It simply removes the nodes which add little predictive power for the problem in hand.</a:t>
            </a:r>
            <a:endParaRPr/>
          </a:p>
          <a:p>
            <a:pPr>
              <a:buSzPct val="45000"/>
              <a:buFont typeface="StarSymbol"/>
              <a:buChar char=""/>
            </a:pPr>
            <a:r>
              <a:rPr lang="en-IN" sz="3200">
                <a:latin typeface="Arial"/>
              </a:rPr>
              <a:t>    </a:t>
            </a:r>
            <a:r>
              <a:rPr lang="en-IN" sz="3200">
                <a:latin typeface="Arial"/>
              </a:rPr>
              <a:t>Regularization: It introduces a cost term for bringing in more features with the objective function. Hence it tries to push the coefficients for many variables to zero and hence reduce cost term.</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838080" y="365040"/>
            <a:ext cx="10514520" cy="741240"/>
          </a:xfrm>
          <a:prstGeom prst="rect">
            <a:avLst/>
          </a:prstGeom>
          <a:noFill/>
          <a:ln>
            <a:noFill/>
          </a:ln>
        </p:spPr>
        <p:txBody>
          <a:bodyPr lIns="0" rIns="0" tIns="0" bIns="0" anchor="ctr"/>
          <a:p>
            <a:r>
              <a:rPr b="1" lang="en-IN" sz="2600">
                <a:latin typeface="Calibri"/>
              </a:rPr>
              <a:t>Reinforcement Learning</a:t>
            </a:r>
            <a:endParaRPr/>
          </a:p>
        </p:txBody>
      </p:sp>
      <p:sp>
        <p:nvSpPr>
          <p:cNvPr id="167" name="CustomShape 2"/>
          <p:cNvSpPr/>
          <p:nvPr/>
        </p:nvSpPr>
        <p:spPr>
          <a:xfrm>
            <a:off x="838080" y="1236240"/>
            <a:ext cx="10514520" cy="4939560"/>
          </a:xfrm>
          <a:prstGeom prst="rect">
            <a:avLst/>
          </a:prstGeom>
          <a:noFill/>
          <a:ln>
            <a:noFill/>
          </a:ln>
        </p:spPr>
        <p:txBody>
          <a:bodyPr lIns="0" rIns="0" tIns="0" bIns="0"/>
          <a:p>
            <a:pPr>
              <a:lnSpc>
                <a:spcPct val="100000"/>
              </a:lnSpc>
              <a:buSzPct val="45000"/>
              <a:buFont typeface="StarSymbol"/>
              <a:buChar char="l"/>
            </a:pPr>
            <a:r>
              <a:rPr lang="en-IN" sz="2800">
                <a:latin typeface="Calibri"/>
              </a:rPr>
              <a:t>It is an important type of ML where an agent learn how to behave in an environment by performing actions and seeing the results.</a:t>
            </a:r>
            <a:endParaRPr/>
          </a:p>
          <a:p>
            <a:pPr>
              <a:lnSpc>
                <a:spcPct val="100000"/>
              </a:lnSpc>
            </a:pPr>
            <a:endParaRPr/>
          </a:p>
          <a:p>
            <a:pPr>
              <a:lnSpc>
                <a:spcPct val="100000"/>
              </a:lnSpc>
              <a:buSzPct val="45000"/>
              <a:buFont typeface="StarSymbol"/>
              <a:buChar char="l"/>
            </a:pPr>
            <a:r>
              <a:rPr lang="en-IN" sz="2800">
                <a:latin typeface="Calibri"/>
              </a:rPr>
              <a:t>Idea:</a:t>
            </a:r>
            <a:endParaRPr/>
          </a:p>
          <a:p>
            <a:pPr>
              <a:lnSpc>
                <a:spcPct val="100000"/>
              </a:lnSpc>
              <a:buSzPct val="45000"/>
              <a:buFont typeface="StarSymbol"/>
              <a:buChar char="l"/>
            </a:pPr>
            <a:r>
              <a:rPr lang="en-IN" sz="2800">
                <a:latin typeface="Calibri"/>
              </a:rPr>
              <a:t>           </a:t>
            </a:r>
            <a:r>
              <a:rPr lang="en-IN" sz="2800">
                <a:latin typeface="Calibri"/>
              </a:rPr>
              <a:t>An agent will learn from the environment by interacting with it and receiving rewards for performing actions</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