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>
        <p:scale>
          <a:sx n="102" d="100"/>
          <a:sy n="102" d="100"/>
        </p:scale>
        <p:origin x="765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C547-6112-43A9-AD06-17841243E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A1FB1-309B-4016-A2A4-2ADBB677C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2103-8DA7-44D7-852B-82E0CA57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5BDD-34C4-4F3A-8D3F-07197570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09A8-6F60-451E-A079-AC4932B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F4A7-5143-4466-9F59-85F435A4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DB8B-18AE-4B2F-97EB-185F3E1D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144D-B3B6-4150-990D-D7AD4340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6920-3386-41B9-BD09-0DAF8FBE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AA6D-E9EB-400E-868B-09D9EC02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AD813-E1CF-4DD4-92A4-CB4C1E94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F5DEC-C26C-4EF3-8880-478663AB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B4CC-583E-4A2E-9519-B03E3BE0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3259-901B-4915-B71A-B6C76E94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913E-6BA1-408D-9E8E-0F5A0F8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A284-B264-410E-83D3-F0B18E2B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A2EC-24D5-4508-AF0A-43AE880B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9548-EA82-45EE-82D4-9FF5EF7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21E7-6A76-4DD1-B2CD-6596B732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541A-0C9B-40D4-B25B-316C5D9C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8BC-D49E-4EC0-9ACD-9BC05EB4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8D55-9CC8-46DE-9F48-DDCE1B3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3468-0331-47F1-8872-0FA56FE0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C0E3-A875-4214-920C-3A6D67CE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272F-5E25-4725-82F0-153FCB33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0C75-DA08-47D6-94DD-58F8FE5F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2865-14C4-4437-8C99-44FC5B7E4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49B49-590F-4F73-BC68-368B924D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BB3D-59A2-468E-BC80-80EF3CD5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22403-CB1D-4154-B464-D2D1915E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3BC45-C584-4D3E-A839-0199E7C3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B2D5-1DE7-4937-B1DE-A15B16FD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2CC32-6E93-483A-ADE0-F5A418C6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EF75-E9D9-43EB-9DEA-68C15A6A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109D6-EEEC-43F0-9BDA-1FF06837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A16C3-A400-4A69-BFD0-D0891BA48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C009A-3940-424A-A687-0B75CF35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CD0C2-03D7-46ED-801F-09FAE0F4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D2473-4A61-4E49-90D6-FA0E13D5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FC4F-A074-4128-99B2-FAC505C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4BE30-3B76-4223-8FD3-09E67EFE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638D7-10FA-4E7D-88CC-2F5E8B6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72B6-EF87-44D3-BA25-196189ED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363A2-C62D-4DFA-90A5-D06A359D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8B1DC-9FC1-41F1-B241-D3C4216E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F522-FBF5-4E6D-9591-46E4178C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A6A2-6951-4344-BDE8-9EA8FF74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6BD6-9C14-4BDA-9A94-ED4D3D87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B2836-FA49-4E4C-A197-B29A50BB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9614-85C9-4F92-B7A5-E40A383E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CD84-E351-4367-AC77-2C90A96A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535FA-56CF-45F4-854E-187067A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5D50-073F-46D2-AA7A-855E3386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74E61-DBB2-4DBB-8D65-DD27A9731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2DEC-AB60-459D-95A6-7B83B46F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A4DF3-1756-48AF-BCF2-05907CA2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29CF6-53C8-45D6-8626-C180C9F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2B4E0-0B09-4177-8126-A6424A71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DD1B2-3F56-4599-9674-5D0062BD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E39B-65C2-46B1-AB5C-26E100A6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C52D-A5CF-4EE5-BDDB-51BC39414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DAD6-9A8A-479D-8524-B4DCEDEB444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4367-D209-4316-967E-9C7BBD16D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A257-66E6-426D-A2EB-13BDABBBC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F89D-B1EB-46B6-89A3-BC8D6690D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sharma@transtechit.com" TargetMode="External"/><Relationship Id="rId2" Type="http://schemas.openxmlformats.org/officeDocument/2006/relationships/hyperlink" Target="mailto:Teja.velpucharla@bcbs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6B2B53-3FD8-4265-B335-4A8A47355DE1}"/>
              </a:ext>
            </a:extLst>
          </p:cNvPr>
          <p:cNvSpPr/>
          <p:nvPr/>
        </p:nvSpPr>
        <p:spPr>
          <a:xfrm>
            <a:off x="1443043" y="657220"/>
            <a:ext cx="9215437" cy="52339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32FCB6-3304-4C33-8C87-CE447AE6D730}"/>
              </a:ext>
            </a:extLst>
          </p:cNvPr>
          <p:cNvSpPr/>
          <p:nvPr/>
        </p:nvSpPr>
        <p:spPr>
          <a:xfrm>
            <a:off x="1457322" y="657220"/>
            <a:ext cx="4700590" cy="5233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14D10-A3F2-4F68-8AEC-FD623DC45A55}"/>
              </a:ext>
            </a:extLst>
          </p:cNvPr>
          <p:cNvSpPr/>
          <p:nvPr/>
        </p:nvSpPr>
        <p:spPr>
          <a:xfrm>
            <a:off x="7038975" y="3376607"/>
            <a:ext cx="3090862" cy="509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86582-0E75-44D8-99AC-1F82CCA8705E}"/>
              </a:ext>
            </a:extLst>
          </p:cNvPr>
          <p:cNvSpPr/>
          <p:nvPr/>
        </p:nvSpPr>
        <p:spPr>
          <a:xfrm>
            <a:off x="7038975" y="4029068"/>
            <a:ext cx="3090862" cy="509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52C7A796-47FA-4A57-B4AD-6E690A723910}"/>
              </a:ext>
            </a:extLst>
          </p:cNvPr>
          <p:cNvSpPr/>
          <p:nvPr/>
        </p:nvSpPr>
        <p:spPr>
          <a:xfrm>
            <a:off x="7965281" y="4681520"/>
            <a:ext cx="1373981" cy="4429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7E5DE-2CF3-445C-8AF9-3DA44863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76229"/>
            <a:ext cx="3376613" cy="3376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4644F3-F1E1-4B94-AC77-D3304DB55BD2}"/>
              </a:ext>
            </a:extLst>
          </p:cNvPr>
          <p:cNvSpPr txBox="1"/>
          <p:nvPr/>
        </p:nvSpPr>
        <p:spPr>
          <a:xfrm>
            <a:off x="1457322" y="6248400"/>
            <a:ext cx="92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FAQ’s		Contact Us		About Flair	</a:t>
            </a:r>
          </a:p>
        </p:txBody>
      </p:sp>
    </p:spTree>
    <p:extLst>
      <p:ext uri="{BB962C8B-B14F-4D97-AF65-F5344CB8AC3E}">
        <p14:creationId xmlns:p14="http://schemas.microsoft.com/office/powerpoint/2010/main" val="207989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2D947-3C25-45BC-9B32-B7C1423F74A7}"/>
              </a:ext>
            </a:extLst>
          </p:cNvPr>
          <p:cNvSpPr/>
          <p:nvPr/>
        </p:nvSpPr>
        <p:spPr>
          <a:xfrm>
            <a:off x="-1" y="1"/>
            <a:ext cx="12192001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4CFD48-8427-4767-B3F6-D8488EF764A3}"/>
              </a:ext>
            </a:extLst>
          </p:cNvPr>
          <p:cNvSpPr/>
          <p:nvPr/>
        </p:nvSpPr>
        <p:spPr>
          <a:xfrm>
            <a:off x="56272" y="608939"/>
            <a:ext cx="12083342" cy="4943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A60BAD-91C8-45AB-A123-9A4E5DD93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51833"/>
              </p:ext>
            </p:extLst>
          </p:nvPr>
        </p:nvGraphicFramePr>
        <p:xfrm>
          <a:off x="0" y="3862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01286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8828495"/>
                    </a:ext>
                  </a:extLst>
                </a:gridCol>
                <a:gridCol w="1528689">
                  <a:extLst>
                    <a:ext uri="{9D8B030D-6E8A-4147-A177-3AD203B41FA5}">
                      <a16:colId xmlns:a16="http://schemas.microsoft.com/office/drawing/2014/main" val="1716327823"/>
                    </a:ext>
                  </a:extLst>
                </a:gridCol>
                <a:gridCol w="1045699">
                  <a:extLst>
                    <a:ext uri="{9D8B030D-6E8A-4147-A177-3AD203B41FA5}">
                      <a16:colId xmlns:a16="http://schemas.microsoft.com/office/drawing/2014/main" val="1977736372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434611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717261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7361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13057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443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1244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Timesheets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47843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D22014-768C-42EB-85AC-509930519239}"/>
              </a:ext>
            </a:extLst>
          </p:cNvPr>
          <p:cNvSpPr/>
          <p:nvPr/>
        </p:nvSpPr>
        <p:spPr>
          <a:xfrm>
            <a:off x="203394" y="802518"/>
            <a:ext cx="1685925" cy="16859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A7F41-D8C7-4D76-B0F8-AD751244D48D}"/>
              </a:ext>
            </a:extLst>
          </p:cNvPr>
          <p:cNvSpPr/>
          <p:nvPr/>
        </p:nvSpPr>
        <p:spPr>
          <a:xfrm>
            <a:off x="2171114" y="694671"/>
            <a:ext cx="9906586" cy="3419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Branch:</a:t>
            </a:r>
            <a:r>
              <a:rPr lang="en-US" sz="1200" dirty="0">
                <a:solidFill>
                  <a:schemeClr val="tx1"/>
                </a:solidFill>
              </a:rPr>
              <a:t> Atlanta</a:t>
            </a:r>
            <a:r>
              <a:rPr lang="en-US" sz="1200" b="1" dirty="0">
                <a:solidFill>
                  <a:schemeClr val="tx1"/>
                </a:solidFill>
              </a:rPr>
              <a:t>			Department: </a:t>
            </a:r>
            <a:r>
              <a:rPr lang="en-US" sz="1200" dirty="0">
                <a:solidFill>
                  <a:schemeClr val="tx1"/>
                </a:solidFill>
              </a:rPr>
              <a:t>JAVA			</a:t>
            </a:r>
            <a:r>
              <a:rPr lang="en-US" sz="1200" b="1" dirty="0">
                <a:solidFill>
                  <a:schemeClr val="tx1"/>
                </a:solidFill>
              </a:rPr>
              <a:t>Employee Status: </a:t>
            </a:r>
            <a:r>
              <a:rPr lang="en-US" sz="1200" dirty="0">
                <a:solidFill>
                  <a:schemeClr val="tx1"/>
                </a:solidFill>
              </a:rPr>
              <a:t>Bench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Job title: </a:t>
            </a:r>
            <a:r>
              <a:rPr lang="en-US" sz="1200" dirty="0">
                <a:solidFill>
                  <a:schemeClr val="tx1"/>
                </a:solidFill>
              </a:rPr>
              <a:t>Sr. DevOps Engineer</a:t>
            </a:r>
            <a:r>
              <a:rPr lang="en-US" sz="1200" b="1" dirty="0">
                <a:solidFill>
                  <a:schemeClr val="tx1"/>
                </a:solidFill>
              </a:rPr>
              <a:t>			Reporting Manager (Supervisor):  </a:t>
            </a:r>
            <a:r>
              <a:rPr lang="en-US" sz="1200" dirty="0">
                <a:solidFill>
                  <a:schemeClr val="tx1"/>
                </a:solidFill>
              </a:rPr>
              <a:t>Kiran	</a:t>
            </a:r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b="1" u="sng" dirty="0">
                <a:solidFill>
                  <a:schemeClr val="tx1"/>
                </a:solidFill>
              </a:rPr>
              <a:t>Emergency Contact:                                                                                                                                                                                                                                                .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b="1" u="sng" dirty="0">
                <a:solidFill>
                  <a:schemeClr val="tx1"/>
                </a:solidFill>
              </a:rPr>
              <a:t>Employment History:                                                                                                                                                                                                                                              .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b="1" u="sng" dirty="0">
                <a:solidFill>
                  <a:schemeClr val="tx1"/>
                </a:solidFill>
              </a:rPr>
              <a:t>Work Authorization:                                                                                                                                                                                                                                               .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704E3-3F53-46BF-86D7-6B015BD55B5A}"/>
              </a:ext>
            </a:extLst>
          </p:cNvPr>
          <p:cNvSpPr/>
          <p:nvPr/>
        </p:nvSpPr>
        <p:spPr>
          <a:xfrm>
            <a:off x="114300" y="2466328"/>
            <a:ext cx="2131842" cy="1600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Emp Id:</a:t>
            </a:r>
            <a:r>
              <a:rPr lang="en-US" sz="1200" dirty="0">
                <a:solidFill>
                  <a:schemeClr val="tx1"/>
                </a:solidFill>
              </a:rPr>
              <a:t> VER – 1234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Name: </a:t>
            </a:r>
            <a:r>
              <a:rPr lang="en-US" sz="1200" dirty="0" err="1">
                <a:solidFill>
                  <a:schemeClr val="tx1"/>
                </a:solidFill>
              </a:rPr>
              <a:t>Teja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Velpcharla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Mail Id: </a:t>
            </a:r>
            <a:r>
              <a:rPr lang="en-US" sz="1200" dirty="0">
                <a:solidFill>
                  <a:schemeClr val="tx1"/>
                </a:solidFill>
              </a:rPr>
              <a:t>vtej27@gmail.com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Phone: </a:t>
            </a:r>
            <a:r>
              <a:rPr lang="en-US" sz="1200" dirty="0">
                <a:solidFill>
                  <a:schemeClr val="tx1"/>
                </a:solidFill>
              </a:rPr>
              <a:t>513 488 4748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Address:</a:t>
            </a:r>
            <a:r>
              <a:rPr lang="en-US" sz="1200" dirty="0">
                <a:solidFill>
                  <a:schemeClr val="tx1"/>
                </a:solidFill>
              </a:rPr>
              <a:t> 3885 Crestwood Pkwy NW, Duluth, GA - 30096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8E1891-440C-431A-B5F4-0BE950CE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76838"/>
              </p:ext>
            </p:extLst>
          </p:nvPr>
        </p:nvGraphicFramePr>
        <p:xfrm>
          <a:off x="2246141" y="1471438"/>
          <a:ext cx="96832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3">
                  <a:extLst>
                    <a:ext uri="{9D8B030D-6E8A-4147-A177-3AD203B41FA5}">
                      <a16:colId xmlns:a16="http://schemas.microsoft.com/office/drawing/2014/main" val="865095562"/>
                    </a:ext>
                  </a:extLst>
                </a:gridCol>
                <a:gridCol w="2696308">
                  <a:extLst>
                    <a:ext uri="{9D8B030D-6E8A-4147-A177-3AD203B41FA5}">
                      <a16:colId xmlns:a16="http://schemas.microsoft.com/office/drawing/2014/main" val="1475455261"/>
                    </a:ext>
                  </a:extLst>
                </a:gridCol>
                <a:gridCol w="3587261">
                  <a:extLst>
                    <a:ext uri="{9D8B030D-6E8A-4147-A177-3AD203B41FA5}">
                      <a16:colId xmlns:a16="http://schemas.microsoft.com/office/drawing/2014/main" val="1594306744"/>
                    </a:ext>
                  </a:extLst>
                </a:gridCol>
                <a:gridCol w="1036322">
                  <a:extLst>
                    <a:ext uri="{9D8B030D-6E8A-4147-A177-3AD203B41FA5}">
                      <a16:colId xmlns:a16="http://schemas.microsoft.com/office/drawing/2014/main" val="3038269374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Email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905341"/>
                  </a:ext>
                </a:extLst>
              </a:tr>
              <a:tr h="275302">
                <a:tc>
                  <a:txBody>
                    <a:bodyPr/>
                    <a:lstStyle/>
                    <a:p>
                      <a:r>
                        <a:rPr lang="en-US" sz="1200" dirty="0"/>
                        <a:t>Depends on how many he add in his 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Edit     Delete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57127"/>
                  </a:ext>
                </a:extLst>
              </a:tr>
              <a:tr h="138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Edit    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939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6B204F-8E9E-4CEF-A690-080DB8B0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67162"/>
              </p:ext>
            </p:extLst>
          </p:nvPr>
        </p:nvGraphicFramePr>
        <p:xfrm>
          <a:off x="2253175" y="2744556"/>
          <a:ext cx="9676225" cy="155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28">
                  <a:extLst>
                    <a:ext uri="{9D8B030D-6E8A-4147-A177-3AD203B41FA5}">
                      <a16:colId xmlns:a16="http://schemas.microsoft.com/office/drawing/2014/main" val="865095562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98027338"/>
                    </a:ext>
                  </a:extLst>
                </a:gridCol>
                <a:gridCol w="1964788">
                  <a:extLst>
                    <a:ext uri="{9D8B030D-6E8A-4147-A177-3AD203B41FA5}">
                      <a16:colId xmlns:a16="http://schemas.microsoft.com/office/drawing/2014/main" val="1475455261"/>
                    </a:ext>
                  </a:extLst>
                </a:gridCol>
                <a:gridCol w="1627163">
                  <a:extLst>
                    <a:ext uri="{9D8B030D-6E8A-4147-A177-3AD203B41FA5}">
                      <a16:colId xmlns:a16="http://schemas.microsoft.com/office/drawing/2014/main" val="1594306744"/>
                    </a:ext>
                  </a:extLst>
                </a:gridCol>
                <a:gridCol w="1022249">
                  <a:extLst>
                    <a:ext uri="{9D8B030D-6E8A-4147-A177-3AD203B41FA5}">
                      <a16:colId xmlns:a16="http://schemas.microsoft.com/office/drawing/2014/main" val="1605573153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Client Name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Working Client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Vendor Name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Vendor Phone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Vendor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From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905341"/>
                  </a:ext>
                </a:extLst>
              </a:tr>
              <a:tr h="275302">
                <a:tc>
                  <a:txBody>
                    <a:bodyPr/>
                    <a:lstStyle/>
                    <a:p>
                      <a:r>
                        <a:rPr lang="en-US" sz="1200" dirty="0"/>
                        <a:t>GE </a:t>
                      </a:r>
                      <a:r>
                        <a:rPr lang="en-US" sz="1200" dirty="0" err="1"/>
                        <a:t>Transportaion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October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Edit    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848329"/>
                  </a:ext>
                </a:extLst>
              </a:tr>
              <a:tr h="275302">
                <a:tc>
                  <a:txBody>
                    <a:bodyPr/>
                    <a:lstStyle/>
                    <a:p>
                      <a:r>
                        <a:rPr lang="en-US" sz="1200" dirty="0"/>
                        <a:t>BCBS</a:t>
                      </a:r>
                    </a:p>
                    <a:p>
                      <a:r>
                        <a:rPr lang="en-US" sz="1200" dirty="0"/>
                        <a:t>300 Randolph St, Chicago – 60616</a:t>
                      </a:r>
                    </a:p>
                    <a:p>
                      <a:r>
                        <a:rPr lang="en-US" sz="1200" dirty="0">
                          <a:hlinkClick r:id="rId2"/>
                        </a:rPr>
                        <a:t>Teja.velpucharla@bcbsil.com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TransTech</a:t>
                      </a:r>
                      <a:r>
                        <a:rPr lang="en-US" sz="1200" dirty="0"/>
                        <a:t> IT</a:t>
                      </a:r>
                    </a:p>
                    <a:p>
                      <a:r>
                        <a:rPr lang="en-US" sz="1200" dirty="0"/>
                        <a:t>606 123 4567</a:t>
                      </a:r>
                    </a:p>
                    <a:p>
                      <a:r>
                        <a:rPr lang="en-US" sz="1200" dirty="0">
                          <a:hlinkClick r:id="rId3"/>
                        </a:rPr>
                        <a:t>isharma@transtechit.com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May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April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Edit     Delete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571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18E50A-737F-4DA0-8D6D-D8C9BCFA8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82118"/>
              </p:ext>
            </p:extLst>
          </p:nvPr>
        </p:nvGraphicFramePr>
        <p:xfrm>
          <a:off x="2246141" y="4580383"/>
          <a:ext cx="9683266" cy="82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276">
                  <a:extLst>
                    <a:ext uri="{9D8B030D-6E8A-4147-A177-3AD203B41FA5}">
                      <a16:colId xmlns:a16="http://schemas.microsoft.com/office/drawing/2014/main" val="865095562"/>
                    </a:ext>
                  </a:extLst>
                </a:gridCol>
                <a:gridCol w="1725276">
                  <a:extLst>
                    <a:ext uri="{9D8B030D-6E8A-4147-A177-3AD203B41FA5}">
                      <a16:colId xmlns:a16="http://schemas.microsoft.com/office/drawing/2014/main" val="1475455261"/>
                    </a:ext>
                  </a:extLst>
                </a:gridCol>
                <a:gridCol w="1609129">
                  <a:extLst>
                    <a:ext uri="{9D8B030D-6E8A-4147-A177-3AD203B41FA5}">
                      <a16:colId xmlns:a16="http://schemas.microsoft.com/office/drawing/2014/main" val="633833426"/>
                    </a:ext>
                  </a:extLst>
                </a:gridCol>
                <a:gridCol w="1988233">
                  <a:extLst>
                    <a:ext uri="{9D8B030D-6E8A-4147-A177-3AD203B41FA5}">
                      <a16:colId xmlns:a16="http://schemas.microsoft.com/office/drawing/2014/main" val="1666251996"/>
                    </a:ext>
                  </a:extLst>
                </a:gridCol>
                <a:gridCol w="1599028">
                  <a:extLst>
                    <a:ext uri="{9D8B030D-6E8A-4147-A177-3AD203B41FA5}">
                      <a16:colId xmlns:a16="http://schemas.microsoft.com/office/drawing/2014/main" val="2661561501"/>
                    </a:ext>
                  </a:extLst>
                </a:gridCol>
                <a:gridCol w="1036324">
                  <a:extLst>
                    <a:ext uri="{9D8B030D-6E8A-4147-A177-3AD203B41FA5}">
                      <a16:colId xmlns:a16="http://schemas.microsoft.com/office/drawing/2014/main" val="1594306744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Issue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Expiry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905341"/>
                  </a:ext>
                </a:extLst>
              </a:tr>
              <a:tr h="275302">
                <a:tc>
                  <a:txBody>
                    <a:bodyPr/>
                    <a:lstStyle/>
                    <a:p>
                      <a:r>
                        <a:rPr lang="en-US" sz="1200" dirty="0"/>
                        <a:t>OPT 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EAC12345678901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02/25/2019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02/25/2021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Edit    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57127"/>
                  </a:ext>
                </a:extLst>
              </a:tr>
              <a:tr h="138333">
                <a:tc>
                  <a:txBody>
                    <a:bodyPr/>
                    <a:lstStyle/>
                    <a:p>
                      <a:r>
                        <a:rPr lang="en-US" sz="1200" dirty="0"/>
                        <a:t>OPT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EAC12345678999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02/25/2018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02/25/2019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Edit    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93902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49370C5-E3F6-478A-9BFB-587B86053E8E}"/>
              </a:ext>
            </a:extLst>
          </p:cNvPr>
          <p:cNvSpPr/>
          <p:nvPr/>
        </p:nvSpPr>
        <p:spPr>
          <a:xfrm>
            <a:off x="60961" y="5593147"/>
            <a:ext cx="4044476" cy="1226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Widgets Drag and Drop</a:t>
            </a:r>
          </a:p>
          <a:p>
            <a:pPr algn="ctr"/>
            <a:r>
              <a:rPr lang="en-US" dirty="0"/>
              <a:t>Pending Timesheets to 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E9750-6536-45EC-8943-22F9D1754662}"/>
              </a:ext>
            </a:extLst>
          </p:cNvPr>
          <p:cNvSpPr/>
          <p:nvPr/>
        </p:nvSpPr>
        <p:spPr>
          <a:xfrm>
            <a:off x="4154694" y="5593147"/>
            <a:ext cx="3969378" cy="1226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Due Tasks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803F62-2D40-4651-A52A-3663E04D394A}"/>
              </a:ext>
            </a:extLst>
          </p:cNvPr>
          <p:cNvSpPr/>
          <p:nvPr/>
        </p:nvSpPr>
        <p:spPr>
          <a:xfrm>
            <a:off x="8173329" y="5593147"/>
            <a:ext cx="3969378" cy="1226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Recent Announcements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7C743EB-334E-4121-9A60-3AE0C630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25609"/>
              </p:ext>
            </p:extLst>
          </p:nvPr>
        </p:nvGraphicFramePr>
        <p:xfrm>
          <a:off x="8178018" y="5658605"/>
          <a:ext cx="39577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710">
                  <a:extLst>
                    <a:ext uri="{9D8B030D-6E8A-4147-A177-3AD203B41FA5}">
                      <a16:colId xmlns:a16="http://schemas.microsoft.com/office/drawing/2014/main" val="2778227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Recent Announcement 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54886"/>
                  </a:ext>
                </a:extLst>
              </a:tr>
              <a:tr h="165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Recent Announcement 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56442"/>
                  </a:ext>
                </a:extLst>
              </a:tr>
              <a:tr h="165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Recent Announcement 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960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65D3297-487F-4486-BA82-C055F978C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74593"/>
              </p:ext>
            </p:extLst>
          </p:nvPr>
        </p:nvGraphicFramePr>
        <p:xfrm>
          <a:off x="4154694" y="5635231"/>
          <a:ext cx="39577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710">
                  <a:extLst>
                    <a:ext uri="{9D8B030D-6E8A-4147-A177-3AD203B41FA5}">
                      <a16:colId xmlns:a16="http://schemas.microsoft.com/office/drawing/2014/main" val="2778227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Due Task 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54886"/>
                  </a:ext>
                </a:extLst>
              </a:tr>
              <a:tr h="16525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Due Task 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56442"/>
                  </a:ext>
                </a:extLst>
              </a:tr>
              <a:tr h="16525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Due Task 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960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BCA603B-C84B-4279-A8BE-BBF7A07A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37608"/>
              </p:ext>
            </p:extLst>
          </p:nvPr>
        </p:nvGraphicFramePr>
        <p:xfrm>
          <a:off x="114300" y="5660744"/>
          <a:ext cx="39577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710">
                  <a:extLst>
                    <a:ext uri="{9D8B030D-6E8A-4147-A177-3AD203B41FA5}">
                      <a16:colId xmlns:a16="http://schemas.microsoft.com/office/drawing/2014/main" val="2778227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Timesheet 1          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54886"/>
                  </a:ext>
                </a:extLst>
              </a:tr>
              <a:tr h="16525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Timesheet 2          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56442"/>
                  </a:ext>
                </a:extLst>
              </a:tr>
              <a:tr h="16525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Timesheet 3          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181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Tejeswar Reddy</dc:creator>
  <cp:lastModifiedBy>Tejeswar Reddy</cp:lastModifiedBy>
  <cp:revision>14</cp:revision>
  <dcterms:created xsi:type="dcterms:W3CDTF">2019-10-17T00:24:03Z</dcterms:created>
  <dcterms:modified xsi:type="dcterms:W3CDTF">2019-10-23T19:37:53Z</dcterms:modified>
</cp:coreProperties>
</file>