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5"/>
  </p:notesMasterIdLst>
  <p:handoutMasterIdLst>
    <p:handoutMasterId r:id="rId16"/>
  </p:handoutMasterIdLst>
  <p:sldIdLst>
    <p:sldId id="496" r:id="rId5"/>
    <p:sldId id="497" r:id="rId6"/>
    <p:sldId id="507" r:id="rId7"/>
    <p:sldId id="498" r:id="rId8"/>
    <p:sldId id="499" r:id="rId9"/>
    <p:sldId id="509" r:id="rId10"/>
    <p:sldId id="430" r:id="rId11"/>
    <p:sldId id="504" r:id="rId12"/>
    <p:sldId id="511" r:id="rId13"/>
    <p:sldId id="5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AB558-01AB-40F9-AD66-B64604267210}" v="11" dt="2022-01-28T18:59:30.272"/>
    <p1510:client id="{09A40478-1EF2-495C-890D-92B1E37C8BA6}" v="4" dt="2022-01-28T18:03:44.804"/>
    <p1510:client id="{09D6597E-0244-448D-BB7C-49D9EA774126}" v="61" dt="2022-01-28T18:55:51.090"/>
    <p1510:client id="{1D5D6A29-1AF1-499A-9D03-B979B21339E4}" v="171" dt="2022-01-28T18:59:35.089"/>
    <p1510:client id="{2B9B2AEE-76C3-4E61-98CC-87E5786D09F9}" v="29" dt="2022-01-28T17:45:17.644"/>
    <p1510:client id="{2D987DD7-3D81-4237-BB47-9C18694C5CFE}" v="52" dt="2022-01-28T17:56:21.232"/>
    <p1510:client id="{2DBFAB69-D141-4099-B3BA-C789E1E12DD9}" v="485" dt="2022-02-01T18:01:59.426"/>
    <p1510:client id="{3E4EAD81-418E-41D1-9CCF-F758ED68753F}" v="3" dt="2022-01-29T07:09:12.875"/>
    <p1510:client id="{4384966A-76F6-4D47-B7F6-A8A6D7BD58CB}" v="20" dt="2022-01-28T17:41:48.746"/>
    <p1510:client id="{64E3B29A-D3AC-4DC4-84FC-79F6F263490B}" v="5" dt="2022-01-29T07:26:41.174"/>
    <p1510:client id="{6AF95693-E815-434A-ACFC-FC4052F18D5A}" v="374" dt="2022-01-28T18:38:21.304"/>
    <p1510:client id="{6C815365-9C41-4702-A533-809CC9C7B1A1}" v="257" dt="2022-01-28T18:21:35.649"/>
    <p1510:client id="{758EB994-AAB5-440A-90CC-2EE2127D4990}" v="3" dt="2022-01-28T17:50:34.134"/>
    <p1510:client id="{7745852E-22BB-4CFD-BBA3-F3CAD66E53AA}" v="11" dt="2022-01-28T18:45:05.830"/>
    <p1510:client id="{8BC3C49C-6180-4BCD-8C8F-82CA2CFC1C42}" v="15" dt="2022-01-28T17:48:37.079"/>
    <p1510:client id="{9AA4CA8B-3E3E-4928-B0D8-4F14AEA8E926}" v="2" dt="2022-01-28T18:49:40.949"/>
    <p1510:client id="{9F63B748-978C-4F03-AED6-3BF182C97484}" v="36" dt="2022-01-31T04:48:51.815"/>
    <p1510:client id="{AE8CBAA0-8B6A-4B2F-B78F-F0370A2A378A}" v="30" dt="2022-01-28T17:51:35.656"/>
    <p1510:client id="{B59C4A87-6745-4D1F-B592-D46A39870FB3}" v="105" dt="2022-01-28T18:08:41.742"/>
    <p1510:client id="{BBA1DF92-040C-466F-A270-EBD62E03C6A7}" v="3" dt="2022-01-28T17:47:00.133"/>
    <p1510:client id="{C06D8546-5E49-4028-A1DF-46DF95E337B8}" v="1" dt="2022-01-28T17:47:42.823"/>
    <p1510:client id="{C12644D3-E244-4948-A504-76214DE0F078}" v="2" dt="2022-01-28T17:50:36.506"/>
    <p1510:client id="{C8DC11DD-6C54-42BD-B334-5D047DCC3ADE}" v="264" dt="2022-01-28T18:56:42.522"/>
    <p1510:client id="{CABA52F3-9715-43BC-A0A1-BE048A270A91}" v="124" dt="2022-01-28T18:16:30.672"/>
    <p1510:client id="{CDA410AA-B461-4A18-A5F7-ECD6943A3FAC}" v="22" dt="2022-01-28T17:49:24.202"/>
    <p1510:client id="{D3815C03-720C-4043-BAF4-667BE1E7EFB7}" v="2" dt="2022-01-28T18:02:03.624"/>
    <p1510:client id="{D7FA93BA-E71A-407B-A710-B1EA4B136FC0}" v="3" dt="2022-01-28T18:38:52.757"/>
    <p1510:client id="{DCDFCAC0-FF90-451A-8BD0-8429570C1064}" v="38" dt="2022-01-28T17:47:02.140"/>
    <p1510:client id="{E1BB9272-59FC-476F-8E71-4F2674814E97}" v="2" dt="2022-01-28T19:01:22.193"/>
    <p1510:client id="{E85285A7-CC94-4A76-808F-39121F36F442}" v="22" dt="2022-01-28T17:44:5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1968"/>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 TIRUMALARAJU 20071A05B2" userId="S::20071a05b2@vnrvjiet.org::300ec7c3-4efa-4ded-9e40-3bff8245f8a0" providerId="AD" clId="Web-{B59C4A87-6745-4D1F-B592-D46A39870FB3}"/>
    <pc:docChg chg="modSld">
      <pc:chgData name="SREYA TIRUMALARAJU 20071A05B2" userId="S::20071a05b2@vnrvjiet.org::300ec7c3-4efa-4ded-9e40-3bff8245f8a0" providerId="AD" clId="Web-{B59C4A87-6745-4D1F-B592-D46A39870FB3}" dt="2022-01-28T18:08:41.742" v="99"/>
      <pc:docMkLst>
        <pc:docMk/>
      </pc:docMkLst>
      <pc:sldChg chg="addSp delSp modSp">
        <pc:chgData name="SREYA TIRUMALARAJU 20071A05B2" userId="S::20071a05b2@vnrvjiet.org::300ec7c3-4efa-4ded-9e40-3bff8245f8a0" providerId="AD" clId="Web-{B59C4A87-6745-4D1F-B592-D46A39870FB3}" dt="2022-01-28T18:00:46.596" v="42"/>
        <pc:sldMkLst>
          <pc:docMk/>
          <pc:sldMk cId="783648607" sldId="429"/>
        </pc:sldMkLst>
        <pc:spChg chg="add mod">
          <ac:chgData name="SREYA TIRUMALARAJU 20071A05B2" userId="S::20071a05b2@vnrvjiet.org::300ec7c3-4efa-4ded-9e40-3bff8245f8a0" providerId="AD" clId="Web-{B59C4A87-6745-4D1F-B592-D46A39870FB3}" dt="2022-01-28T18:00:04.876" v="36"/>
          <ac:spMkLst>
            <pc:docMk/>
            <pc:sldMk cId="783648607" sldId="429"/>
            <ac:spMk id="11" creationId="{FE6D870C-D065-41EA-9445-C36DC6883843}"/>
          </ac:spMkLst>
        </pc:spChg>
        <pc:spChg chg="add del">
          <ac:chgData name="SREYA TIRUMALARAJU 20071A05B2" userId="S::20071a05b2@vnrvjiet.org::300ec7c3-4efa-4ded-9e40-3bff8245f8a0" providerId="AD" clId="Web-{B59C4A87-6745-4D1F-B592-D46A39870FB3}" dt="2022-01-28T18:00:46.596" v="42"/>
          <ac:spMkLst>
            <pc:docMk/>
            <pc:sldMk cId="783648607" sldId="429"/>
            <ac:spMk id="12" creationId="{95C74C02-F090-4772-8BD7-128CED41AF55}"/>
          </ac:spMkLst>
        </pc:spChg>
        <pc:spChg chg="add del">
          <ac:chgData name="SREYA TIRUMALARAJU 20071A05B2" userId="S::20071a05b2@vnrvjiet.org::300ec7c3-4efa-4ded-9e40-3bff8245f8a0" providerId="AD" clId="Web-{B59C4A87-6745-4D1F-B592-D46A39870FB3}" dt="2022-01-28T18:00:40.033" v="41"/>
          <ac:spMkLst>
            <pc:docMk/>
            <pc:sldMk cId="783648607" sldId="429"/>
            <ac:spMk id="13" creationId="{A9C05FA4-74B9-45B8-8126-F5BC10659AC5}"/>
          </ac:spMkLst>
        </pc:spChg>
        <pc:spChg chg="add mod">
          <ac:chgData name="SREYA TIRUMALARAJU 20071A05B2" userId="S::20071a05b2@vnrvjiet.org::300ec7c3-4efa-4ded-9e40-3bff8245f8a0" providerId="AD" clId="Web-{B59C4A87-6745-4D1F-B592-D46A39870FB3}" dt="2022-01-28T18:00:36.814" v="40" actId="20577"/>
          <ac:spMkLst>
            <pc:docMk/>
            <pc:sldMk cId="783648607" sldId="429"/>
            <ac:spMk id="14" creationId="{3CF14567-6563-4851-AD2B-42575BE52273}"/>
          </ac:spMkLst>
        </pc:spChg>
        <pc:graphicFrameChg chg="del">
          <ac:chgData name="SREYA TIRUMALARAJU 20071A05B2" userId="S::20071a05b2@vnrvjiet.org::300ec7c3-4efa-4ded-9e40-3bff8245f8a0" providerId="AD" clId="Web-{B59C4A87-6745-4D1F-B592-D46A39870FB3}" dt="2022-01-28T18:00:04.876" v="36"/>
          <ac:graphicFrameMkLst>
            <pc:docMk/>
            <pc:sldMk cId="783648607" sldId="429"/>
            <ac:graphicFrameMk id="9" creationId="{25FBAE17-ABAB-4DED-8DCE-876F5A547E62}"/>
          </ac:graphicFrameMkLst>
        </pc:graphicFrameChg>
      </pc:sldChg>
      <pc:sldChg chg="addSp delSp modSp">
        <pc:chgData name="SREYA TIRUMALARAJU 20071A05B2" userId="S::20071a05b2@vnrvjiet.org::300ec7c3-4efa-4ded-9e40-3bff8245f8a0" providerId="AD" clId="Web-{B59C4A87-6745-4D1F-B592-D46A39870FB3}" dt="2022-01-28T18:01:01.674" v="44"/>
        <pc:sldMkLst>
          <pc:docMk/>
          <pc:sldMk cId="1249466392" sldId="430"/>
        </pc:sldMkLst>
        <pc:spChg chg="add mod">
          <ac:chgData name="SREYA TIRUMALARAJU 20071A05B2" userId="S::20071a05b2@vnrvjiet.org::300ec7c3-4efa-4ded-9e40-3bff8245f8a0" providerId="AD" clId="Web-{B59C4A87-6745-4D1F-B592-D46A39870FB3}" dt="2022-01-28T18:00:57.627" v="43"/>
          <ac:spMkLst>
            <pc:docMk/>
            <pc:sldMk cId="1249466392" sldId="430"/>
            <ac:spMk id="7" creationId="{02E3F24F-86AE-40A0-9186-EEFF5AD1F8F7}"/>
          </ac:spMkLst>
        </pc:spChg>
        <pc:spChg chg="add">
          <ac:chgData name="SREYA TIRUMALARAJU 20071A05B2" userId="S::20071a05b2@vnrvjiet.org::300ec7c3-4efa-4ded-9e40-3bff8245f8a0" providerId="AD" clId="Web-{B59C4A87-6745-4D1F-B592-D46A39870FB3}" dt="2022-01-28T18:01:01.674" v="44"/>
          <ac:spMkLst>
            <pc:docMk/>
            <pc:sldMk cId="1249466392" sldId="430"/>
            <ac:spMk id="9" creationId="{3DAB4A35-E677-4302-AF30-A481BCE5B923}"/>
          </ac:spMkLst>
        </pc:spChg>
        <pc:graphicFrameChg chg="del">
          <ac:chgData name="SREYA TIRUMALARAJU 20071A05B2" userId="S::20071a05b2@vnrvjiet.org::300ec7c3-4efa-4ded-9e40-3bff8245f8a0" providerId="AD" clId="Web-{B59C4A87-6745-4D1F-B592-D46A39870FB3}" dt="2022-01-28T18:00:57.627" v="43"/>
          <ac:graphicFrameMkLst>
            <pc:docMk/>
            <pc:sldMk cId="1249466392" sldId="430"/>
            <ac:graphicFrameMk id="8" creationId="{DB4AF513-E7F4-417D-8A71-1466E66E1B47}"/>
          </ac:graphicFrameMkLst>
        </pc:graphicFrameChg>
      </pc:sldChg>
      <pc:sldChg chg="addSp">
        <pc:chgData name="SREYA TIRUMALARAJU 20071A05B2" userId="S::20071a05b2@vnrvjiet.org::300ec7c3-4efa-4ded-9e40-3bff8245f8a0" providerId="AD" clId="Web-{B59C4A87-6745-4D1F-B592-D46A39870FB3}" dt="2022-01-28T18:01:05.424" v="45"/>
        <pc:sldMkLst>
          <pc:docMk/>
          <pc:sldMk cId="2337905978" sldId="500"/>
        </pc:sldMkLst>
        <pc:spChg chg="add">
          <ac:chgData name="SREYA TIRUMALARAJU 20071A05B2" userId="S::20071a05b2@vnrvjiet.org::300ec7c3-4efa-4ded-9e40-3bff8245f8a0" providerId="AD" clId="Web-{B59C4A87-6745-4D1F-B592-D46A39870FB3}" dt="2022-01-28T18:01:05.424" v="45"/>
          <ac:spMkLst>
            <pc:docMk/>
            <pc:sldMk cId="2337905978" sldId="500"/>
            <ac:spMk id="7" creationId="{41982E8E-7BEE-4BEF-99DA-063A1D31E68B}"/>
          </ac:spMkLst>
        </pc:spChg>
      </pc:sldChg>
      <pc:sldChg chg="addSp delSp modSp">
        <pc:chgData name="SREYA TIRUMALARAJU 20071A05B2" userId="S::20071a05b2@vnrvjiet.org::300ec7c3-4efa-4ded-9e40-3bff8245f8a0" providerId="AD" clId="Web-{B59C4A87-6745-4D1F-B592-D46A39870FB3}" dt="2022-01-28T18:04:36.661" v="68"/>
        <pc:sldMkLst>
          <pc:docMk/>
          <pc:sldMk cId="4048077842" sldId="501"/>
        </pc:sldMkLst>
        <pc:spChg chg="del">
          <ac:chgData name="SREYA TIRUMALARAJU 20071A05B2" userId="S::20071a05b2@vnrvjiet.org::300ec7c3-4efa-4ded-9e40-3bff8245f8a0" providerId="AD" clId="Web-{B59C4A87-6745-4D1F-B592-D46A39870FB3}" dt="2022-01-28T18:03:06.316" v="54"/>
          <ac:spMkLst>
            <pc:docMk/>
            <pc:sldMk cId="4048077842" sldId="501"/>
            <ac:spMk id="2" creationId="{AE76D1BC-C567-4DAF-AB34-3D9D8BA3A0A3}"/>
          </ac:spMkLst>
        </pc:spChg>
        <pc:spChg chg="add del mod">
          <ac:chgData name="SREYA TIRUMALARAJU 20071A05B2" userId="S::20071a05b2@vnrvjiet.org::300ec7c3-4efa-4ded-9e40-3bff8245f8a0" providerId="AD" clId="Web-{B59C4A87-6745-4D1F-B592-D46A39870FB3}" dt="2022-01-28T18:02:46.534" v="51"/>
          <ac:spMkLst>
            <pc:docMk/>
            <pc:sldMk cId="4048077842" sldId="501"/>
            <ac:spMk id="4" creationId="{7305E329-D41F-4763-B6D9-3E376074F81A}"/>
          </ac:spMkLst>
        </pc:spChg>
        <pc:spChg chg="add del mod">
          <ac:chgData name="SREYA TIRUMALARAJU 20071A05B2" userId="S::20071a05b2@vnrvjiet.org::300ec7c3-4efa-4ded-9e40-3bff8245f8a0" providerId="AD" clId="Web-{B59C4A87-6745-4D1F-B592-D46A39870FB3}" dt="2022-01-28T18:02:48.503" v="52"/>
          <ac:spMkLst>
            <pc:docMk/>
            <pc:sldMk cId="4048077842" sldId="501"/>
            <ac:spMk id="6" creationId="{E7DA3246-6569-4BEB-8FCF-CDEB95F761DB}"/>
          </ac:spMkLst>
        </pc:spChg>
        <pc:spChg chg="del mod">
          <ac:chgData name="SREYA TIRUMALARAJU 20071A05B2" userId="S::20071a05b2@vnrvjiet.org::300ec7c3-4efa-4ded-9e40-3bff8245f8a0" providerId="AD" clId="Web-{B59C4A87-6745-4D1F-B592-D46A39870FB3}" dt="2022-01-28T18:03:28.801" v="63"/>
          <ac:spMkLst>
            <pc:docMk/>
            <pc:sldMk cId="4048077842" sldId="501"/>
            <ac:spMk id="11" creationId="{CC188E31-6F56-43CB-A51D-5CE82F862217}"/>
          </ac:spMkLst>
        </pc:spChg>
        <pc:spChg chg="del">
          <ac:chgData name="SREYA TIRUMALARAJU 20071A05B2" userId="S::20071a05b2@vnrvjiet.org::300ec7c3-4efa-4ded-9e40-3bff8245f8a0" providerId="AD" clId="Web-{B59C4A87-6745-4D1F-B592-D46A39870FB3}" dt="2022-01-28T18:03:19.879" v="59"/>
          <ac:spMkLst>
            <pc:docMk/>
            <pc:sldMk cId="4048077842" sldId="501"/>
            <ac:spMk id="12" creationId="{82C894C9-B95B-414A-8608-1FF00B791493}"/>
          </ac:spMkLst>
        </pc:spChg>
        <pc:spChg chg="del">
          <ac:chgData name="SREYA TIRUMALARAJU 20071A05B2" userId="S::20071a05b2@vnrvjiet.org::300ec7c3-4efa-4ded-9e40-3bff8245f8a0" providerId="AD" clId="Web-{B59C4A87-6745-4D1F-B592-D46A39870FB3}" dt="2022-01-28T18:03:15.160" v="57"/>
          <ac:spMkLst>
            <pc:docMk/>
            <pc:sldMk cId="4048077842" sldId="501"/>
            <ac:spMk id="13" creationId="{4D9B118C-6413-489D-9C19-5FB260AF80A0}"/>
          </ac:spMkLst>
        </pc:spChg>
        <pc:spChg chg="del">
          <ac:chgData name="SREYA TIRUMALARAJU 20071A05B2" userId="S::20071a05b2@vnrvjiet.org::300ec7c3-4efa-4ded-9e40-3bff8245f8a0" providerId="AD" clId="Web-{B59C4A87-6745-4D1F-B592-D46A39870FB3}" dt="2022-01-28T18:03:37.988" v="65"/>
          <ac:spMkLst>
            <pc:docMk/>
            <pc:sldMk cId="4048077842" sldId="501"/>
            <ac:spMk id="14" creationId="{152D04A7-2F9F-4801-819C-0FD622EB986C}"/>
          </ac:spMkLst>
        </pc:spChg>
        <pc:spChg chg="del">
          <ac:chgData name="SREYA TIRUMALARAJU 20071A05B2" userId="S::20071a05b2@vnrvjiet.org::300ec7c3-4efa-4ded-9e40-3bff8245f8a0" providerId="AD" clId="Web-{B59C4A87-6745-4D1F-B592-D46A39870FB3}" dt="2022-01-28T18:04:32.801" v="67"/>
          <ac:spMkLst>
            <pc:docMk/>
            <pc:sldMk cId="4048077842" sldId="501"/>
            <ac:spMk id="15" creationId="{B6B3FA83-E76D-434E-A1B2-F30790338CD2}"/>
          </ac:spMkLst>
        </pc:spChg>
        <pc:spChg chg="add del mod">
          <ac:chgData name="SREYA TIRUMALARAJU 20071A05B2" userId="S::20071a05b2@vnrvjiet.org::300ec7c3-4efa-4ded-9e40-3bff8245f8a0" providerId="AD" clId="Web-{B59C4A87-6745-4D1F-B592-D46A39870FB3}" dt="2022-01-28T18:02:51.160" v="53"/>
          <ac:spMkLst>
            <pc:docMk/>
            <pc:sldMk cId="4048077842" sldId="501"/>
            <ac:spMk id="17" creationId="{146B1067-6043-4BBC-A6FC-D9A66C40C5F2}"/>
          </ac:spMkLst>
        </pc:spChg>
        <pc:spChg chg="add del mod">
          <ac:chgData name="SREYA TIRUMALARAJU 20071A05B2" userId="S::20071a05b2@vnrvjiet.org::300ec7c3-4efa-4ded-9e40-3bff8245f8a0" providerId="AD" clId="Web-{B59C4A87-6745-4D1F-B592-D46A39870FB3}" dt="2022-01-28T18:03:08.378" v="55"/>
          <ac:spMkLst>
            <pc:docMk/>
            <pc:sldMk cId="4048077842" sldId="501"/>
            <ac:spMk id="20" creationId="{4CBA95A5-813A-490A-893E-8DA169EB045C}"/>
          </ac:spMkLst>
        </pc:spChg>
        <pc:spChg chg="add del mod">
          <ac:chgData name="SREYA TIRUMALARAJU 20071A05B2" userId="S::20071a05b2@vnrvjiet.org::300ec7c3-4efa-4ded-9e40-3bff8245f8a0" providerId="AD" clId="Web-{B59C4A87-6745-4D1F-B592-D46A39870FB3}" dt="2022-01-28T18:03:10.394" v="56"/>
          <ac:spMkLst>
            <pc:docMk/>
            <pc:sldMk cId="4048077842" sldId="501"/>
            <ac:spMk id="24" creationId="{B23DF5A3-D07F-47B3-B25E-AEE21C28715A}"/>
          </ac:spMkLst>
        </pc:spChg>
        <pc:spChg chg="add del mod">
          <ac:chgData name="SREYA TIRUMALARAJU 20071A05B2" userId="S::20071a05b2@vnrvjiet.org::300ec7c3-4efa-4ded-9e40-3bff8245f8a0" providerId="AD" clId="Web-{B59C4A87-6745-4D1F-B592-D46A39870FB3}" dt="2022-01-28T18:03:17.394" v="58"/>
          <ac:spMkLst>
            <pc:docMk/>
            <pc:sldMk cId="4048077842" sldId="501"/>
            <ac:spMk id="28" creationId="{2E667517-ADFA-478C-BF98-FD80AFDAC383}"/>
          </ac:spMkLst>
        </pc:spChg>
        <pc:spChg chg="add del mod">
          <ac:chgData name="SREYA TIRUMALARAJU 20071A05B2" userId="S::20071a05b2@vnrvjiet.org::300ec7c3-4efa-4ded-9e40-3bff8245f8a0" providerId="AD" clId="Web-{B59C4A87-6745-4D1F-B592-D46A39870FB3}" dt="2022-01-28T18:03:22.457" v="60"/>
          <ac:spMkLst>
            <pc:docMk/>
            <pc:sldMk cId="4048077842" sldId="501"/>
            <ac:spMk id="30" creationId="{CB47BDDC-A4CB-46CB-A255-0F8D74CAD325}"/>
          </ac:spMkLst>
        </pc:spChg>
        <pc:spChg chg="add del mod">
          <ac:chgData name="SREYA TIRUMALARAJU 20071A05B2" userId="S::20071a05b2@vnrvjiet.org::300ec7c3-4efa-4ded-9e40-3bff8245f8a0" providerId="AD" clId="Web-{B59C4A87-6745-4D1F-B592-D46A39870FB3}" dt="2022-01-28T18:03:32.926" v="64"/>
          <ac:spMkLst>
            <pc:docMk/>
            <pc:sldMk cId="4048077842" sldId="501"/>
            <ac:spMk id="32" creationId="{C2797C66-1B86-4151-B344-158A6BF2A299}"/>
          </ac:spMkLst>
        </pc:spChg>
        <pc:spChg chg="add del mod">
          <ac:chgData name="SREYA TIRUMALARAJU 20071A05B2" userId="S::20071a05b2@vnrvjiet.org::300ec7c3-4efa-4ded-9e40-3bff8245f8a0" providerId="AD" clId="Web-{B59C4A87-6745-4D1F-B592-D46A39870FB3}" dt="2022-01-28T18:03:41.113" v="66"/>
          <ac:spMkLst>
            <pc:docMk/>
            <pc:sldMk cId="4048077842" sldId="501"/>
            <ac:spMk id="34" creationId="{2AF4A59D-1377-4FD9-A3D0-DE167EF440DC}"/>
          </ac:spMkLst>
        </pc:spChg>
        <pc:spChg chg="add del mod">
          <ac:chgData name="SREYA TIRUMALARAJU 20071A05B2" userId="S::20071a05b2@vnrvjiet.org::300ec7c3-4efa-4ded-9e40-3bff8245f8a0" providerId="AD" clId="Web-{B59C4A87-6745-4D1F-B592-D46A39870FB3}" dt="2022-01-28T18:04:36.661" v="68"/>
          <ac:spMkLst>
            <pc:docMk/>
            <pc:sldMk cId="4048077842" sldId="501"/>
            <ac:spMk id="36" creationId="{4B259905-1848-4DDE-96B8-4BAFCA230988}"/>
          </ac:spMkLst>
        </pc:spChg>
        <pc:picChg chg="del">
          <ac:chgData name="SREYA TIRUMALARAJU 20071A05B2" userId="S::20071a05b2@vnrvjiet.org::300ec7c3-4efa-4ded-9e40-3bff8245f8a0" providerId="AD" clId="Web-{B59C4A87-6745-4D1F-B592-D46A39870FB3}" dt="2022-01-28T18:01:12.111" v="46"/>
          <ac:picMkLst>
            <pc:docMk/>
            <pc:sldMk cId="4048077842" sldId="501"/>
            <ac:picMk id="19" creationId="{567505A8-BFF9-4D8E-89C0-8E72DD33B0AF}"/>
          </ac:picMkLst>
        </pc:picChg>
        <pc:picChg chg="del">
          <ac:chgData name="SREYA TIRUMALARAJU 20071A05B2" userId="S::20071a05b2@vnrvjiet.org::300ec7c3-4efa-4ded-9e40-3bff8245f8a0" providerId="AD" clId="Web-{B59C4A87-6745-4D1F-B592-D46A39870FB3}" dt="2022-01-28T18:01:14.330" v="47"/>
          <ac:picMkLst>
            <pc:docMk/>
            <pc:sldMk cId="4048077842" sldId="501"/>
            <ac:picMk id="21" creationId="{C92CC13A-497C-4C45-956D-50594C4CA526}"/>
          </ac:picMkLst>
        </pc:picChg>
        <pc:picChg chg="del">
          <ac:chgData name="SREYA TIRUMALARAJU 20071A05B2" userId="S::20071a05b2@vnrvjiet.org::300ec7c3-4efa-4ded-9e40-3bff8245f8a0" providerId="AD" clId="Web-{B59C4A87-6745-4D1F-B592-D46A39870FB3}" dt="2022-01-28T18:01:23.502" v="48"/>
          <ac:picMkLst>
            <pc:docMk/>
            <pc:sldMk cId="4048077842" sldId="501"/>
            <ac:picMk id="23" creationId="{3A405414-97AC-49C0-B42B-F6B03984DA64}"/>
          </ac:picMkLst>
        </pc:picChg>
        <pc:picChg chg="del">
          <ac:chgData name="SREYA TIRUMALARAJU 20071A05B2" userId="S::20071a05b2@vnrvjiet.org::300ec7c3-4efa-4ded-9e40-3bff8245f8a0" providerId="AD" clId="Web-{B59C4A87-6745-4D1F-B592-D46A39870FB3}" dt="2022-01-28T18:01:25.955" v="49"/>
          <ac:picMkLst>
            <pc:docMk/>
            <pc:sldMk cId="4048077842" sldId="501"/>
            <ac:picMk id="25" creationId="{8A3C657C-AA29-4EF3-B111-253C0F31314F}"/>
          </ac:picMkLst>
        </pc:picChg>
        <pc:picChg chg="del">
          <ac:chgData name="SREYA TIRUMALARAJU 20071A05B2" userId="S::20071a05b2@vnrvjiet.org::300ec7c3-4efa-4ded-9e40-3bff8245f8a0" providerId="AD" clId="Web-{B59C4A87-6745-4D1F-B592-D46A39870FB3}" dt="2022-01-28T18:01:27.830" v="50"/>
          <ac:picMkLst>
            <pc:docMk/>
            <pc:sldMk cId="4048077842" sldId="501"/>
            <ac:picMk id="27" creationId="{070A2B23-4CB2-4C7B-909C-099E4AFD79FA}"/>
          </ac:picMkLst>
        </pc:picChg>
      </pc:sldChg>
      <pc:sldChg chg="addSp delSp modSp">
        <pc:chgData name="SREYA TIRUMALARAJU 20071A05B2" userId="S::20071a05b2@vnrvjiet.org::300ec7c3-4efa-4ded-9e40-3bff8245f8a0" providerId="AD" clId="Web-{B59C4A87-6745-4D1F-B592-D46A39870FB3}" dt="2022-01-28T18:06:06.287" v="69"/>
        <pc:sldMkLst>
          <pc:docMk/>
          <pc:sldMk cId="187603525" sldId="502"/>
        </pc:sldMkLst>
        <pc:spChg chg="add mod">
          <ac:chgData name="SREYA TIRUMALARAJU 20071A05B2" userId="S::20071a05b2@vnrvjiet.org::300ec7c3-4efa-4ded-9e40-3bff8245f8a0" providerId="AD" clId="Web-{B59C4A87-6745-4D1F-B592-D46A39870FB3}" dt="2022-01-28T18:06:06.287" v="69"/>
          <ac:spMkLst>
            <pc:docMk/>
            <pc:sldMk cId="187603525" sldId="502"/>
            <ac:spMk id="28" creationId="{3DDA8DEE-DF41-4386-BEF3-2BD80A11F319}"/>
          </ac:spMkLst>
        </pc:spChg>
        <pc:graphicFrameChg chg="del">
          <ac:chgData name="SREYA TIRUMALARAJU 20071A05B2" userId="S::20071a05b2@vnrvjiet.org::300ec7c3-4efa-4ded-9e40-3bff8245f8a0" providerId="AD" clId="Web-{B59C4A87-6745-4D1F-B592-D46A39870FB3}" dt="2022-01-28T18:06:06.287" v="69"/>
          <ac:graphicFrameMkLst>
            <pc:docMk/>
            <pc:sldMk cId="187603525" sldId="502"/>
            <ac:graphicFrameMk id="9" creationId="{F1FE7965-FFF1-4D76-8410-67C3D7905909}"/>
          </ac:graphicFrameMkLst>
        </pc:graphicFrameChg>
      </pc:sldChg>
      <pc:sldChg chg="addSp delSp modSp">
        <pc:chgData name="SREYA TIRUMALARAJU 20071A05B2" userId="S::20071a05b2@vnrvjiet.org::300ec7c3-4efa-4ded-9e40-3bff8245f8a0" providerId="AD" clId="Web-{B59C4A87-6745-4D1F-B592-D46A39870FB3}" dt="2022-01-28T18:07:05.616" v="75"/>
        <pc:sldMkLst>
          <pc:docMk/>
          <pc:sldMk cId="3828361547" sldId="503"/>
        </pc:sldMkLst>
        <pc:spChg chg="del">
          <ac:chgData name="SREYA TIRUMALARAJU 20071A05B2" userId="S::20071a05b2@vnrvjiet.org::300ec7c3-4efa-4ded-9e40-3bff8245f8a0" providerId="AD" clId="Web-{B59C4A87-6745-4D1F-B592-D46A39870FB3}" dt="2022-01-28T18:07:02.038" v="74"/>
          <ac:spMkLst>
            <pc:docMk/>
            <pc:sldMk cId="3828361547" sldId="503"/>
            <ac:spMk id="3" creationId="{517EF362-868F-4CC5-B9FB-8354ADCD3FC5}"/>
          </ac:spMkLst>
        </pc:spChg>
        <pc:spChg chg="add mod">
          <ac:chgData name="SREYA TIRUMALARAJU 20071A05B2" userId="S::20071a05b2@vnrvjiet.org::300ec7c3-4efa-4ded-9e40-3bff8245f8a0" providerId="AD" clId="Web-{B59C4A87-6745-4D1F-B592-D46A39870FB3}" dt="2022-01-28T18:06:49.100" v="71"/>
          <ac:spMkLst>
            <pc:docMk/>
            <pc:sldMk cId="3828361547" sldId="503"/>
            <ac:spMk id="6" creationId="{57D33D94-DDEA-4544-B5AA-7BFA19961F0A}"/>
          </ac:spMkLst>
        </pc:spChg>
        <pc:spChg chg="add mod">
          <ac:chgData name="SREYA TIRUMALARAJU 20071A05B2" userId="S::20071a05b2@vnrvjiet.org::300ec7c3-4efa-4ded-9e40-3bff8245f8a0" providerId="AD" clId="Web-{B59C4A87-6745-4D1F-B592-D46A39870FB3}" dt="2022-01-28T18:06:54.694" v="72"/>
          <ac:spMkLst>
            <pc:docMk/>
            <pc:sldMk cId="3828361547" sldId="503"/>
            <ac:spMk id="11" creationId="{1C63071A-2E51-4905-8E6B-74AECEE226B4}"/>
          </ac:spMkLst>
        </pc:spChg>
        <pc:spChg chg="add mod">
          <ac:chgData name="SREYA TIRUMALARAJU 20071A05B2" userId="S::20071a05b2@vnrvjiet.org::300ec7c3-4efa-4ded-9e40-3bff8245f8a0" providerId="AD" clId="Web-{B59C4A87-6745-4D1F-B592-D46A39870FB3}" dt="2022-01-28T18:06:59.584" v="73"/>
          <ac:spMkLst>
            <pc:docMk/>
            <pc:sldMk cId="3828361547" sldId="503"/>
            <ac:spMk id="13" creationId="{E5E097E2-6818-424F-87B5-09B9401E0EE8}"/>
          </ac:spMkLst>
        </pc:spChg>
        <pc:spChg chg="del mod">
          <ac:chgData name="SREYA TIRUMALARAJU 20071A05B2" userId="S::20071a05b2@vnrvjiet.org::300ec7c3-4efa-4ded-9e40-3bff8245f8a0" providerId="AD" clId="Web-{B59C4A87-6745-4D1F-B592-D46A39870FB3}" dt="2022-01-28T18:06:49.100" v="71"/>
          <ac:spMkLst>
            <pc:docMk/>
            <pc:sldMk cId="3828361547" sldId="503"/>
            <ac:spMk id="14" creationId="{A3312664-75A7-465D-B522-B4D1998EE835}"/>
          </ac:spMkLst>
        </pc:spChg>
        <pc:spChg chg="del">
          <ac:chgData name="SREYA TIRUMALARAJU 20071A05B2" userId="S::20071a05b2@vnrvjiet.org::300ec7c3-4efa-4ded-9e40-3bff8245f8a0" providerId="AD" clId="Web-{B59C4A87-6745-4D1F-B592-D46A39870FB3}" dt="2022-01-28T18:06:54.694" v="72"/>
          <ac:spMkLst>
            <pc:docMk/>
            <pc:sldMk cId="3828361547" sldId="503"/>
            <ac:spMk id="15" creationId="{91B932A8-2C41-4CC8-B93B-6E5AD145A60B}"/>
          </ac:spMkLst>
        </pc:spChg>
        <pc:spChg chg="del">
          <ac:chgData name="SREYA TIRUMALARAJU 20071A05B2" userId="S::20071a05b2@vnrvjiet.org::300ec7c3-4efa-4ded-9e40-3bff8245f8a0" providerId="AD" clId="Web-{B59C4A87-6745-4D1F-B592-D46A39870FB3}" dt="2022-01-28T18:07:05.616" v="75"/>
          <ac:spMkLst>
            <pc:docMk/>
            <pc:sldMk cId="3828361547" sldId="503"/>
            <ac:spMk id="16" creationId="{36355637-BB26-4973-8B98-06B7E307CB60}"/>
          </ac:spMkLst>
        </pc:spChg>
        <pc:spChg chg="del">
          <ac:chgData name="SREYA TIRUMALARAJU 20071A05B2" userId="S::20071a05b2@vnrvjiet.org::300ec7c3-4efa-4ded-9e40-3bff8245f8a0" providerId="AD" clId="Web-{B59C4A87-6745-4D1F-B592-D46A39870FB3}" dt="2022-01-28T18:06:59.584" v="73"/>
          <ac:spMkLst>
            <pc:docMk/>
            <pc:sldMk cId="3828361547" sldId="503"/>
            <ac:spMk id="17" creationId="{373034D9-ED6D-4A5A-A8F5-A417D26C5A0F}"/>
          </ac:spMkLst>
        </pc:spChg>
        <pc:spChg chg="add mod">
          <ac:chgData name="SREYA TIRUMALARAJU 20071A05B2" userId="S::20071a05b2@vnrvjiet.org::300ec7c3-4efa-4ded-9e40-3bff8245f8a0" providerId="AD" clId="Web-{B59C4A87-6745-4D1F-B592-D46A39870FB3}" dt="2022-01-28T18:07:05.616" v="75"/>
          <ac:spMkLst>
            <pc:docMk/>
            <pc:sldMk cId="3828361547" sldId="503"/>
            <ac:spMk id="19" creationId="{6095B38B-B4AC-49C9-9FBD-B470CCAD143C}"/>
          </ac:spMkLst>
        </pc:spChg>
      </pc:sldChg>
      <pc:sldChg chg="addSp delSp modSp">
        <pc:chgData name="SREYA TIRUMALARAJU 20071A05B2" userId="S::20071a05b2@vnrvjiet.org::300ec7c3-4efa-4ded-9e40-3bff8245f8a0" providerId="AD" clId="Web-{B59C4A87-6745-4D1F-B592-D46A39870FB3}" dt="2022-01-28T18:08:41.742" v="99"/>
        <pc:sldMkLst>
          <pc:docMk/>
          <pc:sldMk cId="2708356486" sldId="504"/>
        </pc:sldMkLst>
        <pc:spChg chg="del">
          <ac:chgData name="SREYA TIRUMALARAJU 20071A05B2" userId="S::20071a05b2@vnrvjiet.org::300ec7c3-4efa-4ded-9e40-3bff8245f8a0" providerId="AD" clId="Web-{B59C4A87-6745-4D1F-B592-D46A39870FB3}" dt="2022-01-28T18:08:10.741" v="91"/>
          <ac:spMkLst>
            <pc:docMk/>
            <pc:sldMk cId="2708356486" sldId="504"/>
            <ac:spMk id="3" creationId="{A5AE4F89-DAE1-40CE-8F5C-C60CF296379E}"/>
          </ac:spMkLst>
        </pc:spChg>
        <pc:spChg chg="del">
          <ac:chgData name="SREYA TIRUMALARAJU 20071A05B2" userId="S::20071a05b2@vnrvjiet.org::300ec7c3-4efa-4ded-9e40-3bff8245f8a0" providerId="AD" clId="Web-{B59C4A87-6745-4D1F-B592-D46A39870FB3}" dt="2022-01-28T18:08:07.507" v="90"/>
          <ac:spMkLst>
            <pc:docMk/>
            <pc:sldMk cId="2708356486" sldId="504"/>
            <ac:spMk id="4" creationId="{947F062E-956B-4680-B26F-D1CA5D55B048}"/>
          </ac:spMkLst>
        </pc:spChg>
        <pc:spChg chg="del">
          <ac:chgData name="SREYA TIRUMALARAJU 20071A05B2" userId="S::20071a05b2@vnrvjiet.org::300ec7c3-4efa-4ded-9e40-3bff8245f8a0" providerId="AD" clId="Web-{B59C4A87-6745-4D1F-B592-D46A39870FB3}" dt="2022-01-28T18:08:15.117" v="92"/>
          <ac:spMkLst>
            <pc:docMk/>
            <pc:sldMk cId="2708356486" sldId="504"/>
            <ac:spMk id="5" creationId="{2B11006E-0A70-4B24-9ECF-5487FD5193FF}"/>
          </ac:spMkLst>
        </pc:spChg>
        <pc:spChg chg="del">
          <ac:chgData name="SREYA TIRUMALARAJU 20071A05B2" userId="S::20071a05b2@vnrvjiet.org::300ec7c3-4efa-4ded-9e40-3bff8245f8a0" providerId="AD" clId="Web-{B59C4A87-6745-4D1F-B592-D46A39870FB3}" dt="2022-01-28T18:08:22.445" v="94"/>
          <ac:spMkLst>
            <pc:docMk/>
            <pc:sldMk cId="2708356486" sldId="504"/>
            <ac:spMk id="6" creationId="{EB96A793-D0F5-4A04-98C7-588A051B5273}"/>
          </ac:spMkLst>
        </pc:spChg>
        <pc:spChg chg="del">
          <ac:chgData name="SREYA TIRUMALARAJU 20071A05B2" userId="S::20071a05b2@vnrvjiet.org::300ec7c3-4efa-4ded-9e40-3bff8245f8a0" providerId="AD" clId="Web-{B59C4A87-6745-4D1F-B592-D46A39870FB3}" dt="2022-01-28T18:08:31.882" v="96"/>
          <ac:spMkLst>
            <pc:docMk/>
            <pc:sldMk cId="2708356486" sldId="504"/>
            <ac:spMk id="10" creationId="{631D8CAB-33A0-4094-87E1-8E142A537A5F}"/>
          </ac:spMkLst>
        </pc:spChg>
        <pc:spChg chg="del">
          <ac:chgData name="SREYA TIRUMALARAJU 20071A05B2" userId="S::20071a05b2@vnrvjiet.org::300ec7c3-4efa-4ded-9e40-3bff8245f8a0" providerId="AD" clId="Web-{B59C4A87-6745-4D1F-B592-D46A39870FB3}" dt="2022-01-28T18:08:27.945" v="95"/>
          <ac:spMkLst>
            <pc:docMk/>
            <pc:sldMk cId="2708356486" sldId="504"/>
            <ac:spMk id="11" creationId="{38401151-47ED-4A91-BB32-1E8E0B90F771}"/>
          </ac:spMkLst>
        </pc:spChg>
        <pc:spChg chg="add mod">
          <ac:chgData name="SREYA TIRUMALARAJU 20071A05B2" userId="S::20071a05b2@vnrvjiet.org::300ec7c3-4efa-4ded-9e40-3bff8245f8a0" providerId="AD" clId="Web-{B59C4A87-6745-4D1F-B592-D46A39870FB3}" dt="2022-01-28T18:08:07.507" v="90"/>
          <ac:spMkLst>
            <pc:docMk/>
            <pc:sldMk cId="2708356486" sldId="504"/>
            <ac:spMk id="14" creationId="{0FB59465-8458-457A-B207-C5854D3E7F1D}"/>
          </ac:spMkLst>
        </pc:spChg>
        <pc:spChg chg="add del mod">
          <ac:chgData name="SREYA TIRUMALARAJU 20071A05B2" userId="S::20071a05b2@vnrvjiet.org::300ec7c3-4efa-4ded-9e40-3bff8245f8a0" providerId="AD" clId="Web-{B59C4A87-6745-4D1F-B592-D46A39870FB3}" dt="2022-01-28T18:08:37.507" v="98"/>
          <ac:spMkLst>
            <pc:docMk/>
            <pc:sldMk cId="2708356486" sldId="504"/>
            <ac:spMk id="16" creationId="{5BBF6F0E-207F-46F9-ABE6-C5890DD94993}"/>
          </ac:spMkLst>
        </pc:spChg>
        <pc:spChg chg="add del mod">
          <ac:chgData name="SREYA TIRUMALARAJU 20071A05B2" userId="S::20071a05b2@vnrvjiet.org::300ec7c3-4efa-4ded-9e40-3bff8245f8a0" providerId="AD" clId="Web-{B59C4A87-6745-4D1F-B592-D46A39870FB3}" dt="2022-01-28T18:08:19.070" v="93"/>
          <ac:spMkLst>
            <pc:docMk/>
            <pc:sldMk cId="2708356486" sldId="504"/>
            <ac:spMk id="18" creationId="{84E1715A-C0F4-49F0-B25F-6B5B141C98CA}"/>
          </ac:spMkLst>
        </pc:spChg>
        <pc:spChg chg="add mod">
          <ac:chgData name="SREYA TIRUMALARAJU 20071A05B2" userId="S::20071a05b2@vnrvjiet.org::300ec7c3-4efa-4ded-9e40-3bff8245f8a0" providerId="AD" clId="Web-{B59C4A87-6745-4D1F-B592-D46A39870FB3}" dt="2022-01-28T18:08:22.445" v="94"/>
          <ac:spMkLst>
            <pc:docMk/>
            <pc:sldMk cId="2708356486" sldId="504"/>
            <ac:spMk id="20" creationId="{6EA86D83-FA96-412F-BF08-333A49A17BC3}"/>
          </ac:spMkLst>
        </pc:spChg>
        <pc:spChg chg="add mod">
          <ac:chgData name="SREYA TIRUMALARAJU 20071A05B2" userId="S::20071a05b2@vnrvjiet.org::300ec7c3-4efa-4ded-9e40-3bff8245f8a0" providerId="AD" clId="Web-{B59C4A87-6745-4D1F-B592-D46A39870FB3}" dt="2022-01-28T18:08:27.945" v="95"/>
          <ac:spMkLst>
            <pc:docMk/>
            <pc:sldMk cId="2708356486" sldId="504"/>
            <ac:spMk id="22" creationId="{DDC2DA55-E50C-454D-BDC8-2C479DB36D6E}"/>
          </ac:spMkLst>
        </pc:spChg>
        <pc:spChg chg="add del mod">
          <ac:chgData name="SREYA TIRUMALARAJU 20071A05B2" userId="S::20071a05b2@vnrvjiet.org::300ec7c3-4efa-4ded-9e40-3bff8245f8a0" providerId="AD" clId="Web-{B59C4A87-6745-4D1F-B592-D46A39870FB3}" dt="2022-01-28T18:08:34.742" v="97"/>
          <ac:spMkLst>
            <pc:docMk/>
            <pc:sldMk cId="2708356486" sldId="504"/>
            <ac:spMk id="24" creationId="{D3E928C0-1F1A-4C69-B8DC-DC8E672BB035}"/>
          </ac:spMkLst>
        </pc:spChg>
        <pc:spChg chg="add mod">
          <ac:chgData name="SREYA TIRUMALARAJU 20071A05B2" userId="S::20071a05b2@vnrvjiet.org::300ec7c3-4efa-4ded-9e40-3bff8245f8a0" providerId="AD" clId="Web-{B59C4A87-6745-4D1F-B592-D46A39870FB3}" dt="2022-01-28T18:08:41.742" v="99"/>
          <ac:spMkLst>
            <pc:docMk/>
            <pc:sldMk cId="2708356486" sldId="504"/>
            <ac:spMk id="26" creationId="{3DCBC1AC-1F2E-4F02-8D69-26BF3538A4B9}"/>
          </ac:spMkLst>
        </pc:spChg>
        <pc:spChg chg="del">
          <ac:chgData name="SREYA TIRUMALARAJU 20071A05B2" userId="S::20071a05b2@vnrvjiet.org::300ec7c3-4efa-4ded-9e40-3bff8245f8a0" providerId="AD" clId="Web-{B59C4A87-6745-4D1F-B592-D46A39870FB3}" dt="2022-01-28T18:08:41.742" v="99"/>
          <ac:spMkLst>
            <pc:docMk/>
            <pc:sldMk cId="2708356486" sldId="504"/>
            <ac:spMk id="43" creationId="{AC70A0AD-4A0C-40FD-A774-6B09C1736F33}"/>
          </ac:spMkLst>
        </pc:spChg>
      </pc:sldChg>
      <pc:sldChg chg="addSp delSp modSp">
        <pc:chgData name="SREYA TIRUMALARAJU 20071A05B2" userId="S::20071a05b2@vnrvjiet.org::300ec7c3-4efa-4ded-9e40-3bff8245f8a0" providerId="AD" clId="Web-{B59C4A87-6745-4D1F-B592-D46A39870FB3}" dt="2022-01-28T18:07:22.116" v="81"/>
        <pc:sldMkLst>
          <pc:docMk/>
          <pc:sldMk cId="3065165948" sldId="505"/>
        </pc:sldMkLst>
        <pc:spChg chg="add mod">
          <ac:chgData name="SREYA TIRUMALARAJU 20071A05B2" userId="S::20071a05b2@vnrvjiet.org::300ec7c3-4efa-4ded-9e40-3bff8245f8a0" providerId="AD" clId="Web-{B59C4A87-6745-4D1F-B592-D46A39870FB3}" dt="2022-01-28T18:07:14.335" v="77"/>
          <ac:spMkLst>
            <pc:docMk/>
            <pc:sldMk cId="3065165948" sldId="505"/>
            <ac:spMk id="3" creationId="{F42C8ADC-609F-4A35-A0EC-12AF98096250}"/>
          </ac:spMkLst>
        </pc:spChg>
        <pc:spChg chg="add mod">
          <ac:chgData name="SREYA TIRUMALARAJU 20071A05B2" userId="S::20071a05b2@vnrvjiet.org::300ec7c3-4efa-4ded-9e40-3bff8245f8a0" providerId="AD" clId="Web-{B59C4A87-6745-4D1F-B592-D46A39870FB3}" dt="2022-01-28T18:07:15.756" v="78"/>
          <ac:spMkLst>
            <pc:docMk/>
            <pc:sldMk cId="3065165948" sldId="505"/>
            <ac:spMk id="5" creationId="{08846D81-CC0E-465A-863E-058EE1B52808}"/>
          </ac:spMkLst>
        </pc:spChg>
        <pc:spChg chg="del mod">
          <ac:chgData name="SREYA TIRUMALARAJU 20071A05B2" userId="S::20071a05b2@vnrvjiet.org::300ec7c3-4efa-4ded-9e40-3bff8245f8a0" providerId="AD" clId="Web-{B59C4A87-6745-4D1F-B592-D46A39870FB3}" dt="2022-01-28T18:07:14.335" v="77"/>
          <ac:spMkLst>
            <pc:docMk/>
            <pc:sldMk cId="3065165948" sldId="505"/>
            <ac:spMk id="6" creationId="{CBCDF373-B5D6-4F86-8E13-9DB2240140AA}"/>
          </ac:spMkLst>
        </pc:spChg>
        <pc:spChg chg="add mod">
          <ac:chgData name="SREYA TIRUMALARAJU 20071A05B2" userId="S::20071a05b2@vnrvjiet.org::300ec7c3-4efa-4ded-9e40-3bff8245f8a0" providerId="AD" clId="Web-{B59C4A87-6745-4D1F-B592-D46A39870FB3}" dt="2022-01-28T18:07:18.288" v="79"/>
          <ac:spMkLst>
            <pc:docMk/>
            <pc:sldMk cId="3065165948" sldId="505"/>
            <ac:spMk id="9" creationId="{C6D058D3-4EBE-4439-BED1-EAD1139A5CC7}"/>
          </ac:spMkLst>
        </pc:spChg>
        <pc:spChg chg="add mod">
          <ac:chgData name="SREYA TIRUMALARAJU 20071A05B2" userId="S::20071a05b2@vnrvjiet.org::300ec7c3-4efa-4ded-9e40-3bff8245f8a0" providerId="AD" clId="Web-{B59C4A87-6745-4D1F-B592-D46A39870FB3}" dt="2022-01-28T18:07:20.053" v="80"/>
          <ac:spMkLst>
            <pc:docMk/>
            <pc:sldMk cId="3065165948" sldId="505"/>
            <ac:spMk id="11" creationId="{12812847-F761-4878-B83D-9950C12D28CF}"/>
          </ac:spMkLst>
        </pc:spChg>
        <pc:spChg chg="add mod">
          <ac:chgData name="SREYA TIRUMALARAJU 20071A05B2" userId="S::20071a05b2@vnrvjiet.org::300ec7c3-4efa-4ded-9e40-3bff8245f8a0" providerId="AD" clId="Web-{B59C4A87-6745-4D1F-B592-D46A39870FB3}" dt="2022-01-28T18:07:22.116" v="81"/>
          <ac:spMkLst>
            <pc:docMk/>
            <pc:sldMk cId="3065165948" sldId="505"/>
            <ac:spMk id="13" creationId="{5269821A-B863-40A7-BEE5-D392917A7B33}"/>
          </ac:spMkLst>
        </pc:spChg>
        <pc:picChg chg="del">
          <ac:chgData name="SREYA TIRUMALARAJU 20071A05B2" userId="S::20071a05b2@vnrvjiet.org::300ec7c3-4efa-4ded-9e40-3bff8245f8a0" providerId="AD" clId="Web-{B59C4A87-6745-4D1F-B592-D46A39870FB3}" dt="2022-01-28T18:07:15.756" v="78"/>
          <ac:picMkLst>
            <pc:docMk/>
            <pc:sldMk cId="3065165948" sldId="505"/>
            <ac:picMk id="15" creationId="{658F430D-7953-4C3C-B3BE-0B399BDD08AD}"/>
          </ac:picMkLst>
        </pc:picChg>
        <pc:picChg chg="del">
          <ac:chgData name="SREYA TIRUMALARAJU 20071A05B2" userId="S::20071a05b2@vnrvjiet.org::300ec7c3-4efa-4ded-9e40-3bff8245f8a0" providerId="AD" clId="Web-{B59C4A87-6745-4D1F-B592-D46A39870FB3}" dt="2022-01-28T18:07:18.288" v="79"/>
          <ac:picMkLst>
            <pc:docMk/>
            <pc:sldMk cId="3065165948" sldId="505"/>
            <ac:picMk id="17" creationId="{F298FAB9-AC47-4458-8F09-2B393B152674}"/>
          </ac:picMkLst>
        </pc:picChg>
        <pc:picChg chg="del">
          <ac:chgData name="SREYA TIRUMALARAJU 20071A05B2" userId="S::20071a05b2@vnrvjiet.org::300ec7c3-4efa-4ded-9e40-3bff8245f8a0" providerId="AD" clId="Web-{B59C4A87-6745-4D1F-B592-D46A39870FB3}" dt="2022-01-28T18:07:20.053" v="80"/>
          <ac:picMkLst>
            <pc:docMk/>
            <pc:sldMk cId="3065165948" sldId="505"/>
            <ac:picMk id="19" creationId="{CFEB2900-00B6-43B7-AC38-09D3FDB30DC6}"/>
          </ac:picMkLst>
        </pc:picChg>
        <pc:picChg chg="del">
          <ac:chgData name="SREYA TIRUMALARAJU 20071A05B2" userId="S::20071a05b2@vnrvjiet.org::300ec7c3-4efa-4ded-9e40-3bff8245f8a0" providerId="AD" clId="Web-{B59C4A87-6745-4D1F-B592-D46A39870FB3}" dt="2022-01-28T18:07:22.116" v="81"/>
          <ac:picMkLst>
            <pc:docMk/>
            <pc:sldMk cId="3065165948" sldId="505"/>
            <ac:picMk id="23" creationId="{92EE76B6-79F9-4163-9187-866AA0F39EED}"/>
          </ac:picMkLst>
        </pc:picChg>
      </pc:sldChg>
      <pc:sldChg chg="addSp delSp modSp">
        <pc:chgData name="SREYA TIRUMALARAJU 20071A05B2" userId="S::20071a05b2@vnrvjiet.org::300ec7c3-4efa-4ded-9e40-3bff8245f8a0" providerId="AD" clId="Web-{B59C4A87-6745-4D1F-B592-D46A39870FB3}" dt="2022-01-28T18:08:04.866" v="89" actId="20577"/>
        <pc:sldMkLst>
          <pc:docMk/>
          <pc:sldMk cId="2151942242" sldId="506"/>
        </pc:sldMkLst>
        <pc:spChg chg="add del mod">
          <ac:chgData name="SREYA TIRUMALARAJU 20071A05B2" userId="S::20071a05b2@vnrvjiet.org::300ec7c3-4efa-4ded-9e40-3bff8245f8a0" providerId="AD" clId="Web-{B59C4A87-6745-4D1F-B592-D46A39870FB3}" dt="2022-01-28T18:07:35.522" v="83"/>
          <ac:spMkLst>
            <pc:docMk/>
            <pc:sldMk cId="2151942242" sldId="506"/>
            <ac:spMk id="8" creationId="{04D33310-DEE3-411A-99D3-C793BCB3787D}"/>
          </ac:spMkLst>
        </pc:spChg>
        <pc:spChg chg="mod">
          <ac:chgData name="SREYA TIRUMALARAJU 20071A05B2" userId="S::20071a05b2@vnrvjiet.org::300ec7c3-4efa-4ded-9e40-3bff8245f8a0" providerId="AD" clId="Web-{B59C4A87-6745-4D1F-B592-D46A39870FB3}" dt="2022-01-28T18:08:04.866" v="89" actId="20577"/>
          <ac:spMkLst>
            <pc:docMk/>
            <pc:sldMk cId="2151942242" sldId="506"/>
            <ac:spMk id="10" creationId="{53C6B086-BC3B-4FE1-A23D-D1396E627EE6}"/>
          </ac:spMkLst>
        </pc:spChg>
        <pc:spChg chg="add del mod">
          <ac:chgData name="SREYA TIRUMALARAJU 20071A05B2" userId="S::20071a05b2@vnrvjiet.org::300ec7c3-4efa-4ded-9e40-3bff8245f8a0" providerId="AD" clId="Web-{B59C4A87-6745-4D1F-B592-D46A39870FB3}" dt="2022-01-28T18:07:43.054" v="85"/>
          <ac:spMkLst>
            <pc:docMk/>
            <pc:sldMk cId="2151942242" sldId="506"/>
            <ac:spMk id="13" creationId="{B52AAC24-DAF9-453D-9BF5-2AA240204239}"/>
          </ac:spMkLst>
        </pc:spChg>
        <pc:spChg chg="add del mod">
          <ac:chgData name="SREYA TIRUMALARAJU 20071A05B2" userId="S::20071a05b2@vnrvjiet.org::300ec7c3-4efa-4ded-9e40-3bff8245f8a0" providerId="AD" clId="Web-{B59C4A87-6745-4D1F-B592-D46A39870FB3}" dt="2022-01-28T18:07:50.460" v="87"/>
          <ac:spMkLst>
            <pc:docMk/>
            <pc:sldMk cId="2151942242" sldId="506"/>
            <ac:spMk id="15" creationId="{8A66257D-BC9B-497E-B7A2-105F0342C52C}"/>
          </ac:spMkLst>
        </pc:spChg>
        <pc:picChg chg="del">
          <ac:chgData name="SREYA TIRUMALARAJU 20071A05B2" userId="S::20071a05b2@vnrvjiet.org::300ec7c3-4efa-4ded-9e40-3bff8245f8a0" providerId="AD" clId="Web-{B59C4A87-6745-4D1F-B592-D46A39870FB3}" dt="2022-01-28T18:07:28.553" v="82"/>
          <ac:picMkLst>
            <pc:docMk/>
            <pc:sldMk cId="2151942242" sldId="506"/>
            <ac:picMk id="23" creationId="{B4D6CBD8-BAE2-4829-AC80-ACEA4658DDC9}"/>
          </ac:picMkLst>
        </pc:picChg>
        <pc:picChg chg="del">
          <ac:chgData name="SREYA TIRUMALARAJU 20071A05B2" userId="S::20071a05b2@vnrvjiet.org::300ec7c3-4efa-4ded-9e40-3bff8245f8a0" providerId="AD" clId="Web-{B59C4A87-6745-4D1F-B592-D46A39870FB3}" dt="2022-01-28T18:07:39.725" v="84"/>
          <ac:picMkLst>
            <pc:docMk/>
            <pc:sldMk cId="2151942242" sldId="506"/>
            <ac:picMk id="25" creationId="{329FB706-264C-44A5-B17E-0D396F61AEF7}"/>
          </ac:picMkLst>
        </pc:picChg>
        <pc:picChg chg="del">
          <ac:chgData name="SREYA TIRUMALARAJU 20071A05B2" userId="S::20071a05b2@vnrvjiet.org::300ec7c3-4efa-4ded-9e40-3bff8245f8a0" providerId="AD" clId="Web-{B59C4A87-6745-4D1F-B592-D46A39870FB3}" dt="2022-01-28T18:07:47.866" v="86"/>
          <ac:picMkLst>
            <pc:docMk/>
            <pc:sldMk cId="2151942242" sldId="506"/>
            <ac:picMk id="27" creationId="{6EC943CF-98BB-4FE5-A6A8-5371D13646A3}"/>
          </ac:picMkLst>
        </pc:picChg>
      </pc:sldChg>
      <pc:sldChg chg="modSp">
        <pc:chgData name="SREYA TIRUMALARAJU 20071A05B2" userId="S::20071a05b2@vnrvjiet.org::300ec7c3-4efa-4ded-9e40-3bff8245f8a0" providerId="AD" clId="Web-{B59C4A87-6745-4D1F-B592-D46A39870FB3}" dt="2022-01-28T17:57:26.093" v="35" actId="1076"/>
        <pc:sldMkLst>
          <pc:docMk/>
          <pc:sldMk cId="609414367" sldId="507"/>
        </pc:sldMkLst>
        <pc:spChg chg="mod">
          <ac:chgData name="SREYA TIRUMALARAJU 20071A05B2" userId="S::20071a05b2@vnrvjiet.org::300ec7c3-4efa-4ded-9e40-3bff8245f8a0" providerId="AD" clId="Web-{B59C4A87-6745-4D1F-B592-D46A39870FB3}" dt="2022-01-28T17:57:26.093" v="35" actId="1076"/>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D3815C03-720C-4043-BAF4-667BE1E7EFB7}"/>
    <pc:docChg chg="modSld">
      <pc:chgData name="TALLURI NIKHITHA DEVI 20071A05B3" userId="S::20071a05b3@vnrvjiet.org::87f42a88-fe12-46f9-a39e-acdf85bf0269" providerId="AD" clId="Web-{D3815C03-720C-4043-BAF4-667BE1E7EFB7}" dt="2022-01-28T18:02:03.624" v="1"/>
      <pc:docMkLst>
        <pc:docMk/>
      </pc:docMkLst>
      <pc:sldChg chg="addSp modSp">
        <pc:chgData name="TALLURI NIKHITHA DEVI 20071A05B3" userId="S::20071a05b3@vnrvjiet.org::87f42a88-fe12-46f9-a39e-acdf85bf0269" providerId="AD" clId="Web-{D3815C03-720C-4043-BAF4-667BE1E7EFB7}" dt="2022-01-28T18:02:03.624" v="1"/>
        <pc:sldMkLst>
          <pc:docMk/>
          <pc:sldMk cId="783648607" sldId="429"/>
        </pc:sldMkLst>
        <pc:spChg chg="add mod">
          <ac:chgData name="TALLURI NIKHITHA DEVI 20071A05B3" userId="S::20071a05b3@vnrvjiet.org::87f42a88-fe12-46f9-a39e-acdf85bf0269" providerId="AD" clId="Web-{D3815C03-720C-4043-BAF4-667BE1E7EFB7}" dt="2022-01-28T18:02:03.624" v="1"/>
          <ac:spMkLst>
            <pc:docMk/>
            <pc:sldMk cId="783648607" sldId="429"/>
            <ac:spMk id="9" creationId="{28CEEBCB-D799-4D89-B1FD-2206893438EB}"/>
          </ac:spMkLst>
        </pc:spChg>
      </pc:sldChg>
    </pc:docChg>
  </pc:docChgLst>
  <pc:docChgLst>
    <pc:chgData name="SREYA TIRUMALARAJU 20071A05B2" userId="S::20071a05b2@vnrvjiet.org::300ec7c3-4efa-4ded-9e40-3bff8245f8a0" providerId="AD" clId="Web-{D7FA93BA-E71A-407B-A710-B1EA4B136FC0}"/>
    <pc:docChg chg="modSld">
      <pc:chgData name="SREYA TIRUMALARAJU 20071A05B2" userId="S::20071a05b2@vnrvjiet.org::300ec7c3-4efa-4ded-9e40-3bff8245f8a0" providerId="AD" clId="Web-{D7FA93BA-E71A-407B-A710-B1EA4B136FC0}" dt="2022-01-28T18:38:51.366" v="1" actId="20577"/>
      <pc:docMkLst>
        <pc:docMk/>
      </pc:docMkLst>
      <pc:sldChg chg="modSp">
        <pc:chgData name="SREYA TIRUMALARAJU 20071A05B2" userId="S::20071a05b2@vnrvjiet.org::300ec7c3-4efa-4ded-9e40-3bff8245f8a0" providerId="AD" clId="Web-{D7FA93BA-E71A-407B-A710-B1EA4B136FC0}" dt="2022-01-28T18:38:51.366" v="1" actId="20577"/>
        <pc:sldMkLst>
          <pc:docMk/>
          <pc:sldMk cId="4048077842" sldId="501"/>
        </pc:sldMkLst>
        <pc:spChg chg="mod">
          <ac:chgData name="SREYA TIRUMALARAJU 20071A05B2" userId="S::20071a05b2@vnrvjiet.org::300ec7c3-4efa-4ded-9e40-3bff8245f8a0" providerId="AD" clId="Web-{D7FA93BA-E71A-407B-A710-B1EA4B136FC0}" dt="2022-01-28T18:38:51.366" v="1" actId="20577"/>
          <ac:spMkLst>
            <pc:docMk/>
            <pc:sldMk cId="4048077842" sldId="501"/>
            <ac:spMk id="7" creationId="{27EDBB77-0E30-4710-8BE3-5ED4FE4F2954}"/>
          </ac:spMkLst>
        </pc:spChg>
        <pc:picChg chg="mod">
          <ac:chgData name="SREYA TIRUMALARAJU 20071A05B2" userId="S::20071a05b2@vnrvjiet.org::300ec7c3-4efa-4ded-9e40-3bff8245f8a0" providerId="AD" clId="Web-{D7FA93BA-E71A-407B-A710-B1EA4B136FC0}" dt="2022-01-28T18:38:45.210" v="0" actId="14100"/>
          <ac:picMkLst>
            <pc:docMk/>
            <pc:sldMk cId="4048077842" sldId="501"/>
            <ac:picMk id="4" creationId="{0346F70B-0C14-42F2-A679-2B48830E2C02}"/>
          </ac:picMkLst>
        </pc:picChg>
      </pc:sldChg>
    </pc:docChg>
  </pc:docChgLst>
  <pc:docChgLst>
    <pc:chgData name="TALLURI NIKHITHA DEVI 20071A05B3" userId="S::20071a05b3@vnrvjiet.org::87f42a88-fe12-46f9-a39e-acdf85bf0269" providerId="AD" clId="Web-{09A40478-1EF2-495C-890D-92B1E37C8BA6}"/>
    <pc:docChg chg="modSld">
      <pc:chgData name="TALLURI NIKHITHA DEVI 20071A05B3" userId="S::20071a05b3@vnrvjiet.org::87f42a88-fe12-46f9-a39e-acdf85bf0269" providerId="AD" clId="Web-{09A40478-1EF2-495C-890D-92B1E37C8BA6}" dt="2022-01-28T18:03:44.804" v="3"/>
      <pc:docMkLst>
        <pc:docMk/>
      </pc:docMkLst>
      <pc:sldChg chg="delSp modSp">
        <pc:chgData name="TALLURI NIKHITHA DEVI 20071A05B3" userId="S::20071a05b3@vnrvjiet.org::87f42a88-fe12-46f9-a39e-acdf85bf0269" providerId="AD" clId="Web-{09A40478-1EF2-495C-890D-92B1E37C8BA6}" dt="2022-01-28T18:03:44.804" v="3"/>
        <pc:sldMkLst>
          <pc:docMk/>
          <pc:sldMk cId="783648607" sldId="429"/>
        </pc:sldMkLst>
        <pc:spChg chg="mod">
          <ac:chgData name="TALLURI NIKHITHA DEVI 20071A05B3" userId="S::20071a05b3@vnrvjiet.org::87f42a88-fe12-46f9-a39e-acdf85bf0269" providerId="AD" clId="Web-{09A40478-1EF2-495C-890D-92B1E37C8BA6}" dt="2022-01-28T18:03:09.304" v="2"/>
          <ac:spMkLst>
            <pc:docMk/>
            <pc:sldMk cId="783648607" sldId="429"/>
            <ac:spMk id="9" creationId="{28CEEBCB-D799-4D89-B1FD-2206893438EB}"/>
          </ac:spMkLst>
        </pc:spChg>
        <pc:spChg chg="del">
          <ac:chgData name="TALLURI NIKHITHA DEVI 20071A05B3" userId="S::20071a05b3@vnrvjiet.org::87f42a88-fe12-46f9-a39e-acdf85bf0269" providerId="AD" clId="Web-{09A40478-1EF2-495C-890D-92B1E37C8BA6}" dt="2022-01-28T18:03:44.804" v="3"/>
          <ac:spMkLst>
            <pc:docMk/>
            <pc:sldMk cId="783648607" sldId="429"/>
            <ac:spMk id="14" creationId="{3CF14567-6563-4851-AD2B-42575BE52273}"/>
          </ac:spMkLst>
        </pc:spChg>
      </pc:sldChg>
    </pc:docChg>
  </pc:docChgLst>
  <pc:docChgLst>
    <pc:chgData name="TALLURI NIKHITHA DEVI 20071A05B3" userId="S::20071a05b3@vnrvjiet.org::87f42a88-fe12-46f9-a39e-acdf85bf0269" providerId="AD" clId="Web-{CDA410AA-B461-4A18-A5F7-ECD6943A3FAC}"/>
    <pc:docChg chg="modSld">
      <pc:chgData name="TALLURI NIKHITHA DEVI 20071A05B3" userId="S::20071a05b3@vnrvjiet.org::87f42a88-fe12-46f9-a39e-acdf85bf0269" providerId="AD" clId="Web-{CDA410AA-B461-4A18-A5F7-ECD6943A3FAC}" dt="2022-01-28T17:49:24.202" v="22" actId="20577"/>
      <pc:docMkLst>
        <pc:docMk/>
      </pc:docMkLst>
      <pc:sldChg chg="modSp">
        <pc:chgData name="TALLURI NIKHITHA DEVI 20071A05B3" userId="S::20071a05b3@vnrvjiet.org::87f42a88-fe12-46f9-a39e-acdf85bf0269" providerId="AD" clId="Web-{CDA410AA-B461-4A18-A5F7-ECD6943A3FAC}" dt="2022-01-28T17:49:24.202" v="22" actId="20577"/>
        <pc:sldMkLst>
          <pc:docMk/>
          <pc:sldMk cId="609414367" sldId="507"/>
        </pc:sldMkLst>
        <pc:spChg chg="mod">
          <ac:chgData name="TALLURI NIKHITHA DEVI 20071A05B3" userId="S::20071a05b3@vnrvjiet.org::87f42a88-fe12-46f9-a39e-acdf85bf0269" providerId="AD" clId="Web-{CDA410AA-B461-4A18-A5F7-ECD6943A3FAC}" dt="2022-01-28T17:49:24.202" v="22" actId="20577"/>
          <ac:spMkLst>
            <pc:docMk/>
            <pc:sldMk cId="609414367" sldId="507"/>
            <ac:spMk id="3" creationId="{617E8896-AA49-4FBF-8BB1-9480E622D5AF}"/>
          </ac:spMkLst>
        </pc:spChg>
      </pc:sldChg>
    </pc:docChg>
  </pc:docChgLst>
  <pc:docChgLst>
    <pc:chgData name="TELUGU SINDHU 20071A05B5" userId="S::20071a05b5@vnrvjiet.org::bcd4e50c-aa7f-4c6c-bad8-1be7ba8ef1d0" providerId="AD" clId="Web-{330DB05C-15BA-4AF8-9076-628D9BA478E1}"/>
    <pc:docChg chg="modSld">
      <pc:chgData name="TELUGU SINDHU 20071A05B5" userId="S::20071a05b5@vnrvjiet.org::bcd4e50c-aa7f-4c6c-bad8-1be7ba8ef1d0" providerId="AD" clId="Web-{330DB05C-15BA-4AF8-9076-628D9BA478E1}" dt="2022-01-28T17:47:00.133" v="2" actId="1076"/>
      <pc:docMkLst>
        <pc:docMk/>
      </pc:docMkLst>
      <pc:sldChg chg="modSp">
        <pc:chgData name="TELUGU SINDHU 20071A05B5" userId="S::20071a05b5@vnrvjiet.org::bcd4e50c-aa7f-4c6c-bad8-1be7ba8ef1d0" providerId="AD" clId="Web-{330DB05C-15BA-4AF8-9076-628D9BA478E1}" dt="2022-01-28T17:47:00.133" v="2" actId="1076"/>
        <pc:sldMkLst>
          <pc:docMk/>
          <pc:sldMk cId="3865773605" sldId="496"/>
        </pc:sldMkLst>
        <pc:spChg chg="mod">
          <ac:chgData name="TELUGU SINDHU 20071A05B5" userId="S::20071a05b5@vnrvjiet.org::bcd4e50c-aa7f-4c6c-bad8-1be7ba8ef1d0" providerId="AD" clId="Web-{330DB05C-15BA-4AF8-9076-628D9BA478E1}" dt="2022-01-28T17:47:00.133" v="2" actId="1076"/>
          <ac:spMkLst>
            <pc:docMk/>
            <pc:sldMk cId="3865773605" sldId="496"/>
            <ac:spMk id="2" creationId="{B531B3DD-35BD-42F7-9AD7-7F3402B2623E}"/>
          </ac:spMkLst>
        </pc:spChg>
        <pc:spChg chg="mod">
          <ac:chgData name="TELUGU SINDHU 20071A05B5" userId="S::20071a05b5@vnrvjiet.org::bcd4e50c-aa7f-4c6c-bad8-1be7ba8ef1d0" providerId="AD" clId="Web-{330DB05C-15BA-4AF8-9076-628D9BA478E1}" dt="2022-01-28T17:46:55.883" v="1" actId="1076"/>
          <ac:spMkLst>
            <pc:docMk/>
            <pc:sldMk cId="3865773605" sldId="496"/>
            <ac:spMk id="3" creationId="{AF5A2D86-784C-417D-9AD4-AF18311FBC6D}"/>
          </ac:spMkLst>
        </pc:spChg>
      </pc:sldChg>
    </pc:docChg>
  </pc:docChgLst>
  <pc:docChgLst>
    <pc:chgData name="21075A0512 VIKAS KAMARAPU" userId="S::21075a0512@vnrvjiet.org::b91a92d8-365e-40ac-a683-f64892cde70f" providerId="AD" clId="Web-{07AAB558-01AB-40F9-AD66-B64604267210}"/>
    <pc:docChg chg="modSld">
      <pc:chgData name="21075A0512 VIKAS KAMARAPU" userId="S::21075a0512@vnrvjiet.org::b91a92d8-365e-40ac-a683-f64892cde70f" providerId="AD" clId="Web-{07AAB558-01AB-40F9-AD66-B64604267210}" dt="2022-01-28T18:58:57.834" v="8" actId="1076"/>
      <pc:docMkLst>
        <pc:docMk/>
      </pc:docMkLst>
      <pc:sldChg chg="addSp delSp modSp mod modClrScheme delDesignElem chgLayout">
        <pc:chgData name="21075A0512 VIKAS KAMARAPU" userId="S::21075a0512@vnrvjiet.org::b91a92d8-365e-40ac-a683-f64892cde70f" providerId="AD" clId="Web-{07AAB558-01AB-40F9-AD66-B64604267210}" dt="2022-01-28T18:58:57.834" v="8" actId="1076"/>
        <pc:sldMkLst>
          <pc:docMk/>
          <pc:sldMk cId="4154056506" sldId="509"/>
        </pc:sldMkLst>
        <pc:spChg chg="mod ord">
          <ac:chgData name="21075A0512 VIKAS KAMARAPU" userId="S::21075a0512@vnrvjiet.org::b91a92d8-365e-40ac-a683-f64892cde70f" providerId="AD" clId="Web-{07AAB558-01AB-40F9-AD66-B64604267210}" dt="2022-01-28T18:58:48.209" v="7"/>
          <ac:spMkLst>
            <pc:docMk/>
            <pc:sldMk cId="4154056506" sldId="509"/>
            <ac:spMk id="6" creationId="{6FCE3D24-516B-41F0-861B-C0853ED61354}"/>
          </ac:spMkLst>
        </pc:spChg>
        <pc:spChg chg="mod ord">
          <ac:chgData name="21075A0512 VIKAS KAMARAPU" userId="S::21075a0512@vnrvjiet.org::b91a92d8-365e-40ac-a683-f64892cde70f" providerId="AD" clId="Web-{07AAB558-01AB-40F9-AD66-B64604267210}" dt="2022-01-28T18:58:48.209" v="7"/>
          <ac:spMkLst>
            <pc:docMk/>
            <pc:sldMk cId="4154056506" sldId="509"/>
            <ac:spMk id="7" creationId="{EBF270E3-31A1-4533-AE2C-CC7832466610}"/>
          </ac:spMkLst>
        </pc:spChg>
        <pc:spChg chg="add del mod ord">
          <ac:chgData name="21075A0512 VIKAS KAMARAPU" userId="S::21075a0512@vnrvjiet.org::b91a92d8-365e-40ac-a683-f64892cde70f" providerId="AD" clId="Web-{07AAB558-01AB-40F9-AD66-B64604267210}" dt="2022-01-28T18:57:38.708" v="1"/>
          <ac:spMkLst>
            <pc:docMk/>
            <pc:sldMk cId="4154056506" sldId="509"/>
            <ac:spMk id="8" creationId="{E7581A8A-BCCD-4AFC-AA3D-8AC9324C443C}"/>
          </ac:spMkLst>
        </pc:spChg>
        <pc:spChg chg="add del mod ord">
          <ac:chgData name="21075A0512 VIKAS KAMARAPU" userId="S::21075a0512@vnrvjiet.org::b91a92d8-365e-40ac-a683-f64892cde70f" providerId="AD" clId="Web-{07AAB558-01AB-40F9-AD66-B64604267210}" dt="2022-01-28T18:57:38.708" v="1"/>
          <ac:spMkLst>
            <pc:docMk/>
            <pc:sldMk cId="4154056506" sldId="509"/>
            <ac:spMk id="9" creationId="{69DAC6E3-5D02-44D0-9D1A-AD6DFDED66AB}"/>
          </ac:spMkLst>
        </pc:spChg>
        <pc:spChg chg="add del mod ord">
          <ac:chgData name="21075A0512 VIKAS KAMARAPU" userId="S::21075a0512@vnrvjiet.org::b91a92d8-365e-40ac-a683-f64892cde70f" providerId="AD" clId="Web-{07AAB558-01AB-40F9-AD66-B64604267210}" dt="2022-01-28T18:58:48.209" v="7"/>
          <ac:spMkLst>
            <pc:docMk/>
            <pc:sldMk cId="4154056506" sldId="509"/>
            <ac:spMk id="10" creationId="{539AAC6A-38F8-46ED-B3A1-25070260F8BD}"/>
          </ac:spMkLst>
        </pc:spChg>
        <pc:spChg chg="add del mod ord">
          <ac:chgData name="21075A0512 VIKAS KAMARAPU" userId="S::21075a0512@vnrvjiet.org::b91a92d8-365e-40ac-a683-f64892cde70f" providerId="AD" clId="Web-{07AAB558-01AB-40F9-AD66-B64604267210}" dt="2022-01-28T18:58:48.209" v="7"/>
          <ac:spMkLst>
            <pc:docMk/>
            <pc:sldMk cId="4154056506" sldId="509"/>
            <ac:spMk id="11" creationId="{10194118-7352-4E71-8FA0-1667209F1A2D}"/>
          </ac:spMkLst>
        </pc:spChg>
        <pc:spChg chg="add del">
          <ac:chgData name="21075A0512 VIKAS KAMARAPU" userId="S::21075a0512@vnrvjiet.org::b91a92d8-365e-40ac-a683-f64892cde70f" providerId="AD" clId="Web-{07AAB558-01AB-40F9-AD66-B64604267210}" dt="2022-01-28T18:58:48.209" v="7"/>
          <ac:spMkLst>
            <pc:docMk/>
            <pc:sldMk cId="4154056506" sldId="509"/>
            <ac:spMk id="33" creationId="{EBDD1931-9E86-4402-9A68-33A2D9EFB198}"/>
          </ac:spMkLst>
        </pc:spChg>
        <pc:spChg chg="add del">
          <ac:chgData name="21075A0512 VIKAS KAMARAPU" userId="S::21075a0512@vnrvjiet.org::b91a92d8-365e-40ac-a683-f64892cde70f" providerId="AD" clId="Web-{07AAB558-01AB-40F9-AD66-B64604267210}" dt="2022-01-28T18:58:48.209" v="7"/>
          <ac:spMkLst>
            <pc:docMk/>
            <pc:sldMk cId="4154056506" sldId="509"/>
            <ac:spMk id="35" creationId="{2B97F24A-32CE-4C1C-A50D-3016B394DCFB}"/>
          </ac:spMkLst>
        </pc:spChg>
        <pc:spChg chg="add del">
          <ac:chgData name="21075A0512 VIKAS KAMARAPU" userId="S::21075a0512@vnrvjiet.org::b91a92d8-365e-40ac-a683-f64892cde70f" providerId="AD" clId="Web-{07AAB558-01AB-40F9-AD66-B64604267210}" dt="2022-01-28T18:58:48.209" v="7"/>
          <ac:spMkLst>
            <pc:docMk/>
            <pc:sldMk cId="4154056506" sldId="509"/>
            <ac:spMk id="37" creationId="{3CE8AF5E-D374-4CF1-90CC-35CF73B81C3E}"/>
          </ac:spMkLst>
        </pc:spChg>
        <pc:picChg chg="mod">
          <ac:chgData name="21075A0512 VIKAS KAMARAPU" userId="S::21075a0512@vnrvjiet.org::b91a92d8-365e-40ac-a683-f64892cde70f" providerId="AD" clId="Web-{07AAB558-01AB-40F9-AD66-B64604267210}" dt="2022-01-28T18:58:57.834" v="8" actId="1076"/>
          <ac:picMkLst>
            <pc:docMk/>
            <pc:sldMk cId="4154056506" sldId="509"/>
            <ac:picMk id="4" creationId="{2BBED5ED-4519-4754-ACBA-517D3D2F46D7}"/>
          </ac:picMkLst>
        </pc:picChg>
        <pc:inkChg chg="add del">
          <ac:chgData name="21075A0512 VIKAS KAMARAPU" userId="S::21075a0512@vnrvjiet.org::b91a92d8-365e-40ac-a683-f64892cde70f" providerId="AD" clId="Web-{07AAB558-01AB-40F9-AD66-B64604267210}" dt="2022-01-28T18:58:48.209" v="7"/>
          <ac:inkMkLst>
            <pc:docMk/>
            <pc:sldMk cId="4154056506" sldId="509"/>
            <ac:inkMk id="39" creationId="{070477C5-0410-4E4F-97A1-F84C2465C187}"/>
          </ac:inkMkLst>
        </pc:inkChg>
      </pc:sldChg>
    </pc:docChg>
  </pc:docChgLst>
  <pc:docChgLst>
    <pc:chgData name="SREYA TIRUMALARAJU 20071A05B2" userId="S::20071a05b2@vnrvjiet.org::300ec7c3-4efa-4ded-9e40-3bff8245f8a0" providerId="AD" clId="Web-{C12644D3-E244-4948-A504-76214DE0F078}"/>
    <pc:docChg chg="modSld">
      <pc:chgData name="SREYA TIRUMALARAJU 20071A05B2" userId="S::20071a05b2@vnrvjiet.org::300ec7c3-4efa-4ded-9e40-3bff8245f8a0" providerId="AD" clId="Web-{C12644D3-E244-4948-A504-76214DE0F078}" dt="2022-01-28T17:50:36.506" v="1" actId="20577"/>
      <pc:docMkLst>
        <pc:docMk/>
      </pc:docMkLst>
      <pc:sldChg chg="modSp">
        <pc:chgData name="SREYA TIRUMALARAJU 20071A05B2" userId="S::20071a05b2@vnrvjiet.org::300ec7c3-4efa-4ded-9e40-3bff8245f8a0" providerId="AD" clId="Web-{C12644D3-E244-4948-A504-76214DE0F078}" dt="2022-01-28T17:50:36.506" v="1" actId="20577"/>
        <pc:sldMkLst>
          <pc:docMk/>
          <pc:sldMk cId="609414367" sldId="507"/>
        </pc:sldMkLst>
        <pc:spChg chg="mod">
          <ac:chgData name="SREYA TIRUMALARAJU 20071A05B2" userId="S::20071a05b2@vnrvjiet.org::300ec7c3-4efa-4ded-9e40-3bff8245f8a0" providerId="AD" clId="Web-{C12644D3-E244-4948-A504-76214DE0F078}" dt="2022-01-28T17:50:36.506" v="1" actId="20577"/>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758EB994-AAB5-440A-90CC-2EE2127D4990}"/>
    <pc:docChg chg="modSld">
      <pc:chgData name="TALLURI NIKHITHA DEVI 20071A05B3" userId="S::20071a05b3@vnrvjiet.org::87f42a88-fe12-46f9-a39e-acdf85bf0269" providerId="AD" clId="Web-{758EB994-AAB5-440A-90CC-2EE2127D4990}" dt="2022-01-28T17:50:34.134" v="1"/>
      <pc:docMkLst>
        <pc:docMk/>
      </pc:docMkLst>
      <pc:sldChg chg="addSp delSp modSp">
        <pc:chgData name="TALLURI NIKHITHA DEVI 20071A05B3" userId="S::20071a05b3@vnrvjiet.org::87f42a88-fe12-46f9-a39e-acdf85bf0269" providerId="AD" clId="Web-{758EB994-AAB5-440A-90CC-2EE2127D4990}" dt="2022-01-28T17:50:34.134" v="1"/>
        <pc:sldMkLst>
          <pc:docMk/>
          <pc:sldMk cId="1795373339" sldId="498"/>
        </pc:sldMkLst>
        <pc:picChg chg="add del mod">
          <ac:chgData name="TALLURI NIKHITHA DEVI 20071A05B3" userId="S::20071a05b3@vnrvjiet.org::87f42a88-fe12-46f9-a39e-acdf85bf0269" providerId="AD" clId="Web-{758EB994-AAB5-440A-90CC-2EE2127D4990}" dt="2022-01-28T17:50:34.134" v="1"/>
          <ac:picMkLst>
            <pc:docMk/>
            <pc:sldMk cId="1795373339" sldId="498"/>
            <ac:picMk id="2" creationId="{E6020EEA-8599-42B9-8871-93C23D7F7BB3}"/>
          </ac:picMkLst>
        </pc:picChg>
      </pc:sldChg>
    </pc:docChg>
  </pc:docChgLst>
  <pc:docChgLst>
    <pc:chgData name="SREYA TIRUMALARAJU 20071A05B2" userId="S::20071a05b2@vnrvjiet.org::300ec7c3-4efa-4ded-9e40-3bff8245f8a0" providerId="AD" clId="Web-{2DBFAB69-D141-4099-B3BA-C789E1E12DD9}"/>
    <pc:docChg chg="addSld delSld modSld">
      <pc:chgData name="SREYA TIRUMALARAJU 20071A05B2" userId="S::20071a05b2@vnrvjiet.org::300ec7c3-4efa-4ded-9e40-3bff8245f8a0" providerId="AD" clId="Web-{2DBFAB69-D141-4099-B3BA-C789E1E12DD9}" dt="2022-02-01T18:01:59.426" v="413" actId="14100"/>
      <pc:docMkLst>
        <pc:docMk/>
      </pc:docMkLst>
      <pc:sldChg chg="modSp">
        <pc:chgData name="SREYA TIRUMALARAJU 20071A05B2" userId="S::20071a05b2@vnrvjiet.org::300ec7c3-4efa-4ded-9e40-3bff8245f8a0" providerId="AD" clId="Web-{2DBFAB69-D141-4099-B3BA-C789E1E12DD9}" dt="2022-02-01T17:31:26.982" v="141" actId="20577"/>
        <pc:sldMkLst>
          <pc:docMk/>
          <pc:sldMk cId="1249466392" sldId="430"/>
        </pc:sldMkLst>
        <pc:spChg chg="mod">
          <ac:chgData name="SREYA TIRUMALARAJU 20071A05B2" userId="S::20071a05b2@vnrvjiet.org::300ec7c3-4efa-4ded-9e40-3bff8245f8a0" providerId="AD" clId="Web-{2DBFAB69-D141-4099-B3BA-C789E1E12DD9}" dt="2022-02-01T17:31:26.982" v="141" actId="20577"/>
          <ac:spMkLst>
            <pc:docMk/>
            <pc:sldMk cId="1249466392" sldId="430"/>
            <ac:spMk id="7" creationId="{02E3F24F-86AE-40A0-9186-EEFF5AD1F8F7}"/>
          </ac:spMkLst>
        </pc:spChg>
      </pc:sldChg>
      <pc:sldChg chg="modSp">
        <pc:chgData name="SREYA TIRUMALARAJU 20071A05B2" userId="S::20071a05b2@vnrvjiet.org::300ec7c3-4efa-4ded-9e40-3bff8245f8a0" providerId="AD" clId="Web-{2DBFAB69-D141-4099-B3BA-C789E1E12DD9}" dt="2022-02-01T17:32:22.655" v="147" actId="20577"/>
        <pc:sldMkLst>
          <pc:docMk/>
          <pc:sldMk cId="1795373339" sldId="498"/>
        </pc:sldMkLst>
        <pc:spChg chg="mod">
          <ac:chgData name="SREYA TIRUMALARAJU 20071A05B2" userId="S::20071a05b2@vnrvjiet.org::300ec7c3-4efa-4ded-9e40-3bff8245f8a0" providerId="AD" clId="Web-{2DBFAB69-D141-4099-B3BA-C789E1E12DD9}" dt="2022-02-01T17:32:22.655" v="147" actId="20577"/>
          <ac:spMkLst>
            <pc:docMk/>
            <pc:sldMk cId="1795373339" sldId="498"/>
            <ac:spMk id="5" creationId="{5B430F02-9645-4F56-99F7-1DC2F76FFFE5}"/>
          </ac:spMkLst>
        </pc:spChg>
      </pc:sldChg>
      <pc:sldChg chg="modSp">
        <pc:chgData name="SREYA TIRUMALARAJU 20071A05B2" userId="S::20071a05b2@vnrvjiet.org::300ec7c3-4efa-4ded-9e40-3bff8245f8a0" providerId="AD" clId="Web-{2DBFAB69-D141-4099-B3BA-C789E1E12DD9}" dt="2022-02-01T17:23:23.695" v="107" actId="20577"/>
        <pc:sldMkLst>
          <pc:docMk/>
          <pc:sldMk cId="2201432123" sldId="499"/>
        </pc:sldMkLst>
        <pc:spChg chg="mod">
          <ac:chgData name="SREYA TIRUMALARAJU 20071A05B2" userId="S::20071a05b2@vnrvjiet.org::300ec7c3-4efa-4ded-9e40-3bff8245f8a0" providerId="AD" clId="Web-{2DBFAB69-D141-4099-B3BA-C789E1E12DD9}" dt="2022-02-01T17:23:23.695" v="107" actId="20577"/>
          <ac:spMkLst>
            <pc:docMk/>
            <pc:sldMk cId="2201432123" sldId="499"/>
            <ac:spMk id="3" creationId="{4BF9879B-7534-4AE1-813D-DDCAD3281B73}"/>
          </ac:spMkLst>
        </pc:spChg>
      </pc:sldChg>
      <pc:sldChg chg="addSp delSp modSp del">
        <pc:chgData name="SREYA TIRUMALARAJU 20071A05B2" userId="S::20071a05b2@vnrvjiet.org::300ec7c3-4efa-4ded-9e40-3bff8245f8a0" providerId="AD" clId="Web-{2DBFAB69-D141-4099-B3BA-C789E1E12DD9}" dt="2022-02-01T17:58:35.221" v="386"/>
        <pc:sldMkLst>
          <pc:docMk/>
          <pc:sldMk cId="187603525" sldId="502"/>
        </pc:sldMkLst>
        <pc:picChg chg="add del mod">
          <ac:chgData name="SREYA TIRUMALARAJU 20071A05B2" userId="S::20071a05b2@vnrvjiet.org::300ec7c3-4efa-4ded-9e40-3bff8245f8a0" providerId="AD" clId="Web-{2DBFAB69-D141-4099-B3BA-C789E1E12DD9}" dt="2022-02-01T17:57:40.345" v="372"/>
          <ac:picMkLst>
            <pc:docMk/>
            <pc:sldMk cId="187603525" sldId="502"/>
            <ac:picMk id="3" creationId="{ECDB4C68-55AE-4535-95A8-7037018F791A}"/>
          </ac:picMkLst>
        </pc:picChg>
        <pc:picChg chg="add del mod">
          <ac:chgData name="SREYA TIRUMALARAJU 20071A05B2" userId="S::20071a05b2@vnrvjiet.org::300ec7c3-4efa-4ded-9e40-3bff8245f8a0" providerId="AD" clId="Web-{2DBFAB69-D141-4099-B3BA-C789E1E12DD9}" dt="2022-02-01T17:58:27.111" v="383"/>
          <ac:picMkLst>
            <pc:docMk/>
            <pc:sldMk cId="187603525" sldId="502"/>
            <ac:picMk id="5" creationId="{D56D5C53-ECDA-4A60-9A25-715508561AAD}"/>
          </ac:picMkLst>
        </pc:picChg>
        <pc:picChg chg="del">
          <ac:chgData name="SREYA TIRUMALARAJU 20071A05B2" userId="S::20071a05b2@vnrvjiet.org::300ec7c3-4efa-4ded-9e40-3bff8245f8a0" providerId="AD" clId="Web-{2DBFAB69-D141-4099-B3BA-C789E1E12DD9}" dt="2022-02-01T17:43:37.819" v="291"/>
          <ac:picMkLst>
            <pc:docMk/>
            <pc:sldMk cId="187603525" sldId="502"/>
            <ac:picMk id="51" creationId="{33D28A00-FE1C-417A-89FB-B8DBC491E633}"/>
          </ac:picMkLst>
        </pc:picChg>
        <pc:picChg chg="del">
          <ac:chgData name="SREYA TIRUMALARAJU 20071A05B2" userId="S::20071a05b2@vnrvjiet.org::300ec7c3-4efa-4ded-9e40-3bff8245f8a0" providerId="AD" clId="Web-{2DBFAB69-D141-4099-B3BA-C789E1E12DD9}" dt="2022-02-01T17:43:39.663" v="292"/>
          <ac:picMkLst>
            <pc:docMk/>
            <pc:sldMk cId="187603525" sldId="502"/>
            <ac:picMk id="52" creationId="{8A0F36E6-009F-47B2-AE7C-E7358932CFF7}"/>
          </ac:picMkLst>
        </pc:picChg>
      </pc:sldChg>
      <pc:sldChg chg="addSp delSp modSp mod setBg">
        <pc:chgData name="SREYA TIRUMALARAJU 20071A05B2" userId="S::20071a05b2@vnrvjiet.org::300ec7c3-4efa-4ded-9e40-3bff8245f8a0" providerId="AD" clId="Web-{2DBFAB69-D141-4099-B3BA-C789E1E12DD9}" dt="2022-02-01T17:52:11.419" v="350"/>
        <pc:sldMkLst>
          <pc:docMk/>
          <pc:sldMk cId="3828361547" sldId="503"/>
        </pc:sldMkLst>
        <pc:spChg chg="mod">
          <ac:chgData name="SREYA TIRUMALARAJU 20071A05B2" userId="S::20071a05b2@vnrvjiet.org::300ec7c3-4efa-4ded-9e40-3bff8245f8a0" providerId="AD" clId="Web-{2DBFAB69-D141-4099-B3BA-C789E1E12DD9}" dt="2022-02-01T17:51:19.153" v="339" actId="1076"/>
          <ac:spMkLst>
            <pc:docMk/>
            <pc:sldMk cId="3828361547" sldId="503"/>
            <ac:spMk id="2" creationId="{07FD6002-E7C9-43AE-8B63-5ABE487D94F9}"/>
          </ac:spMkLst>
        </pc:spChg>
        <pc:spChg chg="del ord">
          <ac:chgData name="SREYA TIRUMALARAJU 20071A05B2" userId="S::20071a05b2@vnrvjiet.org::300ec7c3-4efa-4ded-9e40-3bff8245f8a0" providerId="AD" clId="Web-{2DBFAB69-D141-4099-B3BA-C789E1E12DD9}" dt="2022-02-01T17:51:54.279" v="348"/>
          <ac:spMkLst>
            <pc:docMk/>
            <pc:sldMk cId="3828361547" sldId="503"/>
            <ac:spMk id="4" creationId="{3C3FE6C1-5949-46F1-8352-1A230E5B79DF}"/>
          </ac:spMkLst>
        </pc:spChg>
        <pc:spChg chg="mod ord">
          <ac:chgData name="SREYA TIRUMALARAJU 20071A05B2" userId="S::20071a05b2@vnrvjiet.org::300ec7c3-4efa-4ded-9e40-3bff8245f8a0" providerId="AD" clId="Web-{2DBFAB69-D141-4099-B3BA-C789E1E12DD9}" dt="2022-02-01T17:50:59.950" v="335"/>
          <ac:spMkLst>
            <pc:docMk/>
            <pc:sldMk cId="3828361547" sldId="503"/>
            <ac:spMk id="7" creationId="{5106234C-6B47-4BED-963B-6EC9C25B552A}"/>
          </ac:spMkLst>
        </pc:spChg>
        <pc:spChg chg="mod ord">
          <ac:chgData name="SREYA TIRUMALARAJU 20071A05B2" userId="S::20071a05b2@vnrvjiet.org::300ec7c3-4efa-4ded-9e40-3bff8245f8a0" providerId="AD" clId="Web-{2DBFAB69-D141-4099-B3BA-C789E1E12DD9}" dt="2022-02-01T17:50:59.950" v="335"/>
          <ac:spMkLst>
            <pc:docMk/>
            <pc:sldMk cId="3828361547" sldId="503"/>
            <ac:spMk id="9" creationId="{5BDE6EC3-B267-47CD-BA6E-B197B502B476}"/>
          </ac:spMkLst>
        </pc:spChg>
        <pc:spChg chg="mod ord">
          <ac:chgData name="SREYA TIRUMALARAJU 20071A05B2" userId="S::20071a05b2@vnrvjiet.org::300ec7c3-4efa-4ded-9e40-3bff8245f8a0" providerId="AD" clId="Web-{2DBFAB69-D141-4099-B3BA-C789E1E12DD9}" dt="2022-02-01T17:50:59.950" v="335"/>
          <ac:spMkLst>
            <pc:docMk/>
            <pc:sldMk cId="3828361547" sldId="503"/>
            <ac:spMk id="10" creationId="{E99AD121-A609-43AA-A6C1-32EA3DB13983}"/>
          </ac:spMkLst>
        </pc:spChg>
        <pc:spChg chg="add del mod">
          <ac:chgData name="SREYA TIRUMALARAJU 20071A05B2" userId="S::20071a05b2@vnrvjiet.org::300ec7c3-4efa-4ded-9e40-3bff8245f8a0" providerId="AD" clId="Web-{2DBFAB69-D141-4099-B3BA-C789E1E12DD9}" dt="2022-02-01T17:45:59.180" v="298"/>
          <ac:spMkLst>
            <pc:docMk/>
            <pc:sldMk cId="3828361547" sldId="503"/>
            <ac:spMk id="11" creationId="{53CC5592-C50A-4B9D-A036-70F5DBAF5716}"/>
          </ac:spMkLst>
        </pc:spChg>
        <pc:spChg chg="add del mod">
          <ac:chgData name="SREYA TIRUMALARAJU 20071A05B2" userId="S::20071a05b2@vnrvjiet.org::300ec7c3-4efa-4ded-9e40-3bff8245f8a0" providerId="AD" clId="Web-{2DBFAB69-D141-4099-B3BA-C789E1E12DD9}" dt="2022-02-01T17:52:11.419" v="350"/>
          <ac:spMkLst>
            <pc:docMk/>
            <pc:sldMk cId="3828361547" sldId="503"/>
            <ac:spMk id="17" creationId="{689721FC-3333-4093-BD02-DFFBD6ABA2D4}"/>
          </ac:spMkLst>
        </pc:spChg>
        <pc:spChg chg="add del">
          <ac:chgData name="SREYA TIRUMALARAJU 20071A05B2" userId="S::20071a05b2@vnrvjiet.org::300ec7c3-4efa-4ded-9e40-3bff8245f8a0" providerId="AD" clId="Web-{2DBFAB69-D141-4099-B3BA-C789E1E12DD9}" dt="2022-02-01T17:49:55.324" v="321"/>
          <ac:spMkLst>
            <pc:docMk/>
            <pc:sldMk cId="3828361547" sldId="503"/>
            <ac:spMk id="18" creationId="{C0504160-9F18-4A3B-8434-6FC09B79F46A}"/>
          </ac:spMkLst>
        </pc:spChg>
        <pc:spChg chg="add del">
          <ac:chgData name="SREYA TIRUMALARAJU 20071A05B2" userId="S::20071a05b2@vnrvjiet.org::300ec7c3-4efa-4ded-9e40-3bff8245f8a0" providerId="AD" clId="Web-{2DBFAB69-D141-4099-B3BA-C789E1E12DD9}" dt="2022-02-01T17:50:59.950" v="335"/>
          <ac:spMkLst>
            <pc:docMk/>
            <pc:sldMk cId="3828361547" sldId="503"/>
            <ac:spMk id="22" creationId="{EBDD1931-9E86-4402-9A68-33A2D9EFB198}"/>
          </ac:spMkLst>
        </pc:spChg>
        <pc:spChg chg="add del">
          <ac:chgData name="SREYA TIRUMALARAJU 20071A05B2" userId="S::20071a05b2@vnrvjiet.org::300ec7c3-4efa-4ded-9e40-3bff8245f8a0" providerId="AD" clId="Web-{2DBFAB69-D141-4099-B3BA-C789E1E12DD9}" dt="2022-02-01T17:50:59.950" v="335"/>
          <ac:spMkLst>
            <pc:docMk/>
            <pc:sldMk cId="3828361547" sldId="503"/>
            <ac:spMk id="24" creationId="{94BFCCA4-109C-4B21-816E-144FE75C38EE}"/>
          </ac:spMkLst>
        </pc:spChg>
        <pc:spChg chg="add del">
          <ac:chgData name="SREYA TIRUMALARAJU 20071A05B2" userId="S::20071a05b2@vnrvjiet.org::300ec7c3-4efa-4ded-9e40-3bff8245f8a0" providerId="AD" clId="Web-{2DBFAB69-D141-4099-B3BA-C789E1E12DD9}" dt="2022-02-01T17:50:59.950" v="335"/>
          <ac:spMkLst>
            <pc:docMk/>
            <pc:sldMk cId="3828361547" sldId="503"/>
            <ac:spMk id="26" creationId="{3FCFB1DE-0B7E-48CC-BA90-B2AB0889F9D6}"/>
          </ac:spMkLst>
        </pc:spChg>
        <pc:spChg chg="add">
          <ac:chgData name="SREYA TIRUMALARAJU 20071A05B2" userId="S::20071a05b2@vnrvjiet.org::300ec7c3-4efa-4ded-9e40-3bff8245f8a0" providerId="AD" clId="Web-{2DBFAB69-D141-4099-B3BA-C789E1E12DD9}" dt="2022-02-01T17:50:59.950" v="335"/>
          <ac:spMkLst>
            <pc:docMk/>
            <pc:sldMk cId="3828361547" sldId="503"/>
            <ac:spMk id="31" creationId="{DA381740-063A-41A4-836D-85D14980EEF0}"/>
          </ac:spMkLst>
        </pc:spChg>
        <pc:spChg chg="add">
          <ac:chgData name="SREYA TIRUMALARAJU 20071A05B2" userId="S::20071a05b2@vnrvjiet.org::300ec7c3-4efa-4ded-9e40-3bff8245f8a0" providerId="AD" clId="Web-{2DBFAB69-D141-4099-B3BA-C789E1E12DD9}" dt="2022-02-01T17:50:59.950" v="335"/>
          <ac:spMkLst>
            <pc:docMk/>
            <pc:sldMk cId="3828361547" sldId="503"/>
            <ac:spMk id="33" creationId="{BFD11BAC-ED82-4E95-84C4-0FBE6A2CEF9A}"/>
          </ac:spMkLst>
        </pc:spChg>
        <pc:spChg chg="add">
          <ac:chgData name="SREYA TIRUMALARAJU 20071A05B2" userId="S::20071a05b2@vnrvjiet.org::300ec7c3-4efa-4ded-9e40-3bff8245f8a0" providerId="AD" clId="Web-{2DBFAB69-D141-4099-B3BA-C789E1E12DD9}" dt="2022-02-01T17:50:59.950" v="335"/>
          <ac:spMkLst>
            <pc:docMk/>
            <pc:sldMk cId="3828361547" sldId="503"/>
            <ac:spMk id="35" creationId="{52C6CB57-C115-4169-9B99-C302FE32656B}"/>
          </ac:spMkLst>
        </pc:spChg>
        <pc:picChg chg="del">
          <ac:chgData name="SREYA TIRUMALARAJU 20071A05B2" userId="S::20071a05b2@vnrvjiet.org::300ec7c3-4efa-4ded-9e40-3bff8245f8a0" providerId="AD" clId="Web-{2DBFAB69-D141-4099-B3BA-C789E1E12DD9}" dt="2022-02-01T17:42:34.084" v="274"/>
          <ac:picMkLst>
            <pc:docMk/>
            <pc:sldMk cId="3828361547" sldId="503"/>
            <ac:picMk id="3" creationId="{B9323A9B-51B4-421A-88B9-8BEC3E119857}"/>
          </ac:picMkLst>
        </pc:picChg>
        <pc:picChg chg="del">
          <ac:chgData name="SREYA TIRUMALARAJU 20071A05B2" userId="S::20071a05b2@vnrvjiet.org::300ec7c3-4efa-4ded-9e40-3bff8245f8a0" providerId="AD" clId="Web-{2DBFAB69-D141-4099-B3BA-C789E1E12DD9}" dt="2022-02-01T17:42:36.506" v="275"/>
          <ac:picMkLst>
            <pc:docMk/>
            <pc:sldMk cId="3828361547" sldId="503"/>
            <ac:picMk id="6" creationId="{214FFA33-DFB8-4A30-BBAE-6BD3D28BF5A7}"/>
          </ac:picMkLst>
        </pc:picChg>
        <pc:picChg chg="del">
          <ac:chgData name="SREYA TIRUMALARAJU 20071A05B2" userId="S::20071a05b2@vnrvjiet.org::300ec7c3-4efa-4ded-9e40-3bff8245f8a0" providerId="AD" clId="Web-{2DBFAB69-D141-4099-B3BA-C789E1E12DD9}" dt="2022-02-01T17:42:38.490" v="276"/>
          <ac:picMkLst>
            <pc:docMk/>
            <pc:sldMk cId="3828361547" sldId="503"/>
            <ac:picMk id="8" creationId="{89CA7DE6-0E68-448B-A8A6-D6D4612603A7}"/>
          </ac:picMkLst>
        </pc:picChg>
        <pc:picChg chg="add mod ord">
          <ac:chgData name="SREYA TIRUMALARAJU 20071A05B2" userId="S::20071a05b2@vnrvjiet.org::300ec7c3-4efa-4ded-9e40-3bff8245f8a0" providerId="AD" clId="Web-{2DBFAB69-D141-4099-B3BA-C789E1E12DD9}" dt="2022-02-01T17:51:32.888" v="343" actId="14100"/>
          <ac:picMkLst>
            <pc:docMk/>
            <pc:sldMk cId="3828361547" sldId="503"/>
            <ac:picMk id="12" creationId="{19D785B8-9157-418C-AEF9-FB778CA38E85}"/>
          </ac:picMkLst>
        </pc:picChg>
        <pc:picChg chg="add del mod ord">
          <ac:chgData name="SREYA TIRUMALARAJU 20071A05B2" userId="S::20071a05b2@vnrvjiet.org::300ec7c3-4efa-4ded-9e40-3bff8245f8a0" providerId="AD" clId="Web-{2DBFAB69-D141-4099-B3BA-C789E1E12DD9}" dt="2022-02-01T17:51:52.357" v="347" actId="14100"/>
          <ac:picMkLst>
            <pc:docMk/>
            <pc:sldMk cId="3828361547" sldId="503"/>
            <ac:picMk id="13" creationId="{E2CBBFCC-23D8-4A83-BD42-C0A13D995E9A}"/>
          </ac:picMkLst>
        </pc:picChg>
        <pc:picChg chg="add mod">
          <ac:chgData name="SREYA TIRUMALARAJU 20071A05B2" userId="S::20071a05b2@vnrvjiet.org::300ec7c3-4efa-4ded-9e40-3bff8245f8a0" providerId="AD" clId="Web-{2DBFAB69-D141-4099-B3BA-C789E1E12DD9}" dt="2022-02-01T17:51:47.310" v="346" actId="14100"/>
          <ac:picMkLst>
            <pc:docMk/>
            <pc:sldMk cId="3828361547" sldId="503"/>
            <ac:picMk id="14" creationId="{B053C2C8-1B4E-427B-B3C0-ACB2938EA6DC}"/>
          </ac:picMkLst>
        </pc:picChg>
        <pc:picChg chg="add mod ord">
          <ac:chgData name="SREYA TIRUMALARAJU 20071A05B2" userId="S::20071a05b2@vnrvjiet.org::300ec7c3-4efa-4ded-9e40-3bff8245f8a0" providerId="AD" clId="Web-{2DBFAB69-D141-4099-B3BA-C789E1E12DD9}" dt="2022-02-01T17:51:06.793" v="336" actId="14100"/>
          <ac:picMkLst>
            <pc:docMk/>
            <pc:sldMk cId="3828361547" sldId="503"/>
            <ac:picMk id="15" creationId="{DD951C13-B794-4579-8A6B-FB06E4052993}"/>
          </ac:picMkLst>
        </pc:picChg>
        <pc:picChg chg="add del mod">
          <ac:chgData name="SREYA TIRUMALARAJU 20071A05B2" userId="S::20071a05b2@vnrvjiet.org::300ec7c3-4efa-4ded-9e40-3bff8245f8a0" providerId="AD" clId="Web-{2DBFAB69-D141-4099-B3BA-C789E1E12DD9}" dt="2022-02-01T17:49:42.652" v="318"/>
          <ac:picMkLst>
            <pc:docMk/>
            <pc:sldMk cId="3828361547" sldId="503"/>
            <ac:picMk id="16" creationId="{206F544C-F959-42F2-B890-733A7ED40812}"/>
          </ac:picMkLst>
        </pc:picChg>
      </pc:sldChg>
      <pc:sldChg chg="modSp">
        <pc:chgData name="SREYA TIRUMALARAJU 20071A05B2" userId="S::20071a05b2@vnrvjiet.org::300ec7c3-4efa-4ded-9e40-3bff8245f8a0" providerId="AD" clId="Web-{2DBFAB69-D141-4099-B3BA-C789E1E12DD9}" dt="2022-02-01T17:38:05.690" v="246" actId="1076"/>
        <pc:sldMkLst>
          <pc:docMk/>
          <pc:sldMk cId="2708356486" sldId="504"/>
        </pc:sldMkLst>
        <pc:spChg chg="mod">
          <ac:chgData name="SREYA TIRUMALARAJU 20071A05B2" userId="S::20071a05b2@vnrvjiet.org::300ec7c3-4efa-4ded-9e40-3bff8245f8a0" providerId="AD" clId="Web-{2DBFAB69-D141-4099-B3BA-C789E1E12DD9}" dt="2022-02-01T17:38:05.690" v="246" actId="1076"/>
          <ac:spMkLst>
            <pc:docMk/>
            <pc:sldMk cId="2708356486" sldId="504"/>
            <ac:spMk id="63" creationId="{33B905CA-C636-4369-90AF-1069947A73A9}"/>
          </ac:spMkLst>
        </pc:spChg>
      </pc:sldChg>
      <pc:sldChg chg="modSp">
        <pc:chgData name="SREYA TIRUMALARAJU 20071A05B2" userId="S::20071a05b2@vnrvjiet.org::300ec7c3-4efa-4ded-9e40-3bff8245f8a0" providerId="AD" clId="Web-{2DBFAB69-D141-4099-B3BA-C789E1E12DD9}" dt="2022-02-01T17:39:18.332" v="251" actId="20577"/>
        <pc:sldMkLst>
          <pc:docMk/>
          <pc:sldMk cId="609414367" sldId="507"/>
        </pc:sldMkLst>
        <pc:spChg chg="mod">
          <ac:chgData name="SREYA TIRUMALARAJU 20071A05B2" userId="S::20071a05b2@vnrvjiet.org::300ec7c3-4efa-4ded-9e40-3bff8245f8a0" providerId="AD" clId="Web-{2DBFAB69-D141-4099-B3BA-C789E1E12DD9}" dt="2022-02-01T17:39:18.332" v="251" actId="20577"/>
          <ac:spMkLst>
            <pc:docMk/>
            <pc:sldMk cId="609414367" sldId="507"/>
            <ac:spMk id="3" creationId="{617E8896-AA49-4FBF-8BB1-9480E622D5AF}"/>
          </ac:spMkLst>
        </pc:spChg>
      </pc:sldChg>
      <pc:sldChg chg="addSp delSp modSp">
        <pc:chgData name="SREYA TIRUMALARAJU 20071A05B2" userId="S::20071a05b2@vnrvjiet.org::300ec7c3-4efa-4ded-9e40-3bff8245f8a0" providerId="AD" clId="Web-{2DBFAB69-D141-4099-B3BA-C789E1E12DD9}" dt="2022-02-01T18:00:16.050" v="402" actId="14100"/>
        <pc:sldMkLst>
          <pc:docMk/>
          <pc:sldMk cId="2671086101" sldId="510"/>
        </pc:sldMkLst>
        <pc:spChg chg="mod">
          <ac:chgData name="SREYA TIRUMALARAJU 20071A05B2" userId="S::20071a05b2@vnrvjiet.org::300ec7c3-4efa-4ded-9e40-3bff8245f8a0" providerId="AD" clId="Web-{2DBFAB69-D141-4099-B3BA-C789E1E12DD9}" dt="2022-02-01T17:58:22.314" v="382" actId="20577"/>
          <ac:spMkLst>
            <pc:docMk/>
            <pc:sldMk cId="2671086101" sldId="510"/>
            <ac:spMk id="2" creationId="{35EC60EF-9F20-4E94-8801-8BA37007F39B}"/>
          </ac:spMkLst>
        </pc:spChg>
        <pc:picChg chg="del">
          <ac:chgData name="SREYA TIRUMALARAJU 20071A05B2" userId="S::20071a05b2@vnrvjiet.org::300ec7c3-4efa-4ded-9e40-3bff8245f8a0" providerId="AD" clId="Web-{2DBFAB69-D141-4099-B3BA-C789E1E12DD9}" dt="2022-02-01T17:43:43.288" v="293"/>
          <ac:picMkLst>
            <pc:docMk/>
            <pc:sldMk cId="2671086101" sldId="510"/>
            <ac:picMk id="5" creationId="{48D590F2-4063-40E4-A88A-71160BEE1470}"/>
          </ac:picMkLst>
        </pc:picChg>
        <pc:picChg chg="add del mod">
          <ac:chgData name="SREYA TIRUMALARAJU 20071A05B2" userId="S::20071a05b2@vnrvjiet.org::300ec7c3-4efa-4ded-9e40-3bff8245f8a0" providerId="AD" clId="Web-{2DBFAB69-D141-4099-B3BA-C789E1E12DD9}" dt="2022-02-01T17:58:30.127" v="384"/>
          <ac:picMkLst>
            <pc:docMk/>
            <pc:sldMk cId="2671086101" sldId="510"/>
            <ac:picMk id="8" creationId="{64947FB4-5031-4DF1-AB02-1E662BA1E185}"/>
          </ac:picMkLst>
        </pc:picChg>
        <pc:picChg chg="add del mod">
          <ac:chgData name="SREYA TIRUMALARAJU 20071A05B2" userId="S::20071a05b2@vnrvjiet.org::300ec7c3-4efa-4ded-9e40-3bff8245f8a0" providerId="AD" clId="Web-{2DBFAB69-D141-4099-B3BA-C789E1E12DD9}" dt="2022-02-01T17:59:40.268" v="396"/>
          <ac:picMkLst>
            <pc:docMk/>
            <pc:sldMk cId="2671086101" sldId="510"/>
            <ac:picMk id="9" creationId="{526C3AFC-F5CF-4238-9DB8-B9FEAD66225E}"/>
          </ac:picMkLst>
        </pc:picChg>
        <pc:picChg chg="add mod">
          <ac:chgData name="SREYA TIRUMALARAJU 20071A05B2" userId="S::20071a05b2@vnrvjiet.org::300ec7c3-4efa-4ded-9e40-3bff8245f8a0" providerId="AD" clId="Web-{2DBFAB69-D141-4099-B3BA-C789E1E12DD9}" dt="2022-02-01T18:00:16.050" v="402" actId="14100"/>
          <ac:picMkLst>
            <pc:docMk/>
            <pc:sldMk cId="2671086101" sldId="510"/>
            <ac:picMk id="10" creationId="{08C279CE-2563-4CD6-B86A-7C1D815EE281}"/>
          </ac:picMkLst>
        </pc:picChg>
      </pc:sldChg>
      <pc:sldChg chg="modSp">
        <pc:chgData name="SREYA TIRUMALARAJU 20071A05B2" userId="S::20071a05b2@vnrvjiet.org::300ec7c3-4efa-4ded-9e40-3bff8245f8a0" providerId="AD" clId="Web-{2DBFAB69-D141-4099-B3BA-C789E1E12DD9}" dt="2022-02-01T17:40:48.005" v="253" actId="20577"/>
        <pc:sldMkLst>
          <pc:docMk/>
          <pc:sldMk cId="1285571325" sldId="511"/>
        </pc:sldMkLst>
        <pc:spChg chg="mod">
          <ac:chgData name="SREYA TIRUMALARAJU 20071A05B2" userId="S::20071a05b2@vnrvjiet.org::300ec7c3-4efa-4ded-9e40-3bff8245f8a0" providerId="AD" clId="Web-{2DBFAB69-D141-4099-B3BA-C789E1E12DD9}" dt="2022-02-01T17:40:48.005" v="253" actId="20577"/>
          <ac:spMkLst>
            <pc:docMk/>
            <pc:sldMk cId="1285571325" sldId="511"/>
            <ac:spMk id="11" creationId="{1C63071A-2E51-4905-8E6B-74AECEE226B4}"/>
          </ac:spMkLst>
        </pc:spChg>
      </pc:sldChg>
      <pc:sldChg chg="addSp delSp modSp">
        <pc:chgData name="SREYA TIRUMALARAJU 20071A05B2" userId="S::20071a05b2@vnrvjiet.org::300ec7c3-4efa-4ded-9e40-3bff8245f8a0" providerId="AD" clId="Web-{2DBFAB69-D141-4099-B3BA-C789E1E12DD9}" dt="2022-02-01T18:01:00.551" v="409" actId="14100"/>
        <pc:sldMkLst>
          <pc:docMk/>
          <pc:sldMk cId="2917666660" sldId="512"/>
        </pc:sldMkLst>
        <pc:spChg chg="mod">
          <ac:chgData name="SREYA TIRUMALARAJU 20071A05B2" userId="S::20071a05b2@vnrvjiet.org::300ec7c3-4efa-4ded-9e40-3bff8245f8a0" providerId="AD" clId="Web-{2DBFAB69-D141-4099-B3BA-C789E1E12DD9}" dt="2022-02-01T17:43:14.881" v="280" actId="20577"/>
          <ac:spMkLst>
            <pc:docMk/>
            <pc:sldMk cId="2917666660" sldId="512"/>
            <ac:spMk id="2" creationId="{35EC60EF-9F20-4E94-8801-8BA37007F39B}"/>
          </ac:spMkLst>
        </pc:spChg>
        <pc:picChg chg="add mod">
          <ac:chgData name="SREYA TIRUMALARAJU 20071A05B2" userId="S::20071a05b2@vnrvjiet.org::300ec7c3-4efa-4ded-9e40-3bff8245f8a0" providerId="AD" clId="Web-{2DBFAB69-D141-4099-B3BA-C789E1E12DD9}" dt="2022-02-01T18:01:00.551" v="409" actId="14100"/>
          <ac:picMkLst>
            <pc:docMk/>
            <pc:sldMk cId="2917666660" sldId="512"/>
            <ac:picMk id="5" creationId="{164EDC1B-EC3A-4776-8640-3E5B9453DCA2}"/>
          </ac:picMkLst>
        </pc:picChg>
        <pc:picChg chg="del">
          <ac:chgData name="SREYA TIRUMALARAJU 20071A05B2" userId="S::20071a05b2@vnrvjiet.org::300ec7c3-4efa-4ded-9e40-3bff8245f8a0" providerId="AD" clId="Web-{2DBFAB69-D141-4099-B3BA-C789E1E12DD9}" dt="2022-02-01T17:43:46.882" v="294"/>
          <ac:picMkLst>
            <pc:docMk/>
            <pc:sldMk cId="2917666660" sldId="512"/>
            <ac:picMk id="7" creationId="{2B952ECB-75AB-463F-B299-2733D08A7FDA}"/>
          </ac:picMkLst>
        </pc:picChg>
      </pc:sldChg>
      <pc:sldChg chg="addSp delSp modSp add replId">
        <pc:chgData name="SREYA TIRUMALARAJU 20071A05B2" userId="S::20071a05b2@vnrvjiet.org::300ec7c3-4efa-4ded-9e40-3bff8245f8a0" providerId="AD" clId="Web-{2DBFAB69-D141-4099-B3BA-C789E1E12DD9}" dt="2022-02-01T17:54:12.718" v="361" actId="1076"/>
        <pc:sldMkLst>
          <pc:docMk/>
          <pc:sldMk cId="1149897305" sldId="513"/>
        </pc:sldMkLst>
        <pc:spChg chg="mod">
          <ac:chgData name="SREYA TIRUMALARAJU 20071A05B2" userId="S::20071a05b2@vnrvjiet.org::300ec7c3-4efa-4ded-9e40-3bff8245f8a0" providerId="AD" clId="Web-{2DBFAB69-D141-4099-B3BA-C789E1E12DD9}" dt="2022-02-01T17:42:20.100" v="270" actId="20577"/>
          <ac:spMkLst>
            <pc:docMk/>
            <pc:sldMk cId="1149897305" sldId="513"/>
            <ac:spMk id="2" creationId="{07FD6002-E7C9-43AE-8B63-5ABE487D94F9}"/>
          </ac:spMkLst>
        </pc:spChg>
        <pc:spChg chg="add del mod">
          <ac:chgData name="SREYA TIRUMALARAJU 20071A05B2" userId="S::20071a05b2@vnrvjiet.org::300ec7c3-4efa-4ded-9e40-3bff8245f8a0" providerId="AD" clId="Web-{2DBFAB69-D141-4099-B3BA-C789E1E12DD9}" dt="2022-02-01T17:53:18.561" v="351"/>
          <ac:spMkLst>
            <pc:docMk/>
            <pc:sldMk cId="1149897305" sldId="513"/>
            <ac:spMk id="11" creationId="{44BEC661-7BDE-40AE-92FB-CE463D499F75}"/>
          </ac:spMkLst>
        </pc:spChg>
        <pc:picChg chg="del">
          <ac:chgData name="SREYA TIRUMALARAJU 20071A05B2" userId="S::20071a05b2@vnrvjiet.org::300ec7c3-4efa-4ded-9e40-3bff8245f8a0" providerId="AD" clId="Web-{2DBFAB69-D141-4099-B3BA-C789E1E12DD9}" dt="2022-02-01T17:42:23.162" v="271"/>
          <ac:picMkLst>
            <pc:docMk/>
            <pc:sldMk cId="1149897305" sldId="513"/>
            <ac:picMk id="3" creationId="{B9323A9B-51B4-421A-88B9-8BEC3E119857}"/>
          </ac:picMkLst>
        </pc:picChg>
        <pc:picChg chg="del">
          <ac:chgData name="SREYA TIRUMALARAJU 20071A05B2" userId="S::20071a05b2@vnrvjiet.org::300ec7c3-4efa-4ded-9e40-3bff8245f8a0" providerId="AD" clId="Web-{2DBFAB69-D141-4099-B3BA-C789E1E12DD9}" dt="2022-02-01T17:42:26.818" v="272"/>
          <ac:picMkLst>
            <pc:docMk/>
            <pc:sldMk cId="1149897305" sldId="513"/>
            <ac:picMk id="6" creationId="{214FFA33-DFB8-4A30-BBAE-6BD3D28BF5A7}"/>
          </ac:picMkLst>
        </pc:picChg>
        <pc:picChg chg="del">
          <ac:chgData name="SREYA TIRUMALARAJU 20071A05B2" userId="S::20071a05b2@vnrvjiet.org::300ec7c3-4efa-4ded-9e40-3bff8245f8a0" providerId="AD" clId="Web-{2DBFAB69-D141-4099-B3BA-C789E1E12DD9}" dt="2022-02-01T17:42:28.803" v="273"/>
          <ac:picMkLst>
            <pc:docMk/>
            <pc:sldMk cId="1149897305" sldId="513"/>
            <ac:picMk id="8" creationId="{89CA7DE6-0E68-448B-A8A6-D6D4612603A7}"/>
          </ac:picMkLst>
        </pc:picChg>
        <pc:picChg chg="add mod ord">
          <ac:chgData name="SREYA TIRUMALARAJU 20071A05B2" userId="S::20071a05b2@vnrvjiet.org::300ec7c3-4efa-4ded-9e40-3bff8245f8a0" providerId="AD" clId="Web-{2DBFAB69-D141-4099-B3BA-C789E1E12DD9}" dt="2022-02-01T17:54:12.718" v="361" actId="1076"/>
          <ac:picMkLst>
            <pc:docMk/>
            <pc:sldMk cId="1149897305" sldId="513"/>
            <ac:picMk id="12" creationId="{CB09EC68-23C0-4735-A3C5-83332B646776}"/>
          </ac:picMkLst>
        </pc:picChg>
        <pc:picChg chg="add mod">
          <ac:chgData name="SREYA TIRUMALARAJU 20071A05B2" userId="S::20071a05b2@vnrvjiet.org::300ec7c3-4efa-4ded-9e40-3bff8245f8a0" providerId="AD" clId="Web-{2DBFAB69-D141-4099-B3BA-C789E1E12DD9}" dt="2022-02-01T17:54:10.796" v="360" actId="1076"/>
          <ac:picMkLst>
            <pc:docMk/>
            <pc:sldMk cId="1149897305" sldId="513"/>
            <ac:picMk id="13" creationId="{1004A31A-90EE-4D89-8DBB-252ECF0FBD50}"/>
          </ac:picMkLst>
        </pc:picChg>
      </pc:sldChg>
      <pc:sldChg chg="addSp delSp modSp add replId">
        <pc:chgData name="SREYA TIRUMALARAJU 20071A05B2" userId="S::20071a05b2@vnrvjiet.org::300ec7c3-4efa-4ded-9e40-3bff8245f8a0" providerId="AD" clId="Web-{2DBFAB69-D141-4099-B3BA-C789E1E12DD9}" dt="2022-02-01T18:01:59.426" v="413" actId="14100"/>
        <pc:sldMkLst>
          <pc:docMk/>
          <pc:sldMk cId="3306209362" sldId="514"/>
        </pc:sldMkLst>
        <pc:spChg chg="mod">
          <ac:chgData name="SREYA TIRUMALARAJU 20071A05B2" userId="S::20071a05b2@vnrvjiet.org::300ec7c3-4efa-4ded-9e40-3bff8245f8a0" providerId="AD" clId="Web-{2DBFAB69-D141-4099-B3BA-C789E1E12DD9}" dt="2022-02-01T17:43:36.054" v="290" actId="20577"/>
          <ac:spMkLst>
            <pc:docMk/>
            <pc:sldMk cId="3306209362" sldId="514"/>
            <ac:spMk id="2" creationId="{35EC60EF-9F20-4E94-8801-8BA37007F39B}"/>
          </ac:spMkLst>
        </pc:spChg>
        <pc:picChg chg="add mod">
          <ac:chgData name="SREYA TIRUMALARAJU 20071A05B2" userId="S::20071a05b2@vnrvjiet.org::300ec7c3-4efa-4ded-9e40-3bff8245f8a0" providerId="AD" clId="Web-{2DBFAB69-D141-4099-B3BA-C789E1E12DD9}" dt="2022-02-01T18:01:59.426" v="413" actId="14100"/>
          <ac:picMkLst>
            <pc:docMk/>
            <pc:sldMk cId="3306209362" sldId="514"/>
            <ac:picMk id="5" creationId="{BE20619D-B1A7-4A86-BE69-B8BE38B7B20E}"/>
          </ac:picMkLst>
        </pc:picChg>
        <pc:picChg chg="del">
          <ac:chgData name="SREYA TIRUMALARAJU 20071A05B2" userId="S::20071a05b2@vnrvjiet.org::300ec7c3-4efa-4ded-9e40-3bff8245f8a0" providerId="AD" clId="Web-{2DBFAB69-D141-4099-B3BA-C789E1E12DD9}" dt="2022-02-01T17:43:49.804" v="295"/>
          <ac:picMkLst>
            <pc:docMk/>
            <pc:sldMk cId="3306209362" sldId="514"/>
            <ac:picMk id="7" creationId="{2B952ECB-75AB-463F-B299-2733D08A7FDA}"/>
          </ac:picMkLst>
        </pc:picChg>
      </pc:sldChg>
      <pc:sldChg chg="modSp add replId">
        <pc:chgData name="SREYA TIRUMALARAJU 20071A05B2" userId="S::20071a05b2@vnrvjiet.org::300ec7c3-4efa-4ded-9e40-3bff8245f8a0" providerId="AD" clId="Web-{2DBFAB69-D141-4099-B3BA-C789E1E12DD9}" dt="2022-02-01T18:00:41.129" v="405" actId="14100"/>
        <pc:sldMkLst>
          <pc:docMk/>
          <pc:sldMk cId="511023594" sldId="515"/>
        </pc:sldMkLst>
        <pc:picChg chg="mod">
          <ac:chgData name="SREYA TIRUMALARAJU 20071A05B2" userId="S::20071a05b2@vnrvjiet.org::300ec7c3-4efa-4ded-9e40-3bff8245f8a0" providerId="AD" clId="Web-{2DBFAB69-D141-4099-B3BA-C789E1E12DD9}" dt="2022-02-01T18:00:41.129" v="405" actId="14100"/>
          <ac:picMkLst>
            <pc:docMk/>
            <pc:sldMk cId="511023594" sldId="515"/>
            <ac:picMk id="8" creationId="{64947FB4-5031-4DF1-AB02-1E662BA1E185}"/>
          </ac:picMkLst>
        </pc:picChg>
      </pc:sldChg>
    </pc:docChg>
  </pc:docChgLst>
  <pc:docChgLst>
    <pc:chgData name="SREYA TIRUMALARAJU 20071A05B2" userId="S::20071a05b2@vnrvjiet.org::300ec7c3-4efa-4ded-9e40-3bff8245f8a0" providerId="AD" clId="Web-{9F63B748-978C-4F03-AED6-3BF182C97484}"/>
    <pc:docChg chg="modSld">
      <pc:chgData name="SREYA TIRUMALARAJU 20071A05B2" userId="S::20071a05b2@vnrvjiet.org::300ec7c3-4efa-4ded-9e40-3bff8245f8a0" providerId="AD" clId="Web-{9F63B748-978C-4F03-AED6-3BF182C97484}" dt="2022-01-31T04:48:51.815" v="36" actId="1076"/>
      <pc:docMkLst>
        <pc:docMk/>
      </pc:docMkLst>
      <pc:sldChg chg="modSp">
        <pc:chgData name="SREYA TIRUMALARAJU 20071A05B2" userId="S::20071a05b2@vnrvjiet.org::300ec7c3-4efa-4ded-9e40-3bff8245f8a0" providerId="AD" clId="Web-{9F63B748-978C-4F03-AED6-3BF182C97484}" dt="2022-01-31T04:48:19.128" v="28" actId="20577"/>
        <pc:sldMkLst>
          <pc:docMk/>
          <pc:sldMk cId="1249466392" sldId="430"/>
        </pc:sldMkLst>
        <pc:spChg chg="mod">
          <ac:chgData name="SREYA TIRUMALARAJU 20071A05B2" userId="S::20071a05b2@vnrvjiet.org::300ec7c3-4efa-4ded-9e40-3bff8245f8a0" providerId="AD" clId="Web-{9F63B748-978C-4F03-AED6-3BF182C97484}" dt="2022-01-31T04:48:19.128" v="28" actId="20577"/>
          <ac:spMkLst>
            <pc:docMk/>
            <pc:sldMk cId="1249466392" sldId="430"/>
            <ac:spMk id="7" creationId="{02E3F24F-86AE-40A0-9186-EEFF5AD1F8F7}"/>
          </ac:spMkLst>
        </pc:spChg>
      </pc:sldChg>
      <pc:sldChg chg="modSp">
        <pc:chgData name="SREYA TIRUMALARAJU 20071A05B2" userId="S::20071a05b2@vnrvjiet.org::300ec7c3-4efa-4ded-9e40-3bff8245f8a0" providerId="AD" clId="Web-{9F63B748-978C-4F03-AED6-3BF182C97484}" dt="2022-01-31T04:48:51.815" v="36" actId="1076"/>
        <pc:sldMkLst>
          <pc:docMk/>
          <pc:sldMk cId="609414367" sldId="507"/>
        </pc:sldMkLst>
        <pc:spChg chg="mod">
          <ac:chgData name="SREYA TIRUMALARAJU 20071A05B2" userId="S::20071a05b2@vnrvjiet.org::300ec7c3-4efa-4ded-9e40-3bff8245f8a0" providerId="AD" clId="Web-{9F63B748-978C-4F03-AED6-3BF182C97484}" dt="2022-01-31T04:48:51.815" v="36" actId="1076"/>
          <ac:spMkLst>
            <pc:docMk/>
            <pc:sldMk cId="609414367" sldId="507"/>
            <ac:spMk id="3" creationId="{617E8896-AA49-4FBF-8BB1-9480E622D5AF}"/>
          </ac:spMkLst>
        </pc:spChg>
      </pc:sldChg>
    </pc:docChg>
  </pc:docChgLst>
  <pc:docChgLst>
    <pc:chgData name="TEJESWARA MURTHY PALWADI 20071A05B4" userId="S::20071a05b4@vnrvjiet.org::8f59df49-a043-4ee4-a175-c9e5e33c70a5" providerId="AD" clId="Web-{E1BB9272-59FC-476F-8E71-4F2674814E97}"/>
    <pc:docChg chg="modSld">
      <pc:chgData name="TEJESWARA MURTHY PALWADI 20071A05B4" userId="S::20071a05b4@vnrvjiet.org::8f59df49-a043-4ee4-a175-c9e5e33c70a5" providerId="AD" clId="Web-{E1BB9272-59FC-476F-8E71-4F2674814E97}" dt="2022-01-28T19:01:22.193" v="1" actId="20577"/>
      <pc:docMkLst>
        <pc:docMk/>
      </pc:docMkLst>
      <pc:sldChg chg="modSp">
        <pc:chgData name="TEJESWARA MURTHY PALWADI 20071A05B4" userId="S::20071a05b4@vnrvjiet.org::8f59df49-a043-4ee4-a175-c9e5e33c70a5" providerId="AD" clId="Web-{E1BB9272-59FC-476F-8E71-4F2674814E97}" dt="2022-01-28T19:01:22.193" v="1" actId="20577"/>
        <pc:sldMkLst>
          <pc:docMk/>
          <pc:sldMk cId="2917666660" sldId="512"/>
        </pc:sldMkLst>
        <pc:spChg chg="mod">
          <ac:chgData name="TEJESWARA MURTHY PALWADI 20071A05B4" userId="S::20071a05b4@vnrvjiet.org::8f59df49-a043-4ee4-a175-c9e5e33c70a5" providerId="AD" clId="Web-{E1BB9272-59FC-476F-8E71-4F2674814E97}" dt="2022-01-28T19:01:22.193" v="1" actId="20577"/>
          <ac:spMkLst>
            <pc:docMk/>
            <pc:sldMk cId="2917666660" sldId="512"/>
            <ac:spMk id="2" creationId="{35EC60EF-9F20-4E94-8801-8BA37007F39B}"/>
          </ac:spMkLst>
        </pc:spChg>
      </pc:sldChg>
    </pc:docChg>
  </pc:docChgLst>
  <pc:docChgLst>
    <pc:chgData name="TALLURI NIKHITHA DEVI 20071A05B3" userId="S::20071a05b3@vnrvjiet.org::87f42a88-fe12-46f9-a39e-acdf85bf0269" providerId="AD" clId="Web-{4384966A-76F6-4D47-B7F6-A8A6D7BD58CB}"/>
    <pc:docChg chg="modSld">
      <pc:chgData name="TALLURI NIKHITHA DEVI 20071A05B3" userId="S::20071a05b3@vnrvjiet.org::87f42a88-fe12-46f9-a39e-acdf85bf0269" providerId="AD" clId="Web-{4384966A-76F6-4D47-B7F6-A8A6D7BD58CB}" dt="2022-01-28T17:41:48.746" v="18" actId="20577"/>
      <pc:docMkLst>
        <pc:docMk/>
      </pc:docMkLst>
      <pc:sldChg chg="modSp">
        <pc:chgData name="TALLURI NIKHITHA DEVI 20071A05B3" userId="S::20071a05b3@vnrvjiet.org::87f42a88-fe12-46f9-a39e-acdf85bf0269" providerId="AD" clId="Web-{4384966A-76F6-4D47-B7F6-A8A6D7BD58CB}" dt="2022-01-28T17:41:48.746" v="18" actId="20577"/>
        <pc:sldMkLst>
          <pc:docMk/>
          <pc:sldMk cId="3865773605" sldId="496"/>
        </pc:sldMkLst>
        <pc:spChg chg="mod">
          <ac:chgData name="TALLURI NIKHITHA DEVI 20071A05B3" userId="S::20071a05b3@vnrvjiet.org::87f42a88-fe12-46f9-a39e-acdf85bf0269" providerId="AD" clId="Web-{4384966A-76F6-4D47-B7F6-A8A6D7BD58CB}" dt="2022-01-28T17:41:46.683" v="17" actId="20577"/>
          <ac:spMkLst>
            <pc:docMk/>
            <pc:sldMk cId="3865773605" sldId="496"/>
            <ac:spMk id="2" creationId="{B531B3DD-35BD-42F7-9AD7-7F3402B2623E}"/>
          </ac:spMkLst>
        </pc:spChg>
        <pc:spChg chg="mod">
          <ac:chgData name="TALLURI NIKHITHA DEVI 20071A05B3" userId="S::20071a05b3@vnrvjiet.org::87f42a88-fe12-46f9-a39e-acdf85bf0269" providerId="AD" clId="Web-{4384966A-76F6-4D47-B7F6-A8A6D7BD58CB}" dt="2022-01-28T17:41:48.746" v="18" actId="20577"/>
          <ac:spMkLst>
            <pc:docMk/>
            <pc:sldMk cId="3865773605" sldId="496"/>
            <ac:spMk id="3" creationId="{AF5A2D86-784C-417D-9AD4-AF18311FBC6D}"/>
          </ac:spMkLst>
        </pc:spChg>
      </pc:sldChg>
    </pc:docChg>
  </pc:docChgLst>
  <pc:docChgLst>
    <pc:chgData name="TEJESWARA MURTHY PALWADI 20071A05B4" userId="S::20071a05b4@vnrvjiet.org::8f59df49-a043-4ee4-a175-c9e5e33c70a5" providerId="AD" clId="Web-{1D5D6A29-1AF1-499A-9D03-B979B21339E4}"/>
    <pc:docChg chg="delSld modSld">
      <pc:chgData name="TEJESWARA MURTHY PALWADI 20071A05B4" userId="S::20071a05b4@vnrvjiet.org::8f59df49-a043-4ee4-a175-c9e5e33c70a5" providerId="AD" clId="Web-{1D5D6A29-1AF1-499A-9D03-B979B21339E4}" dt="2022-01-28T18:59:35.089" v="155" actId="1076"/>
      <pc:docMkLst>
        <pc:docMk/>
      </pc:docMkLst>
      <pc:sldChg chg="addSp modSp">
        <pc:chgData name="TEJESWARA MURTHY PALWADI 20071A05B4" userId="S::20071a05b4@vnrvjiet.org::8f59df49-a043-4ee4-a175-c9e5e33c70a5" providerId="AD" clId="Web-{1D5D6A29-1AF1-499A-9D03-B979B21339E4}" dt="2022-01-28T18:55:08.321" v="119"/>
        <pc:sldMkLst>
          <pc:docMk/>
          <pc:sldMk cId="1249466392" sldId="430"/>
        </pc:sldMkLst>
        <pc:spChg chg="add mod">
          <ac:chgData name="TEJESWARA MURTHY PALWADI 20071A05B4" userId="S::20071a05b4@vnrvjiet.org::8f59df49-a043-4ee4-a175-c9e5e33c70a5" providerId="AD" clId="Web-{1D5D6A29-1AF1-499A-9D03-B979B21339E4}" dt="2022-01-28T18:55:08.321" v="119"/>
          <ac:spMkLst>
            <pc:docMk/>
            <pc:sldMk cId="1249466392" sldId="430"/>
            <ac:spMk id="5" creationId="{234F8B67-2DC9-4BCF-9095-E1A56EB279D7}"/>
          </ac:spMkLst>
        </pc:spChg>
      </pc:sldChg>
      <pc:sldChg chg="addSp delSp modSp">
        <pc:chgData name="TEJESWARA MURTHY PALWADI 20071A05B4" userId="S::20071a05b4@vnrvjiet.org::8f59df49-a043-4ee4-a175-c9e5e33c70a5" providerId="AD" clId="Web-{1D5D6A29-1AF1-499A-9D03-B979B21339E4}" dt="2022-01-28T18:58:29.932" v="145"/>
        <pc:sldMkLst>
          <pc:docMk/>
          <pc:sldMk cId="2442842964" sldId="497"/>
        </pc:sldMkLst>
        <pc:spChg chg="add del mod">
          <ac:chgData name="TEJESWARA MURTHY PALWADI 20071A05B4" userId="S::20071a05b4@vnrvjiet.org::8f59df49-a043-4ee4-a175-c9e5e33c70a5" providerId="AD" clId="Web-{1D5D6A29-1AF1-499A-9D03-B979B21339E4}" dt="2022-01-28T18:58:29.932" v="145"/>
          <ac:spMkLst>
            <pc:docMk/>
            <pc:sldMk cId="2442842964" sldId="497"/>
            <ac:spMk id="8" creationId="{73C157FF-6374-427E-B7A9-290BAB5E1756}"/>
          </ac:spMkLst>
        </pc:spChg>
      </pc:sldChg>
      <pc:sldChg chg="addSp modSp">
        <pc:chgData name="TEJESWARA MURTHY PALWADI 20071A05B4" userId="S::20071a05b4@vnrvjiet.org::8f59df49-a043-4ee4-a175-c9e5e33c70a5" providerId="AD" clId="Web-{1D5D6A29-1AF1-499A-9D03-B979B21339E4}" dt="2022-01-28T18:58:36.979" v="146" actId="1076"/>
        <pc:sldMkLst>
          <pc:docMk/>
          <pc:sldMk cId="1795373339" sldId="498"/>
        </pc:sldMkLst>
        <pc:spChg chg="add mod">
          <ac:chgData name="TEJESWARA MURTHY PALWADI 20071A05B4" userId="S::20071a05b4@vnrvjiet.org::8f59df49-a043-4ee4-a175-c9e5e33c70a5" providerId="AD" clId="Web-{1D5D6A29-1AF1-499A-9D03-B979B21339E4}" dt="2022-01-28T18:58:36.979" v="146" actId="1076"/>
          <ac:spMkLst>
            <pc:docMk/>
            <pc:sldMk cId="1795373339" sldId="498"/>
            <ac:spMk id="2" creationId="{27B344A1-99F1-4565-976E-D0DF1DEB31AF}"/>
          </ac:spMkLst>
        </pc:spChg>
      </pc:sldChg>
      <pc:sldChg chg="addSp modSp">
        <pc:chgData name="TEJESWARA MURTHY PALWADI 20071A05B4" userId="S::20071a05b4@vnrvjiet.org::8f59df49-a043-4ee4-a175-c9e5e33c70a5" providerId="AD" clId="Web-{1D5D6A29-1AF1-499A-9D03-B979B21339E4}" dt="2022-01-28T18:55:23.384" v="123" actId="1076"/>
        <pc:sldMkLst>
          <pc:docMk/>
          <pc:sldMk cId="2201432123" sldId="499"/>
        </pc:sldMkLst>
        <pc:spChg chg="add mod">
          <ac:chgData name="TEJESWARA MURTHY PALWADI 20071A05B4" userId="S::20071a05b4@vnrvjiet.org::8f59df49-a043-4ee4-a175-c9e5e33c70a5" providerId="AD" clId="Web-{1D5D6A29-1AF1-499A-9D03-B979B21339E4}" dt="2022-01-28T18:55:23.384" v="123" actId="1076"/>
          <ac:spMkLst>
            <pc:docMk/>
            <pc:sldMk cId="2201432123" sldId="499"/>
            <ac:spMk id="4" creationId="{C3B14C77-C8ED-4B10-8A82-49CE59697083}"/>
          </ac:spMkLst>
        </pc:spChg>
      </pc:sldChg>
      <pc:sldChg chg="modSp del">
        <pc:chgData name="TEJESWARA MURTHY PALWADI 20071A05B4" userId="S::20071a05b4@vnrvjiet.org::8f59df49-a043-4ee4-a175-c9e5e33c70a5" providerId="AD" clId="Web-{1D5D6A29-1AF1-499A-9D03-B979B21339E4}" dt="2022-01-28T18:43:04.655" v="1"/>
        <pc:sldMkLst>
          <pc:docMk/>
          <pc:sldMk cId="4048077842" sldId="501"/>
        </pc:sldMkLst>
        <pc:picChg chg="mod">
          <ac:chgData name="TEJESWARA MURTHY PALWADI 20071A05B4" userId="S::20071a05b4@vnrvjiet.org::8f59df49-a043-4ee4-a175-c9e5e33c70a5" providerId="AD" clId="Web-{1D5D6A29-1AF1-499A-9D03-B979B21339E4}" dt="2022-01-28T18:42:11.123" v="0" actId="14100"/>
          <ac:picMkLst>
            <pc:docMk/>
            <pc:sldMk cId="4048077842" sldId="501"/>
            <ac:picMk id="4" creationId="{0346F70B-0C14-42F2-A679-2B48830E2C02}"/>
          </ac:picMkLst>
        </pc:picChg>
      </pc:sldChg>
      <pc:sldChg chg="addSp modSp">
        <pc:chgData name="TEJESWARA MURTHY PALWADI 20071A05B4" userId="S::20071a05b4@vnrvjiet.org::8f59df49-a043-4ee4-a175-c9e5e33c70a5" providerId="AD" clId="Web-{1D5D6A29-1AF1-499A-9D03-B979B21339E4}" dt="2022-01-28T18:55:05.477" v="118" actId="1076"/>
        <pc:sldMkLst>
          <pc:docMk/>
          <pc:sldMk cId="187603525" sldId="502"/>
        </pc:sldMkLst>
        <pc:spChg chg="add mod">
          <ac:chgData name="TEJESWARA MURTHY PALWADI 20071A05B4" userId="S::20071a05b4@vnrvjiet.org::8f59df49-a043-4ee4-a175-c9e5e33c70a5" providerId="AD" clId="Web-{1D5D6A29-1AF1-499A-9D03-B979B21339E4}" dt="2022-01-28T18:55:05.477" v="118" actId="1076"/>
          <ac:spMkLst>
            <pc:docMk/>
            <pc:sldMk cId="187603525" sldId="502"/>
            <ac:spMk id="2" creationId="{9AC5DEAE-1C5A-4D0D-995E-3D03B167FAFC}"/>
          </ac:spMkLst>
        </pc:spChg>
      </pc:sldChg>
      <pc:sldChg chg="addSp delSp modSp">
        <pc:chgData name="TEJESWARA MURTHY PALWADI 20071A05B4" userId="S::20071a05b4@vnrvjiet.org::8f59df49-a043-4ee4-a175-c9e5e33c70a5" providerId="AD" clId="Web-{1D5D6A29-1AF1-499A-9D03-B979B21339E4}" dt="2022-01-28T18:54:48.368" v="113" actId="1076"/>
        <pc:sldMkLst>
          <pc:docMk/>
          <pc:sldMk cId="3828361547" sldId="503"/>
        </pc:sldMkLst>
        <pc:spChg chg="add mod">
          <ac:chgData name="TEJESWARA MURTHY PALWADI 20071A05B4" userId="S::20071a05b4@vnrvjiet.org::8f59df49-a043-4ee4-a175-c9e5e33c70a5" providerId="AD" clId="Web-{1D5D6A29-1AF1-499A-9D03-B979B21339E4}" dt="2022-01-28T18:54:48.368" v="113" actId="1076"/>
          <ac:spMkLst>
            <pc:docMk/>
            <pc:sldMk cId="3828361547" sldId="503"/>
            <ac:spMk id="10" creationId="{E99AD121-A609-43AA-A6C1-32EA3DB13983}"/>
          </ac:spMkLst>
        </pc:spChg>
        <pc:spChg chg="del">
          <ac:chgData name="TEJESWARA MURTHY PALWADI 20071A05B4" userId="S::20071a05b4@vnrvjiet.org::8f59df49-a043-4ee4-a175-c9e5e33c70a5" providerId="AD" clId="Web-{1D5D6A29-1AF1-499A-9D03-B979B21339E4}" dt="2022-01-28T18:48:29.130" v="2"/>
          <ac:spMkLst>
            <pc:docMk/>
            <pc:sldMk cId="3828361547" sldId="503"/>
            <ac:spMk id="11" creationId="{1C63071A-2E51-4905-8E6B-74AECEE226B4}"/>
          </ac:spMkLst>
        </pc:spChg>
        <pc:picChg chg="add mod ord">
          <ac:chgData name="TEJESWARA MURTHY PALWADI 20071A05B4" userId="S::20071a05b4@vnrvjiet.org::8f59df49-a043-4ee4-a175-c9e5e33c70a5" providerId="AD" clId="Web-{1D5D6A29-1AF1-499A-9D03-B979B21339E4}" dt="2022-01-28T18:51:38.085" v="31" actId="14100"/>
          <ac:picMkLst>
            <pc:docMk/>
            <pc:sldMk cId="3828361547" sldId="503"/>
            <ac:picMk id="3" creationId="{B9323A9B-51B4-421A-88B9-8BEC3E119857}"/>
          </ac:picMkLst>
        </pc:picChg>
        <pc:picChg chg="add del mod">
          <ac:chgData name="TEJESWARA MURTHY PALWADI 20071A05B4" userId="S::20071a05b4@vnrvjiet.org::8f59df49-a043-4ee4-a175-c9e5e33c70a5" providerId="AD" clId="Web-{1D5D6A29-1AF1-499A-9D03-B979B21339E4}" dt="2022-01-28T18:50:02.787" v="6"/>
          <ac:picMkLst>
            <pc:docMk/>
            <pc:sldMk cId="3828361547" sldId="503"/>
            <ac:picMk id="5" creationId="{45B7F200-BE80-4198-8A33-5F59F5C2C5FF}"/>
          </ac:picMkLst>
        </pc:picChg>
        <pc:picChg chg="add mod">
          <ac:chgData name="TEJESWARA MURTHY PALWADI 20071A05B4" userId="S::20071a05b4@vnrvjiet.org::8f59df49-a043-4ee4-a175-c9e5e33c70a5" providerId="AD" clId="Web-{1D5D6A29-1AF1-499A-9D03-B979B21339E4}" dt="2022-01-28T18:51:43.803" v="33" actId="1076"/>
          <ac:picMkLst>
            <pc:docMk/>
            <pc:sldMk cId="3828361547" sldId="503"/>
            <ac:picMk id="6" creationId="{214FFA33-DFB8-4A30-BBAE-6BD3D28BF5A7}"/>
          </ac:picMkLst>
        </pc:picChg>
        <pc:picChg chg="add mod">
          <ac:chgData name="TEJESWARA MURTHY PALWADI 20071A05B4" userId="S::20071a05b4@vnrvjiet.org::8f59df49-a043-4ee4-a175-c9e5e33c70a5" providerId="AD" clId="Web-{1D5D6A29-1AF1-499A-9D03-B979B21339E4}" dt="2022-01-28T18:51:48.554" v="35" actId="14100"/>
          <ac:picMkLst>
            <pc:docMk/>
            <pc:sldMk cId="3828361547" sldId="503"/>
            <ac:picMk id="8" creationId="{89CA7DE6-0E68-448B-A8A6-D6D4612603A7}"/>
          </ac:picMkLst>
        </pc:picChg>
      </pc:sldChg>
      <pc:sldChg chg="addSp modSp">
        <pc:chgData name="TEJESWARA MURTHY PALWADI 20071A05B4" userId="S::20071a05b4@vnrvjiet.org::8f59df49-a043-4ee4-a175-c9e5e33c70a5" providerId="AD" clId="Web-{1D5D6A29-1AF1-499A-9D03-B979B21339E4}" dt="2022-01-28T18:54:42.071" v="111"/>
        <pc:sldMkLst>
          <pc:docMk/>
          <pc:sldMk cId="2708356486" sldId="504"/>
        </pc:sldMkLst>
        <pc:spChg chg="mod">
          <ac:chgData name="TEJESWARA MURTHY PALWADI 20071A05B4" userId="S::20071a05b4@vnrvjiet.org::8f59df49-a043-4ee4-a175-c9e5e33c70a5" providerId="AD" clId="Web-{1D5D6A29-1AF1-499A-9D03-B979B21339E4}" dt="2022-01-28T18:54:21.445" v="110" actId="20577"/>
          <ac:spMkLst>
            <pc:docMk/>
            <pc:sldMk cId="2708356486" sldId="504"/>
            <ac:spMk id="63" creationId="{33B905CA-C636-4369-90AF-1069947A73A9}"/>
          </ac:spMkLst>
        </pc:spChg>
        <pc:spChg chg="add mod">
          <ac:chgData name="TEJESWARA MURTHY PALWADI 20071A05B4" userId="S::20071a05b4@vnrvjiet.org::8f59df49-a043-4ee4-a175-c9e5e33c70a5" providerId="AD" clId="Web-{1D5D6A29-1AF1-499A-9D03-B979B21339E4}" dt="2022-01-28T18:54:42.071" v="111"/>
          <ac:spMkLst>
            <pc:docMk/>
            <pc:sldMk cId="2708356486" sldId="504"/>
            <ac:spMk id="84" creationId="{7DF9F65D-A851-4714-91B5-E0409FA666FF}"/>
          </ac:spMkLst>
        </pc:spChg>
      </pc:sldChg>
      <pc:sldChg chg="modSp">
        <pc:chgData name="TEJESWARA MURTHY PALWADI 20071A05B4" userId="S::20071a05b4@vnrvjiet.org::8f59df49-a043-4ee4-a175-c9e5e33c70a5" providerId="AD" clId="Web-{1D5D6A29-1AF1-499A-9D03-B979B21339E4}" dt="2022-01-28T18:53:12.335" v="99" actId="20577"/>
        <pc:sldMkLst>
          <pc:docMk/>
          <pc:sldMk cId="2151942242" sldId="506"/>
        </pc:sldMkLst>
        <pc:spChg chg="mod">
          <ac:chgData name="TEJESWARA MURTHY PALWADI 20071A05B4" userId="S::20071a05b4@vnrvjiet.org::8f59df49-a043-4ee4-a175-c9e5e33c70a5" providerId="AD" clId="Web-{1D5D6A29-1AF1-499A-9D03-B979B21339E4}" dt="2022-01-28T18:53:12.335" v="99" actId="20577"/>
          <ac:spMkLst>
            <pc:docMk/>
            <pc:sldMk cId="2151942242" sldId="506"/>
            <ac:spMk id="4" creationId="{8B357B38-EB06-465C-8F7E-F7E1E7079D1F}"/>
          </ac:spMkLst>
        </pc:spChg>
      </pc:sldChg>
      <pc:sldChg chg="addSp delSp modSp mod modClrScheme delDesignElem chgLayout">
        <pc:chgData name="TEJESWARA MURTHY PALWADI 20071A05B4" userId="S::20071a05b4@vnrvjiet.org::8f59df49-a043-4ee4-a175-c9e5e33c70a5" providerId="AD" clId="Web-{1D5D6A29-1AF1-499A-9D03-B979B21339E4}" dt="2022-01-28T18:59:35.089" v="155" actId="1076"/>
        <pc:sldMkLst>
          <pc:docMk/>
          <pc:sldMk cId="4154056506" sldId="509"/>
        </pc:sldMkLst>
        <pc:spChg chg="add mod">
          <ac:chgData name="TEJESWARA MURTHY PALWADI 20071A05B4" userId="S::20071a05b4@vnrvjiet.org::8f59df49-a043-4ee4-a175-c9e5e33c70a5" providerId="AD" clId="Web-{1D5D6A29-1AF1-499A-9D03-B979B21339E4}" dt="2022-01-28T18:55:16.665" v="121" actId="1076"/>
          <ac:spMkLst>
            <pc:docMk/>
            <pc:sldMk cId="4154056506" sldId="509"/>
            <ac:spMk id="2" creationId="{AABDE9D9-BFA8-4DF3-99EF-1D7B7812356D}"/>
          </ac:spMkLst>
        </pc:spChg>
        <pc:spChg chg="add del">
          <ac:chgData name="TEJESWARA MURTHY PALWADI 20071A05B4" userId="S::20071a05b4@vnrvjiet.org::8f59df49-a043-4ee4-a175-c9e5e33c70a5" providerId="AD" clId="Web-{1D5D6A29-1AF1-499A-9D03-B979B21339E4}" dt="2022-01-28T18:58:29.088" v="144"/>
          <ac:spMkLst>
            <pc:docMk/>
            <pc:sldMk cId="4154056506" sldId="509"/>
            <ac:spMk id="3" creationId="{96493879-9160-4C98-A1F2-C352D88E5FD0}"/>
          </ac:spMkLst>
        </pc:spChg>
        <pc:spChg chg="add del">
          <ac:chgData name="TEJESWARA MURTHY PALWADI 20071A05B4" userId="S::20071a05b4@vnrvjiet.org::8f59df49-a043-4ee4-a175-c9e5e33c70a5" providerId="AD" clId="Web-{1D5D6A29-1AF1-499A-9D03-B979B21339E4}" dt="2022-01-28T18:58:28.182" v="143"/>
          <ac:spMkLst>
            <pc:docMk/>
            <pc:sldMk cId="4154056506" sldId="509"/>
            <ac:spMk id="5" creationId="{0C45C64E-3D06-44C9-80EA-8454C12DF1EC}"/>
          </ac:spMkLst>
        </pc:spChg>
        <pc:spChg chg="mod ord">
          <ac:chgData name="TEJESWARA MURTHY PALWADI 20071A05B4" userId="S::20071a05b4@vnrvjiet.org::8f59df49-a043-4ee4-a175-c9e5e33c70a5" providerId="AD" clId="Web-{1D5D6A29-1AF1-499A-9D03-B979B21339E4}" dt="2022-01-28T18:59:19.823" v="151"/>
          <ac:spMkLst>
            <pc:docMk/>
            <pc:sldMk cId="4154056506" sldId="509"/>
            <ac:spMk id="6" creationId="{6FCE3D24-516B-41F0-861B-C0853ED61354}"/>
          </ac:spMkLst>
        </pc:spChg>
        <pc:spChg chg="mod ord">
          <ac:chgData name="TEJESWARA MURTHY PALWADI 20071A05B4" userId="S::20071a05b4@vnrvjiet.org::8f59df49-a043-4ee4-a175-c9e5e33c70a5" providerId="AD" clId="Web-{1D5D6A29-1AF1-499A-9D03-B979B21339E4}" dt="2022-01-28T18:59:19.823" v="151"/>
          <ac:spMkLst>
            <pc:docMk/>
            <pc:sldMk cId="4154056506" sldId="509"/>
            <ac:spMk id="7" creationId="{EBF270E3-31A1-4533-AE2C-CC7832466610}"/>
          </ac:spMkLst>
        </pc:spChg>
        <pc:spChg chg="add del mod ord">
          <ac:chgData name="TEJESWARA MURTHY PALWADI 20071A05B4" userId="S::20071a05b4@vnrvjiet.org::8f59df49-a043-4ee4-a175-c9e5e33c70a5" providerId="AD" clId="Web-{1D5D6A29-1AF1-499A-9D03-B979B21339E4}" dt="2022-01-28T18:59:09.354" v="150"/>
          <ac:spMkLst>
            <pc:docMk/>
            <pc:sldMk cId="4154056506" sldId="509"/>
            <ac:spMk id="12" creationId="{A0FD3310-765B-4B64-9760-441AE6F7D580}"/>
          </ac:spMkLst>
        </pc:spChg>
        <pc:spChg chg="add del mod ord">
          <ac:chgData name="TEJESWARA MURTHY PALWADI 20071A05B4" userId="S::20071a05b4@vnrvjiet.org::8f59df49-a043-4ee4-a175-c9e5e33c70a5" providerId="AD" clId="Web-{1D5D6A29-1AF1-499A-9D03-B979B21339E4}" dt="2022-01-28T18:59:26.651" v="152"/>
          <ac:spMkLst>
            <pc:docMk/>
            <pc:sldMk cId="4154056506" sldId="509"/>
            <ac:spMk id="13" creationId="{B011A243-C318-470F-B46F-AE8E36E63FDF}"/>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3" creationId="{EBDD1931-9E86-4402-9A68-33A2D9EFB198}"/>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5" creationId="{2B97F24A-32CE-4C1C-A50D-3016B394DCFB}"/>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7" creationId="{3CE8AF5E-D374-4CF1-90CC-35CF73B81C3E}"/>
          </ac:spMkLst>
        </pc:spChg>
        <pc:picChg chg="mod">
          <ac:chgData name="TEJESWARA MURTHY PALWADI 20071A05B4" userId="S::20071a05b4@vnrvjiet.org::8f59df49-a043-4ee4-a175-c9e5e33c70a5" providerId="AD" clId="Web-{1D5D6A29-1AF1-499A-9D03-B979B21339E4}" dt="2022-01-28T18:59:35.089" v="155" actId="1076"/>
          <ac:picMkLst>
            <pc:docMk/>
            <pc:sldMk cId="4154056506" sldId="509"/>
            <ac:picMk id="4" creationId="{2BBED5ED-4519-4754-ACBA-517D3D2F46D7}"/>
          </ac:picMkLst>
        </pc:picChg>
        <pc:inkChg chg="add del">
          <ac:chgData name="TEJESWARA MURTHY PALWADI 20071A05B4" userId="S::20071a05b4@vnrvjiet.org::8f59df49-a043-4ee4-a175-c9e5e33c70a5" providerId="AD" clId="Web-{1D5D6A29-1AF1-499A-9D03-B979B21339E4}" dt="2022-01-28T18:59:19.823" v="151"/>
          <ac:inkMkLst>
            <pc:docMk/>
            <pc:sldMk cId="4154056506" sldId="509"/>
            <ac:inkMk id="39" creationId="{070477C5-0410-4E4F-97A1-F84C2465C187}"/>
          </ac:inkMkLst>
        </pc:inkChg>
      </pc:sldChg>
      <pc:sldChg chg="addSp modSp">
        <pc:chgData name="TEJESWARA MURTHY PALWADI 20071A05B4" userId="S::20071a05b4@vnrvjiet.org::8f59df49-a043-4ee4-a175-c9e5e33c70a5" providerId="AD" clId="Web-{1D5D6A29-1AF1-499A-9D03-B979B21339E4}" dt="2022-01-28T18:54:58.477" v="116" actId="1076"/>
        <pc:sldMkLst>
          <pc:docMk/>
          <pc:sldMk cId="2671086101" sldId="510"/>
        </pc:sldMkLst>
        <pc:spChg chg="add mod">
          <ac:chgData name="TEJESWARA MURTHY PALWADI 20071A05B4" userId="S::20071a05b4@vnrvjiet.org::8f59df49-a043-4ee4-a175-c9e5e33c70a5" providerId="AD" clId="Web-{1D5D6A29-1AF1-499A-9D03-B979B21339E4}" dt="2022-01-28T18:54:58.477" v="116" actId="1076"/>
          <ac:spMkLst>
            <pc:docMk/>
            <pc:sldMk cId="2671086101" sldId="510"/>
            <ac:spMk id="7" creationId="{CD65A802-90FF-4747-9412-FBEBCBE025CA}"/>
          </ac:spMkLst>
        </pc:spChg>
      </pc:sldChg>
      <pc:sldChg chg="modSp">
        <pc:chgData name="TEJESWARA MURTHY PALWADI 20071A05B4" userId="S::20071a05b4@vnrvjiet.org::8f59df49-a043-4ee4-a175-c9e5e33c70a5" providerId="AD" clId="Web-{1D5D6A29-1AF1-499A-9D03-B979B21339E4}" dt="2022-01-28T18:52:18.007" v="66" actId="20577"/>
        <pc:sldMkLst>
          <pc:docMk/>
          <pc:sldMk cId="1285571325" sldId="511"/>
        </pc:sldMkLst>
        <pc:spChg chg="mod">
          <ac:chgData name="TEJESWARA MURTHY PALWADI 20071A05B4" userId="S::20071a05b4@vnrvjiet.org::8f59df49-a043-4ee4-a175-c9e5e33c70a5" providerId="AD" clId="Web-{1D5D6A29-1AF1-499A-9D03-B979B21339E4}" dt="2022-01-28T18:52:18.007" v="66" actId="20577"/>
          <ac:spMkLst>
            <pc:docMk/>
            <pc:sldMk cId="1285571325" sldId="511"/>
            <ac:spMk id="8" creationId="{61A905F0-41FB-4528-82FB-9C213C0947D5}"/>
          </ac:spMkLst>
        </pc:spChg>
      </pc:sldChg>
      <pc:sldChg chg="addSp modSp">
        <pc:chgData name="TEJESWARA MURTHY PALWADI 20071A05B4" userId="S::20071a05b4@vnrvjiet.org::8f59df49-a043-4ee4-a175-c9e5e33c70a5" providerId="AD" clId="Web-{1D5D6A29-1AF1-499A-9D03-B979B21339E4}" dt="2022-01-28T18:54:51.930" v="114"/>
        <pc:sldMkLst>
          <pc:docMk/>
          <pc:sldMk cId="2917666660" sldId="512"/>
        </pc:sldMkLst>
        <pc:spChg chg="add mod">
          <ac:chgData name="TEJESWARA MURTHY PALWADI 20071A05B4" userId="S::20071a05b4@vnrvjiet.org::8f59df49-a043-4ee4-a175-c9e5e33c70a5" providerId="AD" clId="Web-{1D5D6A29-1AF1-499A-9D03-B979B21339E4}" dt="2022-01-28T18:54:51.930" v="114"/>
          <ac:spMkLst>
            <pc:docMk/>
            <pc:sldMk cId="2917666660" sldId="512"/>
            <ac:spMk id="8" creationId="{719A92D8-4609-4C7D-AD0E-52F868C4A4B4}"/>
          </ac:spMkLst>
        </pc:spChg>
      </pc:sldChg>
    </pc:docChg>
  </pc:docChgLst>
  <pc:docChgLst>
    <pc:chgData name="SREYA TIRUMALARAJU 20071A05B2" userId="S::20071a05b2@vnrvjiet.org::300ec7c3-4efa-4ded-9e40-3bff8245f8a0" providerId="AD" clId="Web-{AE8CBAA0-8B6A-4B2F-B78F-F0370A2A378A}"/>
    <pc:docChg chg="modSld">
      <pc:chgData name="SREYA TIRUMALARAJU 20071A05B2" userId="S::20071a05b2@vnrvjiet.org::300ec7c3-4efa-4ded-9e40-3bff8245f8a0" providerId="AD" clId="Web-{AE8CBAA0-8B6A-4B2F-B78F-F0370A2A378A}" dt="2022-01-28T17:51:35.469" v="28" actId="14100"/>
      <pc:docMkLst>
        <pc:docMk/>
      </pc:docMkLst>
      <pc:sldChg chg="modSp">
        <pc:chgData name="SREYA TIRUMALARAJU 20071A05B2" userId="S::20071a05b2@vnrvjiet.org::300ec7c3-4efa-4ded-9e40-3bff8245f8a0" providerId="AD" clId="Web-{AE8CBAA0-8B6A-4B2F-B78F-F0370A2A378A}" dt="2022-01-28T17:51:35.469" v="28" actId="14100"/>
        <pc:sldMkLst>
          <pc:docMk/>
          <pc:sldMk cId="609414367" sldId="507"/>
        </pc:sldMkLst>
        <pc:spChg chg="mod">
          <ac:chgData name="SREYA TIRUMALARAJU 20071A05B2" userId="S::20071a05b2@vnrvjiet.org::300ec7c3-4efa-4ded-9e40-3bff8245f8a0" providerId="AD" clId="Web-{AE8CBAA0-8B6A-4B2F-B78F-F0370A2A378A}" dt="2022-01-28T17:51:35.469" v="28" actId="14100"/>
          <ac:spMkLst>
            <pc:docMk/>
            <pc:sldMk cId="609414367" sldId="507"/>
            <ac:spMk id="3" creationId="{617E8896-AA49-4FBF-8BB1-9480E622D5AF}"/>
          </ac:spMkLst>
        </pc:spChg>
      </pc:sldChg>
    </pc:docChg>
  </pc:docChgLst>
  <pc:docChgLst>
    <pc:chgData name="TEJESWARA MURTHY PALWADI 20071A05B4" userId="S::20071a05b4@vnrvjiet.org::8f59df49-a043-4ee4-a175-c9e5e33c70a5" providerId="AD" clId="Web-{6AF95693-E815-434A-ACFC-FC4052F18D5A}"/>
    <pc:docChg chg="addSld delSld modSld">
      <pc:chgData name="TEJESWARA MURTHY PALWADI 20071A05B4" userId="S::20071a05b4@vnrvjiet.org::8f59df49-a043-4ee4-a175-c9e5e33c70a5" providerId="AD" clId="Web-{6AF95693-E815-434A-ACFC-FC4052F18D5A}" dt="2022-01-28T18:38:21.304" v="351" actId="14100"/>
      <pc:docMkLst>
        <pc:docMk/>
      </pc:docMkLst>
      <pc:sldChg chg="modSp">
        <pc:chgData name="TEJESWARA MURTHY PALWADI 20071A05B4" userId="S::20071a05b4@vnrvjiet.org::8f59df49-a043-4ee4-a175-c9e5e33c70a5" providerId="AD" clId="Web-{6AF95693-E815-434A-ACFC-FC4052F18D5A}" dt="2022-01-28T18:33:55.724" v="336" actId="20577"/>
        <pc:sldMkLst>
          <pc:docMk/>
          <pc:sldMk cId="1249466392" sldId="430"/>
        </pc:sldMkLst>
        <pc:spChg chg="mod">
          <ac:chgData name="TEJESWARA MURTHY PALWADI 20071A05B4" userId="S::20071a05b4@vnrvjiet.org::8f59df49-a043-4ee4-a175-c9e5e33c70a5" providerId="AD" clId="Web-{6AF95693-E815-434A-ACFC-FC4052F18D5A}" dt="2022-01-28T18:33:55.724" v="336" actId="20577"/>
          <ac:spMkLst>
            <pc:docMk/>
            <pc:sldMk cId="1249466392" sldId="430"/>
            <ac:spMk id="7" creationId="{02E3F24F-86AE-40A0-9186-EEFF5AD1F8F7}"/>
          </ac:spMkLst>
        </pc:spChg>
      </pc:sldChg>
      <pc:sldChg chg="addSp delSp modSp">
        <pc:chgData name="TEJESWARA MURTHY PALWADI 20071A05B4" userId="S::20071a05b4@vnrvjiet.org::8f59df49-a043-4ee4-a175-c9e5e33c70a5" providerId="AD" clId="Web-{6AF95693-E815-434A-ACFC-FC4052F18D5A}" dt="2022-01-28T17:53:58.006" v="194" actId="1076"/>
        <pc:sldMkLst>
          <pc:docMk/>
          <pc:sldMk cId="3865773605" sldId="496"/>
        </pc:sldMkLst>
        <pc:picChg chg="add mod">
          <ac:chgData name="TEJESWARA MURTHY PALWADI 20071A05B4" userId="S::20071a05b4@vnrvjiet.org::8f59df49-a043-4ee4-a175-c9e5e33c70a5" providerId="AD" clId="Web-{6AF95693-E815-434A-ACFC-FC4052F18D5A}" dt="2022-01-28T17:53:58.006" v="194" actId="1076"/>
          <ac:picMkLst>
            <pc:docMk/>
            <pc:sldMk cId="3865773605" sldId="496"/>
            <ac:picMk id="5" creationId="{8FA92B5F-B5B2-4069-AEE3-4FBA5CDC995E}"/>
          </ac:picMkLst>
        </pc:picChg>
        <pc:picChg chg="add del mod">
          <ac:chgData name="TEJESWARA MURTHY PALWADI 20071A05B4" userId="S::20071a05b4@vnrvjiet.org::8f59df49-a043-4ee4-a175-c9e5e33c70a5" providerId="AD" clId="Web-{6AF95693-E815-434A-ACFC-FC4052F18D5A}" dt="2022-01-28T17:52:16.911" v="186"/>
          <ac:picMkLst>
            <pc:docMk/>
            <pc:sldMk cId="3865773605" sldId="496"/>
            <ac:picMk id="6" creationId="{F7D76A39-DC16-4B07-8118-019FFD154BE0}"/>
          </ac:picMkLst>
        </pc:picChg>
        <pc:picChg chg="add del mod">
          <ac:chgData name="TEJESWARA MURTHY PALWADI 20071A05B4" userId="S::20071a05b4@vnrvjiet.org::8f59df49-a043-4ee4-a175-c9e5e33c70a5" providerId="AD" clId="Web-{6AF95693-E815-434A-ACFC-FC4052F18D5A}" dt="2022-01-28T17:52:32.583" v="188"/>
          <ac:picMkLst>
            <pc:docMk/>
            <pc:sldMk cId="3865773605" sldId="496"/>
            <ac:picMk id="7" creationId="{9B261DE4-0AAB-4F27-A959-7BC581304191}"/>
          </ac:picMkLst>
        </pc:picChg>
      </pc:sldChg>
      <pc:sldChg chg="addSp delSp modSp">
        <pc:chgData name="TEJESWARA MURTHY PALWADI 20071A05B4" userId="S::20071a05b4@vnrvjiet.org::8f59df49-a043-4ee4-a175-c9e5e33c70a5" providerId="AD" clId="Web-{6AF95693-E815-434A-ACFC-FC4052F18D5A}" dt="2022-01-28T18:09:26.902" v="232" actId="1076"/>
        <pc:sldMkLst>
          <pc:docMk/>
          <pc:sldMk cId="2442842964" sldId="497"/>
        </pc:sldMkLst>
        <pc:spChg chg="mod">
          <ac:chgData name="TEJESWARA MURTHY PALWADI 20071A05B4" userId="S::20071a05b4@vnrvjiet.org::8f59df49-a043-4ee4-a175-c9e5e33c70a5" providerId="AD" clId="Web-{6AF95693-E815-434A-ACFC-FC4052F18D5A}" dt="2022-01-28T18:05:32.042" v="216" actId="20577"/>
          <ac:spMkLst>
            <pc:docMk/>
            <pc:sldMk cId="2442842964" sldId="497"/>
            <ac:spMk id="2" creationId="{6D64A1D1-DD07-4DD2-A527-4B1F52D6AB78}"/>
          </ac:spMkLst>
        </pc:spChg>
        <pc:spChg chg="mod">
          <ac:chgData name="TEJESWARA MURTHY PALWADI 20071A05B4" userId="S::20071a05b4@vnrvjiet.org::8f59df49-a043-4ee4-a175-c9e5e33c70a5" providerId="AD" clId="Web-{6AF95693-E815-434A-ACFC-FC4052F18D5A}" dt="2022-01-28T17:49:30.004" v="182" actId="20577"/>
          <ac:spMkLst>
            <pc:docMk/>
            <pc:sldMk cId="2442842964" sldId="497"/>
            <ac:spMk id="3" creationId="{617E8896-AA49-4FBF-8BB1-9480E622D5AF}"/>
          </ac:spMkLst>
        </pc:spChg>
        <pc:picChg chg="add mod">
          <ac:chgData name="TEJESWARA MURTHY PALWADI 20071A05B4" userId="S::20071a05b4@vnrvjiet.org::8f59df49-a043-4ee4-a175-c9e5e33c70a5" providerId="AD" clId="Web-{6AF95693-E815-434A-ACFC-FC4052F18D5A}" dt="2022-01-28T18:05:45.276" v="219" actId="1076"/>
          <ac:picMkLst>
            <pc:docMk/>
            <pc:sldMk cId="2442842964" sldId="497"/>
            <ac:picMk id="5" creationId="{2529629E-DDFB-4F76-A69D-48340B432978}"/>
          </ac:picMkLst>
        </pc:picChg>
        <pc:picChg chg="add del mod">
          <ac:chgData name="TEJESWARA MURTHY PALWADI 20071A05B4" userId="S::20071a05b4@vnrvjiet.org::8f59df49-a043-4ee4-a175-c9e5e33c70a5" providerId="AD" clId="Web-{6AF95693-E815-434A-ACFC-FC4052F18D5A}" dt="2022-01-28T18:07:36.402" v="222"/>
          <ac:picMkLst>
            <pc:docMk/>
            <pc:sldMk cId="2442842964" sldId="497"/>
            <ac:picMk id="8" creationId="{3C977701-EAEE-40E4-9678-825DF580A5DA}"/>
          </ac:picMkLst>
        </pc:picChg>
        <pc:picChg chg="add del mod">
          <ac:chgData name="TEJESWARA MURTHY PALWADI 20071A05B4" userId="S::20071a05b4@vnrvjiet.org::8f59df49-a043-4ee4-a175-c9e5e33c70a5" providerId="AD" clId="Web-{6AF95693-E815-434A-ACFC-FC4052F18D5A}" dt="2022-01-28T18:09:07.699" v="226"/>
          <ac:picMkLst>
            <pc:docMk/>
            <pc:sldMk cId="2442842964" sldId="497"/>
            <ac:picMk id="9" creationId="{39E62B2B-89BE-4B9B-AAAD-745E3A83D227}"/>
          </ac:picMkLst>
        </pc:picChg>
        <pc:picChg chg="add mod">
          <ac:chgData name="TEJESWARA MURTHY PALWADI 20071A05B4" userId="S::20071a05b4@vnrvjiet.org::8f59df49-a043-4ee4-a175-c9e5e33c70a5" providerId="AD" clId="Web-{6AF95693-E815-434A-ACFC-FC4052F18D5A}" dt="2022-01-28T18:09:26.902" v="232" actId="1076"/>
          <ac:picMkLst>
            <pc:docMk/>
            <pc:sldMk cId="2442842964" sldId="497"/>
            <ac:picMk id="10" creationId="{79B4E889-AD68-460E-AFF6-D58717727EBB}"/>
          </ac:picMkLst>
        </pc:picChg>
      </pc:sldChg>
      <pc:sldChg chg="addSp delSp modSp">
        <pc:chgData name="TEJESWARA MURTHY PALWADI 20071A05B4" userId="S::20071a05b4@vnrvjiet.org::8f59df49-a043-4ee4-a175-c9e5e33c70a5" providerId="AD" clId="Web-{6AF95693-E815-434A-ACFC-FC4052F18D5A}" dt="2022-01-28T18:20:49.547" v="301" actId="20577"/>
        <pc:sldMkLst>
          <pc:docMk/>
          <pc:sldMk cId="1795373339" sldId="498"/>
        </pc:sldMkLst>
        <pc:spChg chg="mod">
          <ac:chgData name="TEJESWARA MURTHY PALWADI 20071A05B4" userId="S::20071a05b4@vnrvjiet.org::8f59df49-a043-4ee4-a175-c9e5e33c70a5" providerId="AD" clId="Web-{6AF95693-E815-434A-ACFC-FC4052F18D5A}" dt="2022-01-28T18:11:42.153" v="239"/>
          <ac:spMkLst>
            <pc:docMk/>
            <pc:sldMk cId="1795373339" sldId="498"/>
            <ac:spMk id="4" creationId="{858C0DDC-D116-43DA-B0B5-A6A82668AD5D}"/>
          </ac:spMkLst>
        </pc:spChg>
        <pc:spChg chg="mod">
          <ac:chgData name="TEJESWARA MURTHY PALWADI 20071A05B4" userId="S::20071a05b4@vnrvjiet.org::8f59df49-a043-4ee4-a175-c9e5e33c70a5" providerId="AD" clId="Web-{6AF95693-E815-434A-ACFC-FC4052F18D5A}" dt="2022-01-28T18:20:49.547" v="301" actId="20577"/>
          <ac:spMkLst>
            <pc:docMk/>
            <pc:sldMk cId="1795373339" sldId="498"/>
            <ac:spMk id="5" creationId="{5B430F02-9645-4F56-99F7-1DC2F76FFFE5}"/>
          </ac:spMkLst>
        </pc:spChg>
        <pc:spChg chg="mod">
          <ac:chgData name="TEJESWARA MURTHY PALWADI 20071A05B4" userId="S::20071a05b4@vnrvjiet.org::8f59df49-a043-4ee4-a175-c9e5e33c70a5" providerId="AD" clId="Web-{6AF95693-E815-434A-ACFC-FC4052F18D5A}" dt="2022-01-28T18:11:42.153" v="239"/>
          <ac:spMkLst>
            <pc:docMk/>
            <pc:sldMk cId="1795373339" sldId="498"/>
            <ac:spMk id="6" creationId="{D9E1B180-F4BB-46B9-937E-3469FC6819B6}"/>
          </ac:spMkLst>
        </pc:spChg>
        <pc:spChg chg="add">
          <ac:chgData name="TEJESWARA MURTHY PALWADI 20071A05B4" userId="S::20071a05b4@vnrvjiet.org::8f59df49-a043-4ee4-a175-c9e5e33c70a5" providerId="AD" clId="Web-{6AF95693-E815-434A-ACFC-FC4052F18D5A}" dt="2022-01-28T18:11:42.153" v="239"/>
          <ac:spMkLst>
            <pc:docMk/>
            <pc:sldMk cId="1795373339" sldId="498"/>
            <ac:spMk id="9" creationId="{3CE8AF5E-D374-4CF1-90CC-35CF73B81C3E}"/>
          </ac:spMkLst>
        </pc:spChg>
        <pc:spChg chg="add">
          <ac:chgData name="TEJESWARA MURTHY PALWADI 20071A05B4" userId="S::20071a05b4@vnrvjiet.org::8f59df49-a043-4ee4-a175-c9e5e33c70a5" providerId="AD" clId="Web-{6AF95693-E815-434A-ACFC-FC4052F18D5A}" dt="2022-01-28T18:11:42.153" v="239"/>
          <ac:spMkLst>
            <pc:docMk/>
            <pc:sldMk cId="1795373339" sldId="498"/>
            <ac:spMk id="11" creationId="{4BCB9E0F-80B4-4BE1-A13D-A796E8186083}"/>
          </ac:spMkLst>
        </pc:spChg>
        <pc:picChg chg="add del mod ord">
          <ac:chgData name="TEJESWARA MURTHY PALWADI 20071A05B4" userId="S::20071a05b4@vnrvjiet.org::8f59df49-a043-4ee4-a175-c9e5e33c70a5" providerId="AD" clId="Web-{6AF95693-E815-434A-ACFC-FC4052F18D5A}" dt="2022-01-28T18:12:18.857" v="240"/>
          <ac:picMkLst>
            <pc:docMk/>
            <pc:sldMk cId="1795373339" sldId="498"/>
            <ac:picMk id="3" creationId="{4B03012F-807B-4D54-8F08-0A009046021B}"/>
          </ac:picMkLst>
        </pc:picChg>
        <pc:picChg chg="add mod">
          <ac:chgData name="TEJESWARA MURTHY PALWADI 20071A05B4" userId="S::20071a05b4@vnrvjiet.org::8f59df49-a043-4ee4-a175-c9e5e33c70a5" providerId="AD" clId="Web-{6AF95693-E815-434A-ACFC-FC4052F18D5A}" dt="2022-01-28T18:12:55.685" v="249" actId="1076"/>
          <ac:picMkLst>
            <pc:docMk/>
            <pc:sldMk cId="1795373339" sldId="498"/>
            <ac:picMk id="7" creationId="{DFD04CAF-8291-4B27-AA3F-F803DC43D359}"/>
          </ac:picMkLst>
        </pc:picChg>
      </pc:sldChg>
      <pc:sldChg chg="addSp delSp modSp">
        <pc:chgData name="TEJESWARA MURTHY PALWADI 20071A05B4" userId="S::20071a05b4@vnrvjiet.org::8f59df49-a043-4ee4-a175-c9e5e33c70a5" providerId="AD" clId="Web-{6AF95693-E815-434A-ACFC-FC4052F18D5A}" dt="2022-01-28T18:22:09.782" v="311" actId="1076"/>
        <pc:sldMkLst>
          <pc:docMk/>
          <pc:sldMk cId="2201432123" sldId="499"/>
        </pc:sldMkLst>
        <pc:spChg chg="mod">
          <ac:chgData name="TEJESWARA MURTHY PALWADI 20071A05B4" userId="S::20071a05b4@vnrvjiet.org::8f59df49-a043-4ee4-a175-c9e5e33c70a5" providerId="AD" clId="Web-{6AF95693-E815-434A-ACFC-FC4052F18D5A}" dt="2022-01-28T18:20:06.516" v="295"/>
          <ac:spMkLst>
            <pc:docMk/>
            <pc:sldMk cId="2201432123" sldId="499"/>
            <ac:spMk id="2" creationId="{09153F4F-A16A-4B8B-9227-2EB4EFA020AA}"/>
          </ac:spMkLst>
        </pc:spChg>
        <pc:spChg chg="mod">
          <ac:chgData name="TEJESWARA MURTHY PALWADI 20071A05B4" userId="S::20071a05b4@vnrvjiet.org::8f59df49-a043-4ee4-a175-c9e5e33c70a5" providerId="AD" clId="Web-{6AF95693-E815-434A-ACFC-FC4052F18D5A}" dt="2022-01-28T18:20:06.516" v="295"/>
          <ac:spMkLst>
            <pc:docMk/>
            <pc:sldMk cId="2201432123" sldId="499"/>
            <ac:spMk id="3" creationId="{4BF9879B-7534-4AE1-813D-DDCAD3281B73}"/>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5" creationId="{EBDD1931-9E86-4402-9A68-33A2D9EFB19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6" creationId="{AC17DE74-01C9-4859-B65A-85CF999E8580}"/>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7" creationId="{068C0432-0E90-4CC1-8CD3-D44A90DF07EF}"/>
          </ac:spMkLst>
        </pc:spChg>
        <pc:spChg chg="add del mod">
          <ac:chgData name="TEJESWARA MURTHY PALWADI 20071A05B4" userId="S::20071a05b4@vnrvjiet.org::8f59df49-a043-4ee4-a175-c9e5e33c70a5" providerId="AD" clId="Web-{6AF95693-E815-434A-ACFC-FC4052F18D5A}" dt="2022-01-28T18:19:15.562" v="289"/>
          <ac:spMkLst>
            <pc:docMk/>
            <pc:sldMk cId="2201432123" sldId="499"/>
            <ac:spMk id="8" creationId="{91F2B411-4C8F-4C3F-9139-4C6B01F5507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14" creationId="{EBDD1931-9E86-4402-9A68-33A2D9EFB19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16" creationId="{C54B211C-C0F6-4AE8-8121-30879CBB48B2}"/>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20" creationId="{535742DD-1B16-4E9D-B715-0D74B4574A68}"/>
          </ac:spMkLst>
        </pc:spChg>
        <pc:picChg chg="add del mod">
          <ac:chgData name="TEJESWARA MURTHY PALWADI 20071A05B4" userId="S::20071a05b4@vnrvjiet.org::8f59df49-a043-4ee4-a175-c9e5e33c70a5" providerId="AD" clId="Web-{6AF95693-E815-434A-ACFC-FC4052F18D5A}" dt="2022-01-28T18:18:57.578" v="285"/>
          <ac:picMkLst>
            <pc:docMk/>
            <pc:sldMk cId="2201432123" sldId="499"/>
            <ac:picMk id="4" creationId="{0107F4CA-AC2A-415E-BD83-B8A96F2623EA}"/>
          </ac:picMkLst>
        </pc:picChg>
        <pc:picChg chg="add del mod">
          <ac:chgData name="TEJESWARA MURTHY PALWADI 20071A05B4" userId="S::20071a05b4@vnrvjiet.org::8f59df49-a043-4ee4-a175-c9e5e33c70a5" providerId="AD" clId="Web-{6AF95693-E815-434A-ACFC-FC4052F18D5A}" dt="2022-01-28T18:22:09.782" v="311" actId="1076"/>
          <ac:picMkLst>
            <pc:docMk/>
            <pc:sldMk cId="2201432123" sldId="499"/>
            <ac:picMk id="9" creationId="{4B87FD24-75CB-444E-9ECA-9BD90B42A030}"/>
          </ac:picMkLst>
        </pc:picChg>
        <pc:inkChg chg="add del">
          <ac:chgData name="TEJESWARA MURTHY PALWADI 20071A05B4" userId="S::20071a05b4@vnrvjiet.org::8f59df49-a043-4ee4-a175-c9e5e33c70a5" providerId="AD" clId="Web-{6AF95693-E815-434A-ACFC-FC4052F18D5A}" dt="2022-01-28T18:20:06.516" v="295"/>
          <ac:inkMkLst>
            <pc:docMk/>
            <pc:sldMk cId="2201432123" sldId="499"/>
            <ac:inkMk id="18" creationId="{070477C5-0410-4E4F-97A1-F84C2465C187}"/>
          </ac:inkMkLst>
        </pc:inkChg>
      </pc:sldChg>
      <pc:sldChg chg="addSp delSp modSp">
        <pc:chgData name="TEJESWARA MURTHY PALWADI 20071A05B4" userId="S::20071a05b4@vnrvjiet.org::8f59df49-a043-4ee4-a175-c9e5e33c70a5" providerId="AD" clId="Web-{6AF95693-E815-434A-ACFC-FC4052F18D5A}" dt="2022-01-28T18:38:21.304" v="351" actId="14100"/>
        <pc:sldMkLst>
          <pc:docMk/>
          <pc:sldMk cId="4048077842" sldId="501"/>
        </pc:sldMkLst>
        <pc:spChg chg="mod">
          <ac:chgData name="TEJESWARA MURTHY PALWADI 20071A05B4" userId="S::20071a05b4@vnrvjiet.org::8f59df49-a043-4ee4-a175-c9e5e33c70a5" providerId="AD" clId="Web-{6AF95693-E815-434A-ACFC-FC4052F18D5A}" dt="2022-01-28T18:15:29.405" v="263" actId="20577"/>
          <ac:spMkLst>
            <pc:docMk/>
            <pc:sldMk cId="4048077842" sldId="501"/>
            <ac:spMk id="7" creationId="{27EDBB77-0E30-4710-8BE3-5ED4FE4F2954}"/>
          </ac:spMkLst>
        </pc:spChg>
        <pc:picChg chg="add del mod">
          <ac:chgData name="TEJESWARA MURTHY PALWADI 20071A05B4" userId="S::20071a05b4@vnrvjiet.org::8f59df49-a043-4ee4-a175-c9e5e33c70a5" providerId="AD" clId="Web-{6AF95693-E815-434A-ACFC-FC4052F18D5A}" dt="2022-01-28T18:37:46.335" v="344"/>
          <ac:picMkLst>
            <pc:docMk/>
            <pc:sldMk cId="4048077842" sldId="501"/>
            <ac:picMk id="3" creationId="{1A4D1E64-E7E7-40DC-A8F3-FB71FD639DCC}"/>
          </ac:picMkLst>
        </pc:picChg>
        <pc:picChg chg="add mod">
          <ac:chgData name="TEJESWARA MURTHY PALWADI 20071A05B4" userId="S::20071a05b4@vnrvjiet.org::8f59df49-a043-4ee4-a175-c9e5e33c70a5" providerId="AD" clId="Web-{6AF95693-E815-434A-ACFC-FC4052F18D5A}" dt="2022-01-28T18:38:21.304" v="351" actId="14100"/>
          <ac:picMkLst>
            <pc:docMk/>
            <pc:sldMk cId="4048077842" sldId="501"/>
            <ac:picMk id="4" creationId="{0346F70B-0C14-42F2-A679-2B48830E2C02}"/>
          </ac:picMkLst>
        </pc:picChg>
      </pc:sldChg>
      <pc:sldChg chg="modSp">
        <pc:chgData name="TEJESWARA MURTHY PALWADI 20071A05B4" userId="S::20071a05b4@vnrvjiet.org::8f59df49-a043-4ee4-a175-c9e5e33c70a5" providerId="AD" clId="Web-{6AF95693-E815-434A-ACFC-FC4052F18D5A}" dt="2022-01-28T18:16:54.093" v="278" actId="1076"/>
        <pc:sldMkLst>
          <pc:docMk/>
          <pc:sldMk cId="2708356486" sldId="504"/>
        </pc:sldMkLst>
        <pc:spChg chg="mod">
          <ac:chgData name="TEJESWARA MURTHY PALWADI 20071A05B4" userId="S::20071a05b4@vnrvjiet.org::8f59df49-a043-4ee4-a175-c9e5e33c70a5" providerId="AD" clId="Web-{6AF95693-E815-434A-ACFC-FC4052F18D5A}" dt="2022-01-28T18:16:54.093" v="278" actId="1076"/>
          <ac:spMkLst>
            <pc:docMk/>
            <pc:sldMk cId="2708356486" sldId="504"/>
            <ac:spMk id="22" creationId="{DDC2DA55-E50C-454D-BDC8-2C479DB36D6E}"/>
          </ac:spMkLst>
        </pc:spChg>
        <pc:spChg chg="mod">
          <ac:chgData name="TEJESWARA MURTHY PALWADI 20071A05B4" userId="S::20071a05b4@vnrvjiet.org::8f59df49-a043-4ee4-a175-c9e5e33c70a5" providerId="AD" clId="Web-{6AF95693-E815-434A-ACFC-FC4052F18D5A}" dt="2022-01-28T18:15:47.592" v="264" actId="20577"/>
          <ac:spMkLst>
            <pc:docMk/>
            <pc:sldMk cId="2708356486" sldId="504"/>
            <ac:spMk id="26" creationId="{3DCBC1AC-1F2E-4F02-8D69-26BF3538A4B9}"/>
          </ac:spMkLst>
        </pc:spChg>
      </pc:sldChg>
      <pc:sldChg chg="addSp delSp modSp mod setClrOvrMap">
        <pc:chgData name="TEJESWARA MURTHY PALWADI 20071A05B4" userId="S::20071a05b4@vnrvjiet.org::8f59df49-a043-4ee4-a175-c9e5e33c70a5" providerId="AD" clId="Web-{6AF95693-E815-434A-ACFC-FC4052F18D5A}" dt="2022-01-28T18:34:48.068" v="340"/>
        <pc:sldMkLst>
          <pc:docMk/>
          <pc:sldMk cId="2151942242" sldId="506"/>
        </pc:sldMkLst>
        <pc:spChg chg="mod">
          <ac:chgData name="TEJESWARA MURTHY PALWADI 20071A05B4" userId="S::20071a05b4@vnrvjiet.org::8f59df49-a043-4ee4-a175-c9e5e33c70a5" providerId="AD" clId="Web-{6AF95693-E815-434A-ACFC-FC4052F18D5A}" dt="2022-01-28T18:34:48.068" v="340"/>
          <ac:spMkLst>
            <pc:docMk/>
            <pc:sldMk cId="2151942242" sldId="506"/>
            <ac:spMk id="2" creationId="{66F5BB92-813C-4042-B316-05BBE4D46BC7}"/>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3" creationId="{DECE1FA4-302E-47BF-AD27-4A7685949974}"/>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4" creationId="{8B357B38-EB06-465C-8F7E-F7E1E7079D1F}"/>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5" creationId="{763B58A6-180C-4F65-9C7E-460497F34301}"/>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18" creationId="{AD35AE2F-5E3A-49D9-8DE1-8A333BA4088E}"/>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19" creationId="{04D8AD8F-EF7F-481F-B99A-B8513897050A}"/>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20" creationId="{79EB4626-023C-436D-9F57-9EB46080909D}"/>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21" creationId="{DA381740-063A-41A4-836D-85D14980EEF0}"/>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26" creationId="{DA381740-063A-41A4-836D-85D14980EEF0}"/>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28" creationId="{657F69E0-C4B0-4BEC-A689-4F8D877F05D4}"/>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30" creationId="{8F51725E-A483-43B2-A6F2-C44F502FE033}"/>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32" creationId="{9F6380B4-6A1C-481E-8408-B4E6C75B9B81}"/>
          </ac:spMkLst>
        </pc:spChg>
        <pc:picChg chg="mod">
          <ac:chgData name="TEJESWARA MURTHY PALWADI 20071A05B4" userId="S::20071a05b4@vnrvjiet.org::8f59df49-a043-4ee4-a175-c9e5e33c70a5" providerId="AD" clId="Web-{6AF95693-E815-434A-ACFC-FC4052F18D5A}" dt="2022-01-28T18:34:48.068" v="340"/>
          <ac:picMkLst>
            <pc:docMk/>
            <pc:sldMk cId="2151942242" sldId="506"/>
            <ac:picMk id="6" creationId="{B0E808A3-F5B5-4269-9E62-DA5799155B6E}"/>
          </ac:picMkLst>
        </pc:picChg>
      </pc:sldChg>
      <pc:sldChg chg="addSp delSp modSp">
        <pc:chgData name="TEJESWARA MURTHY PALWADI 20071A05B4" userId="S::20071a05b4@vnrvjiet.org::8f59df49-a043-4ee4-a175-c9e5e33c70a5" providerId="AD" clId="Web-{6AF95693-E815-434A-ACFC-FC4052F18D5A}" dt="2022-01-28T17:57:00.819" v="206" actId="1076"/>
        <pc:sldMkLst>
          <pc:docMk/>
          <pc:sldMk cId="609414367" sldId="507"/>
        </pc:sldMkLst>
        <pc:picChg chg="add del mod">
          <ac:chgData name="TEJESWARA MURTHY PALWADI 20071A05B4" userId="S::20071a05b4@vnrvjiet.org::8f59df49-a043-4ee4-a175-c9e5e33c70a5" providerId="AD" clId="Web-{6AF95693-E815-434A-ACFC-FC4052F18D5A}" dt="2022-01-28T17:56:26.663" v="203"/>
          <ac:picMkLst>
            <pc:docMk/>
            <pc:sldMk cId="609414367" sldId="507"/>
            <ac:picMk id="8" creationId="{C1B6621B-C0AB-45FE-AD7E-31948C8AE038}"/>
          </ac:picMkLst>
        </pc:picChg>
        <pc:picChg chg="add mod">
          <ac:chgData name="TEJESWARA MURTHY PALWADI 20071A05B4" userId="S::20071a05b4@vnrvjiet.org::8f59df49-a043-4ee4-a175-c9e5e33c70a5" providerId="AD" clId="Web-{6AF95693-E815-434A-ACFC-FC4052F18D5A}" dt="2022-01-28T17:56:36.397" v="204" actId="1076"/>
          <ac:picMkLst>
            <pc:docMk/>
            <pc:sldMk cId="609414367" sldId="507"/>
            <ac:picMk id="9" creationId="{9D678482-EC46-4480-A47A-ACFD942B010B}"/>
          </ac:picMkLst>
        </pc:picChg>
        <pc:picChg chg="add mod">
          <ac:chgData name="TEJESWARA MURTHY PALWADI 20071A05B4" userId="S::20071a05b4@vnrvjiet.org::8f59df49-a043-4ee4-a175-c9e5e33c70a5" providerId="AD" clId="Web-{6AF95693-E815-434A-ACFC-FC4052F18D5A}" dt="2022-01-28T17:57:00.819" v="206" actId="1076"/>
          <ac:picMkLst>
            <pc:docMk/>
            <pc:sldMk cId="609414367" sldId="507"/>
            <ac:picMk id="10" creationId="{E6945840-7D7B-4C7E-8A46-C21BCBFDD176}"/>
          </ac:picMkLst>
        </pc:picChg>
      </pc:sldChg>
      <pc:sldChg chg="addSp delSp modSp">
        <pc:chgData name="TEJESWARA MURTHY PALWADI 20071A05B4" userId="S::20071a05b4@vnrvjiet.org::8f59df49-a043-4ee4-a175-c9e5e33c70a5" providerId="AD" clId="Web-{6AF95693-E815-434A-ACFC-FC4052F18D5A}" dt="2022-01-28T18:27:35.331" v="327"/>
        <pc:sldMkLst>
          <pc:docMk/>
          <pc:sldMk cId="4154056506" sldId="509"/>
        </pc:sldMkLst>
        <pc:spChg chg="add del mod">
          <ac:chgData name="TEJESWARA MURTHY PALWADI 20071A05B4" userId="S::20071a05b4@vnrvjiet.org::8f59df49-a043-4ee4-a175-c9e5e33c70a5" providerId="AD" clId="Web-{6AF95693-E815-434A-ACFC-FC4052F18D5A}" dt="2022-01-28T18:21:53.673" v="306"/>
          <ac:spMkLst>
            <pc:docMk/>
            <pc:sldMk cId="4154056506" sldId="509"/>
            <ac:spMk id="2" creationId="{77CB3C84-65E3-4711-8393-24F0885AA75E}"/>
          </ac:spMkLst>
        </pc:spChg>
        <pc:spChg chg="mod">
          <ac:chgData name="TEJESWARA MURTHY PALWADI 20071A05B4" userId="S::20071a05b4@vnrvjiet.org::8f59df49-a043-4ee4-a175-c9e5e33c70a5" providerId="AD" clId="Web-{6AF95693-E815-434A-ACFC-FC4052F18D5A}" dt="2022-01-28T18:27:35.331" v="327"/>
          <ac:spMkLst>
            <pc:docMk/>
            <pc:sldMk cId="4154056506" sldId="509"/>
            <ac:spMk id="6" creationId="{6FCE3D24-516B-41F0-861B-C0853ED61354}"/>
          </ac:spMkLst>
        </pc:spChg>
        <pc:spChg chg="mod">
          <ac:chgData name="TEJESWARA MURTHY PALWADI 20071A05B4" userId="S::20071a05b4@vnrvjiet.org::8f59df49-a043-4ee4-a175-c9e5e33c70a5" providerId="AD" clId="Web-{6AF95693-E815-434A-ACFC-FC4052F18D5A}" dt="2022-01-28T18:27:35.331" v="327"/>
          <ac:spMkLst>
            <pc:docMk/>
            <pc:sldMk cId="4154056506" sldId="509"/>
            <ac:spMk id="7" creationId="{EBF270E3-31A1-4533-AE2C-CC7832466610}"/>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3" creationId="{EBDD1931-9E86-4402-9A68-33A2D9EFB198}"/>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5" creationId="{745DEEED-BE3A-4307-800A-45F555B51C2E}"/>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7" creationId="{F5C73706-35AD-4797-B796-D806B8FE5A35}"/>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2" creationId="{EBDD1931-9E86-4402-9A68-33A2D9EFB198}"/>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4" creationId="{C54B211C-C0F6-4AE8-8121-30879CBB48B2}"/>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8" creationId="{535742DD-1B16-4E9D-B715-0D74B4574A68}"/>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3" creationId="{EBDD1931-9E86-4402-9A68-33A2D9EFB198}"/>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5" creationId="{2B97F24A-32CE-4C1C-A50D-3016B394DCFB}"/>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7" creationId="{3CE8AF5E-D374-4CF1-90CC-35CF73B81C3E}"/>
          </ac:spMkLst>
        </pc:spChg>
        <pc:picChg chg="add del mod">
          <ac:chgData name="TEJESWARA MURTHY PALWADI 20071A05B4" userId="S::20071a05b4@vnrvjiet.org::8f59df49-a043-4ee4-a175-c9e5e33c70a5" providerId="AD" clId="Web-{6AF95693-E815-434A-ACFC-FC4052F18D5A}" dt="2022-01-28T18:22:45.267" v="314"/>
          <ac:picMkLst>
            <pc:docMk/>
            <pc:sldMk cId="4154056506" sldId="509"/>
            <ac:picMk id="3" creationId="{E211F956-D9DE-4DB8-88B0-C0FB0DDB85AC}"/>
          </ac:picMkLst>
        </pc:picChg>
        <pc:picChg chg="add mod">
          <ac:chgData name="TEJESWARA MURTHY PALWADI 20071A05B4" userId="S::20071a05b4@vnrvjiet.org::8f59df49-a043-4ee4-a175-c9e5e33c70a5" providerId="AD" clId="Web-{6AF95693-E815-434A-ACFC-FC4052F18D5A}" dt="2022-01-28T18:27:35.331" v="327"/>
          <ac:picMkLst>
            <pc:docMk/>
            <pc:sldMk cId="4154056506" sldId="509"/>
            <ac:picMk id="4" creationId="{2BBED5ED-4519-4754-ACBA-517D3D2F46D7}"/>
          </ac:picMkLst>
        </pc:picChg>
        <pc:inkChg chg="add del">
          <ac:chgData name="TEJESWARA MURTHY PALWADI 20071A05B4" userId="S::20071a05b4@vnrvjiet.org::8f59df49-a043-4ee4-a175-c9e5e33c70a5" providerId="AD" clId="Web-{6AF95693-E815-434A-ACFC-FC4052F18D5A}" dt="2022-01-28T18:27:35.331" v="327"/>
          <ac:inkMkLst>
            <pc:docMk/>
            <pc:sldMk cId="4154056506" sldId="509"/>
            <ac:inkMk id="26" creationId="{070477C5-0410-4E4F-97A1-F84C2465C187}"/>
          </ac:inkMkLst>
        </pc:inkChg>
        <pc:inkChg chg="add">
          <ac:chgData name="TEJESWARA MURTHY PALWADI 20071A05B4" userId="S::20071a05b4@vnrvjiet.org::8f59df49-a043-4ee4-a175-c9e5e33c70a5" providerId="AD" clId="Web-{6AF95693-E815-434A-ACFC-FC4052F18D5A}" dt="2022-01-28T18:27:35.331" v="327"/>
          <ac:inkMkLst>
            <pc:docMk/>
            <pc:sldMk cId="4154056506" sldId="509"/>
            <ac:inkMk id="39" creationId="{070477C5-0410-4E4F-97A1-F84C2465C187}"/>
          </ac:inkMkLst>
        </pc:inkChg>
      </pc:sldChg>
      <pc:sldChg chg="modSp">
        <pc:chgData name="TEJESWARA MURTHY PALWADI 20071A05B4" userId="S::20071a05b4@vnrvjiet.org::8f59df49-a043-4ee4-a175-c9e5e33c70a5" providerId="AD" clId="Web-{6AF95693-E815-434A-ACFC-FC4052F18D5A}" dt="2022-01-28T18:34:31.240" v="339" actId="20577"/>
        <pc:sldMkLst>
          <pc:docMk/>
          <pc:sldMk cId="1285571325" sldId="511"/>
        </pc:sldMkLst>
        <pc:spChg chg="mod">
          <ac:chgData name="TEJESWARA MURTHY PALWADI 20071A05B4" userId="S::20071a05b4@vnrvjiet.org::8f59df49-a043-4ee4-a175-c9e5e33c70a5" providerId="AD" clId="Web-{6AF95693-E815-434A-ACFC-FC4052F18D5A}" dt="2022-01-28T18:34:31.240" v="339" actId="20577"/>
          <ac:spMkLst>
            <pc:docMk/>
            <pc:sldMk cId="1285571325" sldId="511"/>
            <ac:spMk id="11" creationId="{1C63071A-2E51-4905-8E6B-74AECEE226B4}"/>
          </ac:spMkLst>
        </pc:spChg>
      </pc:sldChg>
      <pc:sldChg chg="new del">
        <pc:chgData name="TEJESWARA MURTHY PALWADI 20071A05B4" userId="S::20071a05b4@vnrvjiet.org::8f59df49-a043-4ee4-a175-c9e5e33c70a5" providerId="AD" clId="Web-{6AF95693-E815-434A-ACFC-FC4052F18D5A}" dt="2022-01-28T18:37:14.476" v="342"/>
        <pc:sldMkLst>
          <pc:docMk/>
          <pc:sldMk cId="557128807" sldId="512"/>
        </pc:sldMkLst>
      </pc:sldChg>
    </pc:docChg>
  </pc:docChgLst>
  <pc:docChgLst>
    <pc:chgData name="TALLURI NIKHITHA DEVI 20071A05B3" userId="S::20071a05b3@vnrvjiet.org::87f42a88-fe12-46f9-a39e-acdf85bf0269" providerId="AD" clId="Web-{C8DC11DD-6C54-42BD-B334-5D047DCC3ADE}"/>
    <pc:docChg chg="addSld delSld modSld sldOrd">
      <pc:chgData name="TALLURI NIKHITHA DEVI 20071A05B3" userId="S::20071a05b3@vnrvjiet.org::87f42a88-fe12-46f9-a39e-acdf85bf0269" providerId="AD" clId="Web-{C8DC11DD-6C54-42BD-B334-5D047DCC3ADE}" dt="2022-01-28T18:56:42.522" v="265"/>
      <pc:docMkLst>
        <pc:docMk/>
      </pc:docMkLst>
      <pc:sldChg chg="addSp delSp modSp mod setBg">
        <pc:chgData name="TALLURI NIKHITHA DEVI 20071A05B3" userId="S::20071a05b3@vnrvjiet.org::87f42a88-fe12-46f9-a39e-acdf85bf0269" providerId="AD" clId="Web-{C8DC11DD-6C54-42BD-B334-5D047DCC3ADE}" dt="2022-01-28T18:48:40.406" v="226"/>
        <pc:sldMkLst>
          <pc:docMk/>
          <pc:sldMk cId="1249466392" sldId="430"/>
        </pc:sldMkLst>
        <pc:spChg chg="mod">
          <ac:chgData name="TALLURI NIKHITHA DEVI 20071A05B3" userId="S::20071a05b3@vnrvjiet.org::87f42a88-fe12-46f9-a39e-acdf85bf0269" providerId="AD" clId="Web-{C8DC11DD-6C54-42BD-B334-5D047DCC3ADE}" dt="2022-01-28T18:22:45.789" v="195"/>
          <ac:spMkLst>
            <pc:docMk/>
            <pc:sldMk cId="1249466392" sldId="430"/>
            <ac:spMk id="2" creationId="{35EC60EF-9F20-4E94-8801-8BA37007F39B}"/>
          </ac:spMkLst>
        </pc:spChg>
        <pc:spChg chg="add">
          <ac:chgData name="TALLURI NIKHITHA DEVI 20071A05B3" userId="S::20071a05b3@vnrvjiet.org::87f42a88-fe12-46f9-a39e-acdf85bf0269" providerId="AD" clId="Web-{C8DC11DD-6C54-42BD-B334-5D047DCC3ADE}" dt="2022-01-28T18:06:15.582" v="1"/>
          <ac:spMkLst>
            <pc:docMk/>
            <pc:sldMk cId="1249466392" sldId="430"/>
            <ac:spMk id="3" creationId="{885FD6BB-E6C5-4275-96B7-5544C1E27EFD}"/>
          </ac:spMkLst>
        </pc:spChg>
        <pc:spChg chg="mod">
          <ac:chgData name="TALLURI NIKHITHA DEVI 20071A05B3" userId="S::20071a05b3@vnrvjiet.org::87f42a88-fe12-46f9-a39e-acdf85bf0269" providerId="AD" clId="Web-{C8DC11DD-6C54-42BD-B334-5D047DCC3ADE}" dt="2022-01-28T18:22:45.789" v="195"/>
          <ac:spMkLst>
            <pc:docMk/>
            <pc:sldMk cId="1249466392" sldId="430"/>
            <ac:spMk id="4" creationId="{AA0186A6-0E67-4859-AD6E-76551F0713A0}"/>
          </ac:spMkLst>
        </pc:spChg>
        <pc:spChg chg="del">
          <ac:chgData name="TALLURI NIKHITHA DEVI 20071A05B3" userId="S::20071a05b3@vnrvjiet.org::87f42a88-fe12-46f9-a39e-acdf85bf0269" providerId="AD" clId="Web-{C8DC11DD-6C54-42BD-B334-5D047DCC3ADE}" dt="2022-01-28T18:08:47.553" v="14"/>
          <ac:spMkLst>
            <pc:docMk/>
            <pc:sldMk cId="1249466392" sldId="430"/>
            <ac:spMk id="5" creationId="{B181AB31-AB0A-466D-8F3B-887FBDF64799}"/>
          </ac:spMkLst>
        </pc:spChg>
        <pc:spChg chg="mod">
          <ac:chgData name="TALLURI NIKHITHA DEVI 20071A05B3" userId="S::20071a05b3@vnrvjiet.org::87f42a88-fe12-46f9-a39e-acdf85bf0269" providerId="AD" clId="Web-{C8DC11DD-6C54-42BD-B334-5D047DCC3ADE}" dt="2022-01-28T18:22:45.789" v="195"/>
          <ac:spMkLst>
            <pc:docMk/>
            <pc:sldMk cId="1249466392" sldId="430"/>
            <ac:spMk id="6" creationId="{FAEA3822-3DBB-41A6-8C93-47E05C8A78DA}"/>
          </ac:spMkLst>
        </pc:spChg>
        <pc:spChg chg="mod ord">
          <ac:chgData name="TALLURI NIKHITHA DEVI 20071A05B3" userId="S::20071a05b3@vnrvjiet.org::87f42a88-fe12-46f9-a39e-acdf85bf0269" providerId="AD" clId="Web-{C8DC11DD-6C54-42BD-B334-5D047DCC3ADE}" dt="2022-01-28T18:48:40.406" v="226"/>
          <ac:spMkLst>
            <pc:docMk/>
            <pc:sldMk cId="1249466392" sldId="430"/>
            <ac:spMk id="7" creationId="{02E3F24F-86AE-40A0-9186-EEFF5AD1F8F7}"/>
          </ac:spMkLst>
        </pc:spChg>
        <pc:spChg chg="del">
          <ac:chgData name="TALLURI NIKHITHA DEVI 20071A05B3" userId="S::20071a05b3@vnrvjiet.org::87f42a88-fe12-46f9-a39e-acdf85bf0269" providerId="AD" clId="Web-{C8DC11DD-6C54-42BD-B334-5D047DCC3ADE}" dt="2022-01-28T18:08:42.631" v="13"/>
          <ac:spMkLst>
            <pc:docMk/>
            <pc:sldMk cId="1249466392" sldId="430"/>
            <ac:spMk id="9" creationId="{3DAB4A35-E677-4302-AF30-A481BCE5B923}"/>
          </ac:spMkLst>
        </pc:spChg>
        <pc:spChg chg="add del">
          <ac:chgData name="TALLURI NIKHITHA DEVI 20071A05B3" userId="S::20071a05b3@vnrvjiet.org::87f42a88-fe12-46f9-a39e-acdf85bf0269" providerId="AD" clId="Web-{C8DC11DD-6C54-42BD-B334-5D047DCC3ADE}" dt="2022-01-28T18:11:35.915" v="54"/>
          <ac:spMkLst>
            <pc:docMk/>
            <pc:sldMk cId="1249466392" sldId="430"/>
            <ac:spMk id="10" creationId="{777A147A-9ED8-46B4-8660-1B3C2AA880B5}"/>
          </ac:spMkLst>
        </pc:spChg>
        <pc:spChg chg="add del">
          <ac:chgData name="TALLURI NIKHITHA DEVI 20071A05B3" userId="S::20071a05b3@vnrvjiet.org::87f42a88-fe12-46f9-a39e-acdf85bf0269" providerId="AD" clId="Web-{C8DC11DD-6C54-42BD-B334-5D047DCC3ADE}" dt="2022-01-28T18:11:35.915" v="54"/>
          <ac:spMkLst>
            <pc:docMk/>
            <pc:sldMk cId="1249466392" sldId="430"/>
            <ac:spMk id="11" creationId="{5D6C15A0-C087-4593-8414-2B4EC1CDC3DE}"/>
          </ac:spMkLst>
        </pc:spChg>
        <pc:spChg chg="add del">
          <ac:chgData name="TALLURI NIKHITHA DEVI 20071A05B3" userId="S::20071a05b3@vnrvjiet.org::87f42a88-fe12-46f9-a39e-acdf85bf0269" providerId="AD" clId="Web-{C8DC11DD-6C54-42BD-B334-5D047DCC3ADE}" dt="2022-01-28T18:10:49.852" v="52"/>
          <ac:spMkLst>
            <pc:docMk/>
            <pc:sldMk cId="1249466392" sldId="430"/>
            <ac:spMk id="12" creationId="{C05CBC3C-2E5A-4839-8B9B-2E5A6ADF0F58}"/>
          </ac:spMkLst>
        </pc:spChg>
        <pc:spChg chg="add del">
          <ac:chgData name="TALLURI NIKHITHA DEVI 20071A05B3" userId="S::20071a05b3@vnrvjiet.org::87f42a88-fe12-46f9-a39e-acdf85bf0269" providerId="AD" clId="Web-{C8DC11DD-6C54-42BD-B334-5D047DCC3ADE}" dt="2022-01-28T18:11:45.759" v="56"/>
          <ac:spMkLst>
            <pc:docMk/>
            <pc:sldMk cId="1249466392" sldId="430"/>
            <ac:spMk id="13" creationId="{C05CBC3C-2E5A-4839-8B9B-2E5A6ADF0F58}"/>
          </ac:spMkLst>
        </pc:spChg>
        <pc:spChg chg="add del">
          <ac:chgData name="TALLURI NIKHITHA DEVI 20071A05B3" userId="S::20071a05b3@vnrvjiet.org::87f42a88-fe12-46f9-a39e-acdf85bf0269" providerId="AD" clId="Web-{C8DC11DD-6C54-42BD-B334-5D047DCC3ADE}" dt="2022-01-28T18:10:49.852" v="52"/>
          <ac:spMkLst>
            <pc:docMk/>
            <pc:sldMk cId="1249466392" sldId="430"/>
            <ac:spMk id="14" creationId="{827FF362-FC97-4BF5-949B-D4ADFA26E457}"/>
          </ac:spMkLst>
        </pc:spChg>
        <pc:spChg chg="add del">
          <ac:chgData name="TALLURI NIKHITHA DEVI 20071A05B3" userId="S::20071a05b3@vnrvjiet.org::87f42a88-fe12-46f9-a39e-acdf85bf0269" providerId="AD" clId="Web-{C8DC11DD-6C54-42BD-B334-5D047DCC3ADE}" dt="2022-01-28T18:11:45.759" v="56"/>
          <ac:spMkLst>
            <pc:docMk/>
            <pc:sldMk cId="1249466392" sldId="430"/>
            <ac:spMk id="15" creationId="{827FF362-FC97-4BF5-949B-D4ADFA26E457}"/>
          </ac:spMkLst>
        </pc:spChg>
        <pc:spChg chg="add">
          <ac:chgData name="TALLURI NIKHITHA DEVI 20071A05B3" userId="S::20071a05b3@vnrvjiet.org::87f42a88-fe12-46f9-a39e-acdf85bf0269" providerId="AD" clId="Web-{C8DC11DD-6C54-42BD-B334-5D047DCC3ADE}" dt="2022-01-28T18:11:45.774" v="57"/>
          <ac:spMkLst>
            <pc:docMk/>
            <pc:sldMk cId="1249466392" sldId="430"/>
            <ac:spMk id="16" creationId="{AC17DE74-01C9-4859-B65A-85CF999E8580}"/>
          </ac:spMkLst>
        </pc:spChg>
        <pc:spChg chg="add">
          <ac:chgData name="TALLURI NIKHITHA DEVI 20071A05B3" userId="S::20071a05b3@vnrvjiet.org::87f42a88-fe12-46f9-a39e-acdf85bf0269" providerId="AD" clId="Web-{C8DC11DD-6C54-42BD-B334-5D047DCC3ADE}" dt="2022-01-28T18:11:45.774" v="57"/>
          <ac:spMkLst>
            <pc:docMk/>
            <pc:sldMk cId="1249466392" sldId="430"/>
            <ac:spMk id="17" creationId="{068C0432-0E90-4CC1-8CD3-D44A90DF07EF}"/>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2" creationId="{3946F6A7-0B48-49A7-8E23-3C1F0993999F}"/>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4" creationId="{F53AD421-C5C8-4C52-9DD0-6A594F21A5DB}"/>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6" creationId="{6D7E5B0F-5185-440A-8222-321C1D118ABE}"/>
          </ac:spMkLst>
        </pc:spChg>
        <pc:spChg chg="add">
          <ac:chgData name="TALLURI NIKHITHA DEVI 20071A05B3" userId="S::20071a05b3@vnrvjiet.org::87f42a88-fe12-46f9-a39e-acdf85bf0269" providerId="AD" clId="Web-{C8DC11DD-6C54-42BD-B334-5D047DCC3ADE}" dt="2022-01-28T18:14:57.267" v="102"/>
          <ac:spMkLst>
            <pc:docMk/>
            <pc:sldMk cId="1249466392" sldId="430"/>
            <ac:spMk id="31" creationId="{C05CBC3C-2E5A-4839-8B9B-2E5A6ADF0F58}"/>
          </ac:spMkLst>
        </pc:spChg>
        <pc:spChg chg="add">
          <ac:chgData name="TALLURI NIKHITHA DEVI 20071A05B3" userId="S::20071a05b3@vnrvjiet.org::87f42a88-fe12-46f9-a39e-acdf85bf0269" providerId="AD" clId="Web-{C8DC11DD-6C54-42BD-B334-5D047DCC3ADE}" dt="2022-01-28T18:14:57.267" v="102"/>
          <ac:spMkLst>
            <pc:docMk/>
            <pc:sldMk cId="1249466392" sldId="430"/>
            <ac:spMk id="33" creationId="{827FF362-FC97-4BF5-949B-D4ADFA26E457}"/>
          </ac:spMkLst>
        </pc:spChg>
        <pc:spChg chg="del">
          <ac:chgData name="TALLURI NIKHITHA DEVI 20071A05B3" userId="S::20071a05b3@vnrvjiet.org::87f42a88-fe12-46f9-a39e-acdf85bf0269" providerId="AD" clId="Web-{C8DC11DD-6C54-42BD-B334-5D047DCC3ADE}" dt="2022-01-28T18:22:45.789" v="195"/>
          <ac:spMkLst>
            <pc:docMk/>
            <pc:sldMk cId="1249466392" sldId="430"/>
            <ac:spMk id="38" creationId="{777A147A-9ED8-46B4-8660-1B3C2AA880B5}"/>
          </ac:spMkLst>
        </pc:spChg>
        <pc:spChg chg="del">
          <ac:chgData name="TALLURI NIKHITHA DEVI 20071A05B3" userId="S::20071a05b3@vnrvjiet.org::87f42a88-fe12-46f9-a39e-acdf85bf0269" providerId="AD" clId="Web-{C8DC11DD-6C54-42BD-B334-5D047DCC3ADE}" dt="2022-01-28T18:22:45.789" v="195"/>
          <ac:spMkLst>
            <pc:docMk/>
            <pc:sldMk cId="1249466392" sldId="430"/>
            <ac:spMk id="40" creationId="{5D6C15A0-C087-4593-8414-2B4EC1CDC3DE}"/>
          </ac:spMkLst>
        </pc:spChg>
        <pc:spChg chg="add">
          <ac:chgData name="TALLURI NIKHITHA DEVI 20071A05B3" userId="S::20071a05b3@vnrvjiet.org::87f42a88-fe12-46f9-a39e-acdf85bf0269" providerId="AD" clId="Web-{C8DC11DD-6C54-42BD-B334-5D047DCC3ADE}" dt="2022-01-28T18:22:45.789" v="195"/>
          <ac:spMkLst>
            <pc:docMk/>
            <pc:sldMk cId="1249466392" sldId="430"/>
            <ac:spMk id="45" creationId="{AC17DE74-01C9-4859-B65A-85CF999E8580}"/>
          </ac:spMkLst>
        </pc:spChg>
        <pc:spChg chg="add">
          <ac:chgData name="TALLURI NIKHITHA DEVI 20071A05B3" userId="S::20071a05b3@vnrvjiet.org::87f42a88-fe12-46f9-a39e-acdf85bf0269" providerId="AD" clId="Web-{C8DC11DD-6C54-42BD-B334-5D047DCC3ADE}" dt="2022-01-28T18:22:45.789" v="195"/>
          <ac:spMkLst>
            <pc:docMk/>
            <pc:sldMk cId="1249466392" sldId="430"/>
            <ac:spMk id="47" creationId="{068C0432-0E90-4CC1-8CD3-D44A90DF07EF}"/>
          </ac:spMkLst>
        </pc:spChg>
      </pc:sldChg>
      <pc:sldChg chg="modSp">
        <pc:chgData name="TALLURI NIKHITHA DEVI 20071A05B3" userId="S::20071a05b3@vnrvjiet.org::87f42a88-fe12-46f9-a39e-acdf85bf0269" providerId="AD" clId="Web-{C8DC11DD-6C54-42BD-B334-5D047DCC3ADE}" dt="2022-01-28T18:56:42.522" v="265"/>
        <pc:sldMkLst>
          <pc:docMk/>
          <pc:sldMk cId="1795373339" sldId="498"/>
        </pc:sldMkLst>
        <pc:spChg chg="mod">
          <ac:chgData name="TALLURI NIKHITHA DEVI 20071A05B3" userId="S::20071a05b3@vnrvjiet.org::87f42a88-fe12-46f9-a39e-acdf85bf0269" providerId="AD" clId="Web-{C8DC11DD-6C54-42BD-B334-5D047DCC3ADE}" dt="2022-01-28T18:56:42.522" v="265"/>
          <ac:spMkLst>
            <pc:docMk/>
            <pc:sldMk cId="1795373339" sldId="498"/>
            <ac:spMk id="5" creationId="{5B430F02-9645-4F56-99F7-1DC2F76FFFE5}"/>
          </ac:spMkLst>
        </pc:spChg>
        <pc:picChg chg="mod">
          <ac:chgData name="TALLURI NIKHITHA DEVI 20071A05B3" userId="S::20071a05b3@vnrvjiet.org::87f42a88-fe12-46f9-a39e-acdf85bf0269" providerId="AD" clId="Web-{C8DC11DD-6C54-42BD-B334-5D047DCC3ADE}" dt="2022-01-28T18:56:07.912" v="260" actId="14100"/>
          <ac:picMkLst>
            <pc:docMk/>
            <pc:sldMk cId="1795373339" sldId="498"/>
            <ac:picMk id="7" creationId="{DFD04CAF-8291-4B27-AA3F-F803DC43D359}"/>
          </ac:picMkLst>
        </pc:picChg>
      </pc:sldChg>
      <pc:sldChg chg="modSp">
        <pc:chgData name="TALLURI NIKHITHA DEVI 20071A05B3" userId="S::20071a05b3@vnrvjiet.org::87f42a88-fe12-46f9-a39e-acdf85bf0269" providerId="AD" clId="Web-{C8DC11DD-6C54-42BD-B334-5D047DCC3ADE}" dt="2022-01-28T18:50:33.376" v="240" actId="14100"/>
        <pc:sldMkLst>
          <pc:docMk/>
          <pc:sldMk cId="2201432123" sldId="499"/>
        </pc:sldMkLst>
        <pc:spChg chg="mod">
          <ac:chgData name="TALLURI NIKHITHA DEVI 20071A05B3" userId="S::20071a05b3@vnrvjiet.org::87f42a88-fe12-46f9-a39e-acdf85bf0269" providerId="AD" clId="Web-{C8DC11DD-6C54-42BD-B334-5D047DCC3ADE}" dt="2022-01-28T18:50:33.376" v="240" actId="14100"/>
          <ac:spMkLst>
            <pc:docMk/>
            <pc:sldMk cId="2201432123" sldId="499"/>
            <ac:spMk id="3" creationId="{4BF9879B-7534-4AE1-813D-DDCAD3281B73}"/>
          </ac:spMkLst>
        </pc:spChg>
      </pc:sldChg>
      <pc:sldChg chg="addSp del">
        <pc:chgData name="TALLURI NIKHITHA DEVI 20071A05B3" userId="S::20071a05b3@vnrvjiet.org::87f42a88-fe12-46f9-a39e-acdf85bf0269" providerId="AD" clId="Web-{C8DC11DD-6C54-42BD-B334-5D047DCC3ADE}" dt="2022-01-28T18:13:28.417" v="81"/>
        <pc:sldMkLst>
          <pc:docMk/>
          <pc:sldMk cId="2337905978" sldId="500"/>
        </pc:sldMkLst>
        <pc:spChg chg="add">
          <ac:chgData name="TALLURI NIKHITHA DEVI 20071A05B3" userId="S::20071a05b3@vnrvjiet.org::87f42a88-fe12-46f9-a39e-acdf85bf0269" providerId="AD" clId="Web-{C8DC11DD-6C54-42BD-B334-5D047DCC3ADE}" dt="2022-01-28T18:06:29.879" v="3"/>
          <ac:spMkLst>
            <pc:docMk/>
            <pc:sldMk cId="2337905978" sldId="500"/>
            <ac:spMk id="9" creationId="{C050BEAC-FD43-4AD3-BE30-5FFCE177ECAE}"/>
          </ac:spMkLst>
        </pc:spChg>
      </pc:sldChg>
      <pc:sldChg chg="addSp modSp">
        <pc:chgData name="TALLURI NIKHITHA DEVI 20071A05B3" userId="S::20071a05b3@vnrvjiet.org::87f42a88-fe12-46f9-a39e-acdf85bf0269" providerId="AD" clId="Web-{C8DC11DD-6C54-42BD-B334-5D047DCC3ADE}" dt="2022-01-28T18:39:24.023" v="199" actId="1076"/>
        <pc:sldMkLst>
          <pc:docMk/>
          <pc:sldMk cId="4048077842" sldId="501"/>
        </pc:sldMkLst>
        <pc:spChg chg="add">
          <ac:chgData name="TALLURI NIKHITHA DEVI 20071A05B3" userId="S::20071a05b3@vnrvjiet.org::87f42a88-fe12-46f9-a39e-acdf85bf0269" providerId="AD" clId="Web-{C8DC11DD-6C54-42BD-B334-5D047DCC3ADE}" dt="2022-01-28T18:06:33.098" v="4"/>
          <ac:spMkLst>
            <pc:docMk/>
            <pc:sldMk cId="4048077842" sldId="501"/>
            <ac:spMk id="2" creationId="{22DC680B-4757-4AC1-BE50-885C5BCB0FBA}"/>
          </ac:spMkLst>
        </pc:spChg>
        <pc:picChg chg="mod">
          <ac:chgData name="TALLURI NIKHITHA DEVI 20071A05B3" userId="S::20071a05b3@vnrvjiet.org::87f42a88-fe12-46f9-a39e-acdf85bf0269" providerId="AD" clId="Web-{C8DC11DD-6C54-42BD-B334-5D047DCC3ADE}" dt="2022-01-28T18:39:24.023" v="199" actId="1076"/>
          <ac:picMkLst>
            <pc:docMk/>
            <pc:sldMk cId="4048077842" sldId="501"/>
            <ac:picMk id="4" creationId="{0346F70B-0C14-42F2-A679-2B48830E2C02}"/>
          </ac:picMkLst>
        </pc:picChg>
      </pc:sldChg>
      <pc:sldChg chg="addSp delSp modSp ord">
        <pc:chgData name="TALLURI NIKHITHA DEVI 20071A05B3" userId="S::20071a05b3@vnrvjiet.org::87f42a88-fe12-46f9-a39e-acdf85bf0269" providerId="AD" clId="Web-{C8DC11DD-6C54-42BD-B334-5D047DCC3ADE}" dt="2022-01-28T18:16:59.081" v="126" actId="1076"/>
        <pc:sldMkLst>
          <pc:docMk/>
          <pc:sldMk cId="187603525" sldId="502"/>
        </pc:sldMkLst>
        <pc:spChg chg="del">
          <ac:chgData name="TALLURI NIKHITHA DEVI 20071A05B3" userId="S::20071a05b3@vnrvjiet.org::87f42a88-fe12-46f9-a39e-acdf85bf0269" providerId="AD" clId="Web-{C8DC11DD-6C54-42BD-B334-5D047DCC3ADE}" dt="2022-01-28T18:14:05.620" v="97"/>
          <ac:spMkLst>
            <pc:docMk/>
            <pc:sldMk cId="187603525" sldId="502"/>
            <ac:spMk id="5" creationId="{86496F98-0917-4CDD-8ECD-008D45834E74}"/>
          </ac:spMkLst>
        </pc:spChg>
        <pc:spChg chg="mod">
          <ac:chgData name="TALLURI NIKHITHA DEVI 20071A05B3" userId="S::20071a05b3@vnrvjiet.org::87f42a88-fe12-46f9-a39e-acdf85bf0269" providerId="AD" clId="Web-{C8DC11DD-6C54-42BD-B334-5D047DCC3ADE}" dt="2022-01-28T18:16:08.502" v="115" actId="20577"/>
          <ac:spMkLst>
            <pc:docMk/>
            <pc:sldMk cId="187603525" sldId="502"/>
            <ac:spMk id="7" creationId="{9E2D9CA0-1791-40C7-A419-1A0FC27F1453}"/>
          </ac:spMkLst>
        </pc:spChg>
        <pc:spChg chg="del">
          <ac:chgData name="TALLURI NIKHITHA DEVI 20071A05B3" userId="S::20071a05b3@vnrvjiet.org::87f42a88-fe12-46f9-a39e-acdf85bf0269" providerId="AD" clId="Web-{C8DC11DD-6C54-42BD-B334-5D047DCC3ADE}" dt="2022-01-28T18:13:59.464" v="96"/>
          <ac:spMkLst>
            <pc:docMk/>
            <pc:sldMk cId="187603525" sldId="502"/>
            <ac:spMk id="28" creationId="{3DDA8DEE-DF41-4386-BEF3-2BD80A11F319}"/>
          </ac:spMkLst>
        </pc:spChg>
        <pc:spChg chg="add">
          <ac:chgData name="TALLURI NIKHITHA DEVI 20071A05B3" userId="S::20071a05b3@vnrvjiet.org::87f42a88-fe12-46f9-a39e-acdf85bf0269" providerId="AD" clId="Web-{C8DC11DD-6C54-42BD-B334-5D047DCC3ADE}" dt="2022-01-28T18:06:36.973" v="5"/>
          <ac:spMkLst>
            <pc:docMk/>
            <pc:sldMk cId="187603525" sldId="502"/>
            <ac:spMk id="48" creationId="{2B7D332B-896D-449A-A552-532F849D4DE6}"/>
          </ac:spMkLst>
        </pc:spChg>
        <pc:picChg chg="add del mod">
          <ac:chgData name="TALLURI NIKHITHA DEVI 20071A05B3" userId="S::20071a05b3@vnrvjiet.org::87f42a88-fe12-46f9-a39e-acdf85bf0269" providerId="AD" clId="Web-{C8DC11DD-6C54-42BD-B334-5D047DCC3ADE}" dt="2022-01-28T18:14:44.340" v="101"/>
          <ac:picMkLst>
            <pc:docMk/>
            <pc:sldMk cId="187603525" sldId="502"/>
            <ac:picMk id="49" creationId="{BABA1AEF-8523-439F-9623-512BDE80D5F8}"/>
          </ac:picMkLst>
        </pc:picChg>
        <pc:picChg chg="add mod">
          <ac:chgData name="TALLURI NIKHITHA DEVI 20071A05B3" userId="S::20071a05b3@vnrvjiet.org::87f42a88-fe12-46f9-a39e-acdf85bf0269" providerId="AD" clId="Web-{C8DC11DD-6C54-42BD-B334-5D047DCC3ADE}" dt="2022-01-28T18:16:27.924" v="119" actId="14100"/>
          <ac:picMkLst>
            <pc:docMk/>
            <pc:sldMk cId="187603525" sldId="502"/>
            <ac:picMk id="51" creationId="{33D28A00-FE1C-417A-89FB-B8DBC491E633}"/>
          </ac:picMkLst>
        </pc:picChg>
        <pc:picChg chg="add mod">
          <ac:chgData name="TALLURI NIKHITHA DEVI 20071A05B3" userId="S::20071a05b3@vnrvjiet.org::87f42a88-fe12-46f9-a39e-acdf85bf0269" providerId="AD" clId="Web-{C8DC11DD-6C54-42BD-B334-5D047DCC3ADE}" dt="2022-01-28T18:16:59.081" v="126" actId="1076"/>
          <ac:picMkLst>
            <pc:docMk/>
            <pc:sldMk cId="187603525" sldId="502"/>
            <ac:picMk id="52" creationId="{8A0F36E6-009F-47B2-AE7C-E7358932CFF7}"/>
          </ac:picMkLst>
        </pc:picChg>
      </pc:sldChg>
      <pc:sldChg chg="addSp delSp add del">
        <pc:chgData name="TALLURI NIKHITHA DEVI 20071A05B3" userId="S::20071a05b3@vnrvjiet.org::87f42a88-fe12-46f9-a39e-acdf85bf0269" providerId="AD" clId="Web-{C8DC11DD-6C54-42BD-B334-5D047DCC3ADE}" dt="2022-01-28T18:43:09.948" v="219"/>
        <pc:sldMkLst>
          <pc:docMk/>
          <pc:sldMk cId="3828361547" sldId="503"/>
        </pc:sldMkLst>
        <pc:spChg chg="add">
          <ac:chgData name="TALLURI NIKHITHA DEVI 20071A05B3" userId="S::20071a05b3@vnrvjiet.org::87f42a88-fe12-46f9-a39e-acdf85bf0269" providerId="AD" clId="Web-{C8DC11DD-6C54-42BD-B334-5D047DCC3ADE}" dt="2022-01-28T18:06:42.473" v="6"/>
          <ac:spMkLst>
            <pc:docMk/>
            <pc:sldMk cId="3828361547" sldId="503"/>
            <ac:spMk id="4" creationId="{3C3FE6C1-5949-46F1-8352-1A230E5B79DF}"/>
          </ac:spMkLst>
        </pc:spChg>
        <pc:spChg chg="del">
          <ac:chgData name="TALLURI NIKHITHA DEVI 20071A05B3" userId="S::20071a05b3@vnrvjiet.org::87f42a88-fe12-46f9-a39e-acdf85bf0269" providerId="AD" clId="Web-{C8DC11DD-6C54-42BD-B334-5D047DCC3ADE}" dt="2022-01-28T18:34:11.799" v="196"/>
          <ac:spMkLst>
            <pc:docMk/>
            <pc:sldMk cId="3828361547" sldId="503"/>
            <ac:spMk id="8" creationId="{61A905F0-41FB-4528-82FB-9C213C0947D5}"/>
          </ac:spMkLst>
        </pc:spChg>
      </pc:sldChg>
      <pc:sldChg chg="addSp delSp modSp">
        <pc:chgData name="TALLURI NIKHITHA DEVI 20071A05B3" userId="S::20071a05b3@vnrvjiet.org::87f42a88-fe12-46f9-a39e-acdf85bf0269" providerId="AD" clId="Web-{C8DC11DD-6C54-42BD-B334-5D047DCC3ADE}" dt="2022-01-28T18:48:20.562" v="224"/>
        <pc:sldMkLst>
          <pc:docMk/>
          <pc:sldMk cId="2708356486" sldId="504"/>
        </pc:sldMkLst>
        <pc:spChg chg="mod">
          <ac:chgData name="TALLURI NIKHITHA DEVI 20071A05B3" userId="S::20071a05b3@vnrvjiet.org::87f42a88-fe12-46f9-a39e-acdf85bf0269" providerId="AD" clId="Web-{C8DC11DD-6C54-42BD-B334-5D047DCC3ADE}" dt="2022-01-28T18:21:54.257" v="194"/>
          <ac:spMkLst>
            <pc:docMk/>
            <pc:sldMk cId="2708356486" sldId="504"/>
            <ac:spMk id="7" creationId="{8499257D-C40D-4533-97A3-C2FB8CB762CD}"/>
          </ac:spMkLst>
        </pc:spChg>
        <pc:spChg chg="del mod">
          <ac:chgData name="TALLURI NIKHITHA DEVI 20071A05B3" userId="S::20071a05b3@vnrvjiet.org::87f42a88-fe12-46f9-a39e-acdf85bf0269" providerId="AD" clId="Web-{C8DC11DD-6C54-42BD-B334-5D047DCC3ADE}" dt="2022-01-28T18:45:03.309" v="221"/>
          <ac:spMkLst>
            <pc:docMk/>
            <pc:sldMk cId="2708356486" sldId="504"/>
            <ac:spMk id="8" creationId="{BF490905-5C26-447A-9B42-E55CF46A9731}"/>
          </ac:spMkLst>
        </pc:spChg>
        <pc:spChg chg="mod">
          <ac:chgData name="TALLURI NIKHITHA DEVI 20071A05B3" userId="S::20071a05b3@vnrvjiet.org::87f42a88-fe12-46f9-a39e-acdf85bf0269" providerId="AD" clId="Web-{C8DC11DD-6C54-42BD-B334-5D047DCC3ADE}" dt="2022-01-28T18:21:54.257" v="194"/>
          <ac:spMkLst>
            <pc:docMk/>
            <pc:sldMk cId="2708356486" sldId="504"/>
            <ac:spMk id="9" creationId="{A7BA4FBA-41F9-41F5-88B7-F79D63F1C3E3}"/>
          </ac:spMkLst>
        </pc:spChg>
        <pc:spChg chg="add">
          <ac:chgData name="TALLURI NIKHITHA DEVI 20071A05B3" userId="S::20071a05b3@vnrvjiet.org::87f42a88-fe12-46f9-a39e-acdf85bf0269" providerId="AD" clId="Web-{C8DC11DD-6C54-42BD-B334-5D047DCC3ADE}" dt="2022-01-28T18:06:47.145" v="7"/>
          <ac:spMkLst>
            <pc:docMk/>
            <pc:sldMk cId="2708356486" sldId="504"/>
            <ac:spMk id="12" creationId="{6D846833-68EA-4073-BDF9-3E84D6DBB400}"/>
          </ac:spMkLst>
        </pc:spChg>
        <pc:spChg chg="mod">
          <ac:chgData name="TALLURI NIKHITHA DEVI 20071A05B3" userId="S::20071a05b3@vnrvjiet.org::87f42a88-fe12-46f9-a39e-acdf85bf0269" providerId="AD" clId="Web-{C8DC11DD-6C54-42BD-B334-5D047DCC3ADE}" dt="2022-01-28T18:21:54.257" v="194"/>
          <ac:spMkLst>
            <pc:docMk/>
            <pc:sldMk cId="2708356486" sldId="504"/>
            <ac:spMk id="26" creationId="{3DCBC1AC-1F2E-4F02-8D69-26BF3538A4B9}"/>
          </ac:spMkLst>
        </pc:spChg>
        <pc:spChg chg="del">
          <ac:chgData name="TALLURI NIKHITHA DEVI 20071A05B3" userId="S::20071a05b3@vnrvjiet.org::87f42a88-fe12-46f9-a39e-acdf85bf0269" providerId="AD" clId="Web-{C8DC11DD-6C54-42BD-B334-5D047DCC3ADE}" dt="2022-01-28T18:44:54.168" v="220"/>
          <ac:spMkLst>
            <pc:docMk/>
            <pc:sldMk cId="2708356486" sldId="504"/>
            <ac:spMk id="27" creationId="{7CEEBA88-E765-4122-8B96-4C12569916E2}"/>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0" creationId="{EBDD1931-9E86-4402-9A68-33A2D9EFB198}"/>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2" creationId="{43DAA0EF-336D-4CDC-A9A2-8460363E27FE}"/>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4" creationId="{FD079A19-B31E-4129-A464-7547FF05AE33}"/>
          </ac:spMkLst>
        </pc:spChg>
        <pc:spChg chg="add">
          <ac:chgData name="TALLURI NIKHITHA DEVI 20071A05B3" userId="S::20071a05b3@vnrvjiet.org::87f42a88-fe12-46f9-a39e-acdf85bf0269" providerId="AD" clId="Web-{C8DC11DD-6C54-42BD-B334-5D047DCC3ADE}" dt="2022-01-28T18:21:54.257" v="194"/>
          <ac:spMkLst>
            <pc:docMk/>
            <pc:sldMk cId="2708356486" sldId="504"/>
            <ac:spMk id="49" creationId="{EBDD1931-9E86-4402-9A68-33A2D9EFB198}"/>
          </ac:spMkLst>
        </pc:spChg>
        <pc:spChg chg="add">
          <ac:chgData name="TALLURI NIKHITHA DEVI 20071A05B3" userId="S::20071a05b3@vnrvjiet.org::87f42a88-fe12-46f9-a39e-acdf85bf0269" providerId="AD" clId="Web-{C8DC11DD-6C54-42BD-B334-5D047DCC3ADE}" dt="2022-01-28T18:21:54.257" v="194"/>
          <ac:spMkLst>
            <pc:docMk/>
            <pc:sldMk cId="2708356486" sldId="504"/>
            <ac:spMk id="51" creationId="{AC17DE74-01C9-4859-B65A-85CF999E8580}"/>
          </ac:spMkLst>
        </pc:spChg>
        <pc:spChg chg="add">
          <ac:chgData name="TALLURI NIKHITHA DEVI 20071A05B3" userId="S::20071a05b3@vnrvjiet.org::87f42a88-fe12-46f9-a39e-acdf85bf0269" providerId="AD" clId="Web-{C8DC11DD-6C54-42BD-B334-5D047DCC3ADE}" dt="2022-01-28T18:21:54.257" v="194"/>
          <ac:spMkLst>
            <pc:docMk/>
            <pc:sldMk cId="2708356486" sldId="504"/>
            <ac:spMk id="53" creationId="{068C0432-0E90-4CC1-8CD3-D44A90DF07EF}"/>
          </ac:spMkLst>
        </pc:spChg>
        <pc:spChg chg="mod">
          <ac:chgData name="TALLURI NIKHITHA DEVI 20071A05B3" userId="S::20071a05b3@vnrvjiet.org::87f42a88-fe12-46f9-a39e-acdf85bf0269" providerId="AD" clId="Web-{C8DC11DD-6C54-42BD-B334-5D047DCC3ADE}" dt="2022-01-28T18:48:20.562" v="224"/>
          <ac:spMkLst>
            <pc:docMk/>
            <pc:sldMk cId="2708356486" sldId="504"/>
            <ac:spMk id="63" creationId="{33B905CA-C636-4369-90AF-1069947A73A9}"/>
          </ac:spMkLst>
        </pc:spChg>
        <pc:graphicFrameChg chg="mod modGraphic">
          <ac:chgData name="TALLURI NIKHITHA DEVI 20071A05B3" userId="S::20071a05b3@vnrvjiet.org::87f42a88-fe12-46f9-a39e-acdf85bf0269" providerId="AD" clId="Web-{C8DC11DD-6C54-42BD-B334-5D047DCC3ADE}" dt="2022-01-28T18:21:54.257" v="194"/>
          <ac:graphicFrameMkLst>
            <pc:docMk/>
            <pc:sldMk cId="2708356486" sldId="504"/>
            <ac:graphicFrameMk id="36" creationId="{85BAF995-D1E1-44DA-AE6C-59B1FAB9A136}"/>
          </ac:graphicFrameMkLst>
        </pc:graphicFrameChg>
      </pc:sldChg>
      <pc:sldChg chg="modSp del">
        <pc:chgData name="TALLURI NIKHITHA DEVI 20071A05B3" userId="S::20071a05b3@vnrvjiet.org::87f42a88-fe12-46f9-a39e-acdf85bf0269" providerId="AD" clId="Web-{C8DC11DD-6C54-42BD-B334-5D047DCC3ADE}" dt="2022-01-28T18:20:02.959" v="165"/>
        <pc:sldMkLst>
          <pc:docMk/>
          <pc:sldMk cId="3065165948" sldId="505"/>
        </pc:sldMkLst>
        <pc:spChg chg="mod">
          <ac:chgData name="TALLURI NIKHITHA DEVI 20071A05B3" userId="S::20071a05b3@vnrvjiet.org::87f42a88-fe12-46f9-a39e-acdf85bf0269" providerId="AD" clId="Web-{C8DC11DD-6C54-42BD-B334-5D047DCC3ADE}" dt="2022-01-28T18:19:39.927" v="153"/>
          <ac:spMkLst>
            <pc:docMk/>
            <pc:sldMk cId="3065165948" sldId="505"/>
            <ac:spMk id="3" creationId="{F42C8ADC-609F-4A35-A0EC-12AF98096250}"/>
          </ac:spMkLst>
        </pc:spChg>
      </pc:sldChg>
      <pc:sldChg chg="addSp delSp modSp mod setClrOvrMap">
        <pc:chgData name="TALLURI NIKHITHA DEVI 20071A05B3" userId="S::20071a05b3@vnrvjiet.org::87f42a88-fe12-46f9-a39e-acdf85bf0269" providerId="AD" clId="Web-{C8DC11DD-6C54-42BD-B334-5D047DCC3ADE}" dt="2022-01-28T18:45:27.778" v="222"/>
        <pc:sldMkLst>
          <pc:docMk/>
          <pc:sldMk cId="2151942242" sldId="506"/>
        </pc:sldMkLst>
        <pc:spChg chg="mod">
          <ac:chgData name="TALLURI NIKHITHA DEVI 20071A05B3" userId="S::20071a05b3@vnrvjiet.org::87f42a88-fe12-46f9-a39e-acdf85bf0269" providerId="AD" clId="Web-{C8DC11DD-6C54-42BD-B334-5D047DCC3ADE}" dt="2022-01-28T18:45:27.778" v="222"/>
          <ac:spMkLst>
            <pc:docMk/>
            <pc:sldMk cId="2151942242" sldId="506"/>
            <ac:spMk id="2" creationId="{66F5BB92-813C-4042-B316-05BBE4D46BC7}"/>
          </ac:spMkLst>
        </pc:spChg>
        <pc:spChg chg="mod">
          <ac:chgData name="TALLURI NIKHITHA DEVI 20071A05B3" userId="S::20071a05b3@vnrvjiet.org::87f42a88-fe12-46f9-a39e-acdf85bf0269" providerId="AD" clId="Web-{C8DC11DD-6C54-42BD-B334-5D047DCC3ADE}" dt="2022-01-28T18:45:27.778" v="222"/>
          <ac:spMkLst>
            <pc:docMk/>
            <pc:sldMk cId="2151942242" sldId="506"/>
            <ac:spMk id="3" creationId="{DECE1FA4-302E-47BF-AD27-4A7685949974}"/>
          </ac:spMkLst>
        </pc:spChg>
        <pc:spChg chg="mod">
          <ac:chgData name="TALLURI NIKHITHA DEVI 20071A05B3" userId="S::20071a05b3@vnrvjiet.org::87f42a88-fe12-46f9-a39e-acdf85bf0269" providerId="AD" clId="Web-{C8DC11DD-6C54-42BD-B334-5D047DCC3ADE}" dt="2022-01-28T18:45:27.778" v="222"/>
          <ac:spMkLst>
            <pc:docMk/>
            <pc:sldMk cId="2151942242" sldId="506"/>
            <ac:spMk id="4" creationId="{8B357B38-EB06-465C-8F7E-F7E1E7079D1F}"/>
          </ac:spMkLst>
        </pc:spChg>
        <pc:spChg chg="mod">
          <ac:chgData name="TALLURI NIKHITHA DEVI 20071A05B3" userId="S::20071a05b3@vnrvjiet.org::87f42a88-fe12-46f9-a39e-acdf85bf0269" providerId="AD" clId="Web-{C8DC11DD-6C54-42BD-B334-5D047DCC3ADE}" dt="2022-01-28T18:45:27.778" v="222"/>
          <ac:spMkLst>
            <pc:docMk/>
            <pc:sldMk cId="2151942242" sldId="506"/>
            <ac:spMk id="5" creationId="{763B58A6-180C-4F65-9C7E-460497F34301}"/>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2" creationId="{DA381740-063A-41A4-836D-85D14980EEF0}"/>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4" creationId="{657F69E0-C4B0-4BEC-A689-4F8D877F05D4}"/>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6" creationId="{9F6380B4-6A1C-481E-8408-B4E6C75B9B81}"/>
          </ac:spMkLst>
        </pc:spChg>
        <pc:spChg chg="add">
          <ac:chgData name="TALLURI NIKHITHA DEVI 20071A05B3" userId="S::20071a05b3@vnrvjiet.org::87f42a88-fe12-46f9-a39e-acdf85bf0269" providerId="AD" clId="Web-{C8DC11DD-6C54-42BD-B334-5D047DCC3ADE}" dt="2022-01-28T18:21:42.648" v="193"/>
          <ac:spMkLst>
            <pc:docMk/>
            <pc:sldMk cId="2151942242" sldId="506"/>
            <ac:spMk id="18" creationId="{AD35AE2F-5E3A-49D9-8DE1-8A333BA4088E}"/>
          </ac:spMkLst>
        </pc:spChg>
        <pc:spChg chg="add">
          <ac:chgData name="TALLURI NIKHITHA DEVI 20071A05B3" userId="S::20071a05b3@vnrvjiet.org::87f42a88-fe12-46f9-a39e-acdf85bf0269" providerId="AD" clId="Web-{C8DC11DD-6C54-42BD-B334-5D047DCC3ADE}" dt="2022-01-28T18:21:42.648" v="193"/>
          <ac:spMkLst>
            <pc:docMk/>
            <pc:sldMk cId="2151942242" sldId="506"/>
            <ac:spMk id="19" creationId="{04D8AD8F-EF7F-481F-B99A-B8513897050A}"/>
          </ac:spMkLst>
        </pc:spChg>
        <pc:spChg chg="add">
          <ac:chgData name="TALLURI NIKHITHA DEVI 20071A05B3" userId="S::20071a05b3@vnrvjiet.org::87f42a88-fe12-46f9-a39e-acdf85bf0269" providerId="AD" clId="Web-{C8DC11DD-6C54-42BD-B334-5D047DCC3ADE}" dt="2022-01-28T18:21:42.648" v="193"/>
          <ac:spMkLst>
            <pc:docMk/>
            <pc:sldMk cId="2151942242" sldId="506"/>
            <ac:spMk id="20" creationId="{79EB4626-023C-436D-9F57-9EB46080909D}"/>
          </ac:spMkLst>
        </pc:spChg>
        <pc:spChg chg="add">
          <ac:chgData name="TALLURI NIKHITHA DEVI 20071A05B3" userId="S::20071a05b3@vnrvjiet.org::87f42a88-fe12-46f9-a39e-acdf85bf0269" providerId="AD" clId="Web-{C8DC11DD-6C54-42BD-B334-5D047DCC3ADE}" dt="2022-01-28T18:21:42.648" v="193"/>
          <ac:spMkLst>
            <pc:docMk/>
            <pc:sldMk cId="2151942242" sldId="506"/>
            <ac:spMk id="21" creationId="{DA381740-063A-41A4-836D-85D14980EEF0}"/>
          </ac:spMkLst>
        </pc:spChg>
        <pc:spChg chg="del">
          <ac:chgData name="TALLURI NIKHITHA DEVI 20071A05B3" userId="S::20071a05b3@vnrvjiet.org::87f42a88-fe12-46f9-a39e-acdf85bf0269" providerId="AD" clId="Web-{C8DC11DD-6C54-42BD-B334-5D047DCC3ADE}" dt="2022-01-28T18:45:27.778" v="222"/>
          <ac:spMkLst>
            <pc:docMk/>
            <pc:sldMk cId="2151942242" sldId="506"/>
            <ac:spMk id="26" creationId="{DA381740-063A-41A4-836D-85D14980EEF0}"/>
          </ac:spMkLst>
        </pc:spChg>
        <pc:spChg chg="del">
          <ac:chgData name="TALLURI NIKHITHA DEVI 20071A05B3" userId="S::20071a05b3@vnrvjiet.org::87f42a88-fe12-46f9-a39e-acdf85bf0269" providerId="AD" clId="Web-{C8DC11DD-6C54-42BD-B334-5D047DCC3ADE}" dt="2022-01-28T18:45:27.778" v="222"/>
          <ac:spMkLst>
            <pc:docMk/>
            <pc:sldMk cId="2151942242" sldId="506"/>
            <ac:spMk id="28" creationId="{657F69E0-C4B0-4BEC-A689-4F8D877F05D4}"/>
          </ac:spMkLst>
        </pc:spChg>
        <pc:spChg chg="del">
          <ac:chgData name="TALLURI NIKHITHA DEVI 20071A05B3" userId="S::20071a05b3@vnrvjiet.org::87f42a88-fe12-46f9-a39e-acdf85bf0269" providerId="AD" clId="Web-{C8DC11DD-6C54-42BD-B334-5D047DCC3ADE}" dt="2022-01-28T18:45:27.778" v="222"/>
          <ac:spMkLst>
            <pc:docMk/>
            <pc:sldMk cId="2151942242" sldId="506"/>
            <ac:spMk id="30" creationId="{8F51725E-A483-43B2-A6F2-C44F502FE033}"/>
          </ac:spMkLst>
        </pc:spChg>
        <pc:spChg chg="del">
          <ac:chgData name="TALLURI NIKHITHA DEVI 20071A05B3" userId="S::20071a05b3@vnrvjiet.org::87f42a88-fe12-46f9-a39e-acdf85bf0269" providerId="AD" clId="Web-{C8DC11DD-6C54-42BD-B334-5D047DCC3ADE}" dt="2022-01-28T18:45:27.778" v="222"/>
          <ac:spMkLst>
            <pc:docMk/>
            <pc:sldMk cId="2151942242" sldId="506"/>
            <ac:spMk id="32" creationId="{9F6380B4-6A1C-481E-8408-B4E6C75B9B81}"/>
          </ac:spMkLst>
        </pc:spChg>
        <pc:spChg chg="add">
          <ac:chgData name="TALLURI NIKHITHA DEVI 20071A05B3" userId="S::20071a05b3@vnrvjiet.org::87f42a88-fe12-46f9-a39e-acdf85bf0269" providerId="AD" clId="Web-{C8DC11DD-6C54-42BD-B334-5D047DCC3ADE}" dt="2022-01-28T18:45:27.778" v="222"/>
          <ac:spMkLst>
            <pc:docMk/>
            <pc:sldMk cId="2151942242" sldId="506"/>
            <ac:spMk id="37" creationId="{DA381740-063A-41A4-836D-85D14980EEF0}"/>
          </ac:spMkLst>
        </pc:spChg>
        <pc:spChg chg="add">
          <ac:chgData name="TALLURI NIKHITHA DEVI 20071A05B3" userId="S::20071a05b3@vnrvjiet.org::87f42a88-fe12-46f9-a39e-acdf85bf0269" providerId="AD" clId="Web-{C8DC11DD-6C54-42BD-B334-5D047DCC3ADE}" dt="2022-01-28T18:45:27.778" v="222"/>
          <ac:spMkLst>
            <pc:docMk/>
            <pc:sldMk cId="2151942242" sldId="506"/>
            <ac:spMk id="39" creationId="{657F69E0-C4B0-4BEC-A689-4F8D877F05D4}"/>
          </ac:spMkLst>
        </pc:spChg>
        <pc:spChg chg="add">
          <ac:chgData name="TALLURI NIKHITHA DEVI 20071A05B3" userId="S::20071a05b3@vnrvjiet.org::87f42a88-fe12-46f9-a39e-acdf85bf0269" providerId="AD" clId="Web-{C8DC11DD-6C54-42BD-B334-5D047DCC3ADE}" dt="2022-01-28T18:45:27.778" v="222"/>
          <ac:spMkLst>
            <pc:docMk/>
            <pc:sldMk cId="2151942242" sldId="506"/>
            <ac:spMk id="41" creationId="{9F6380B4-6A1C-481E-8408-B4E6C75B9B81}"/>
          </ac:spMkLst>
        </pc:spChg>
        <pc:picChg chg="mod">
          <ac:chgData name="TALLURI NIKHITHA DEVI 20071A05B3" userId="S::20071a05b3@vnrvjiet.org::87f42a88-fe12-46f9-a39e-acdf85bf0269" providerId="AD" clId="Web-{C8DC11DD-6C54-42BD-B334-5D047DCC3ADE}" dt="2022-01-28T18:45:27.778" v="222"/>
          <ac:picMkLst>
            <pc:docMk/>
            <pc:sldMk cId="2151942242" sldId="506"/>
            <ac:picMk id="6" creationId="{B0E808A3-F5B5-4269-9E62-DA5799155B6E}"/>
          </ac:picMkLst>
        </pc:picChg>
      </pc:sldChg>
      <pc:sldChg chg="addSp delSp modSp add del mod replId setBg">
        <pc:chgData name="TALLURI NIKHITHA DEVI 20071A05B3" userId="S::20071a05b3@vnrvjiet.org::87f42a88-fe12-46f9-a39e-acdf85bf0269" providerId="AD" clId="Web-{C8DC11DD-6C54-42BD-B334-5D047DCC3ADE}" dt="2022-01-28T18:17:04.581" v="127"/>
        <pc:sldMkLst>
          <pc:docMk/>
          <pc:sldMk cId="1258504677" sldId="508"/>
        </pc:sldMkLst>
        <pc:spChg chg="mod">
          <ac:chgData name="TALLURI NIKHITHA DEVI 20071A05B3" userId="S::20071a05b3@vnrvjiet.org::87f42a88-fe12-46f9-a39e-acdf85bf0269" providerId="AD" clId="Web-{C8DC11DD-6C54-42BD-B334-5D047DCC3ADE}" dt="2022-01-28T18:15:21.001" v="104"/>
          <ac:spMkLst>
            <pc:docMk/>
            <pc:sldMk cId="1258504677" sldId="508"/>
            <ac:spMk id="2" creationId="{35EC60EF-9F20-4E94-8801-8BA37007F39B}"/>
          </ac:spMkLst>
        </pc:spChg>
        <pc:spChg chg="add ord">
          <ac:chgData name="TALLURI NIKHITHA DEVI 20071A05B3" userId="S::20071a05b3@vnrvjiet.org::87f42a88-fe12-46f9-a39e-acdf85bf0269" providerId="AD" clId="Web-{C8DC11DD-6C54-42BD-B334-5D047DCC3ADE}" dt="2022-01-28T18:15:21.001" v="104"/>
          <ac:spMkLst>
            <pc:docMk/>
            <pc:sldMk cId="1258504677" sldId="508"/>
            <ac:spMk id="3" creationId="{560A58DE-D398-409B-8079-30082392E687}"/>
          </ac:spMkLst>
        </pc:spChg>
        <pc:spChg chg="mod">
          <ac:chgData name="TALLURI NIKHITHA DEVI 20071A05B3" userId="S::20071a05b3@vnrvjiet.org::87f42a88-fe12-46f9-a39e-acdf85bf0269" providerId="AD" clId="Web-{C8DC11DD-6C54-42BD-B334-5D047DCC3ADE}" dt="2022-01-28T18:15:21.001" v="104"/>
          <ac:spMkLst>
            <pc:docMk/>
            <pc:sldMk cId="1258504677" sldId="508"/>
            <ac:spMk id="4" creationId="{AA0186A6-0E67-4859-AD6E-76551F0713A0}"/>
          </ac:spMkLst>
        </pc:spChg>
        <pc:spChg chg="del mod">
          <ac:chgData name="TALLURI NIKHITHA DEVI 20071A05B3" userId="S::20071a05b3@vnrvjiet.org::87f42a88-fe12-46f9-a39e-acdf85bf0269" providerId="AD" clId="Web-{C8DC11DD-6C54-42BD-B334-5D047DCC3ADE}" dt="2022-01-28T18:12:22.306" v="66"/>
          <ac:spMkLst>
            <pc:docMk/>
            <pc:sldMk cId="1258504677" sldId="508"/>
            <ac:spMk id="5" creationId="{B181AB31-AB0A-466D-8F3B-887FBDF64799}"/>
          </ac:spMkLst>
        </pc:spChg>
        <pc:spChg chg="mod">
          <ac:chgData name="TALLURI NIKHITHA DEVI 20071A05B3" userId="S::20071a05b3@vnrvjiet.org::87f42a88-fe12-46f9-a39e-acdf85bf0269" providerId="AD" clId="Web-{C8DC11DD-6C54-42BD-B334-5D047DCC3ADE}" dt="2022-01-28T18:15:21.001" v="104"/>
          <ac:spMkLst>
            <pc:docMk/>
            <pc:sldMk cId="1258504677" sldId="508"/>
            <ac:spMk id="6" creationId="{FAEA3822-3DBB-41A6-8C93-47E05C8A78DA}"/>
          </ac:spMkLst>
        </pc:spChg>
        <pc:spChg chg="del">
          <ac:chgData name="TALLURI NIKHITHA DEVI 20071A05B3" userId="S::20071a05b3@vnrvjiet.org::87f42a88-fe12-46f9-a39e-acdf85bf0269" providerId="AD" clId="Web-{C8DC11DD-6C54-42BD-B334-5D047DCC3ADE}" dt="2022-01-28T18:12:16.056" v="63"/>
          <ac:spMkLst>
            <pc:docMk/>
            <pc:sldMk cId="1258504677" sldId="508"/>
            <ac:spMk id="7" creationId="{02E3F24F-86AE-40A0-9186-EEFF5AD1F8F7}"/>
          </ac:spMkLst>
        </pc:spChg>
        <pc:spChg chg="del">
          <ac:chgData name="TALLURI NIKHITHA DEVI 20071A05B3" userId="S::20071a05b3@vnrvjiet.org::87f42a88-fe12-46f9-a39e-acdf85bf0269" providerId="AD" clId="Web-{C8DC11DD-6C54-42BD-B334-5D047DCC3ADE}" dt="2022-01-28T18:12:18.259" v="64"/>
          <ac:spMkLst>
            <pc:docMk/>
            <pc:sldMk cId="1258504677" sldId="508"/>
            <ac:spMk id="9" creationId="{3DAB4A35-E677-4302-AF30-A481BCE5B923}"/>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5" creationId="{DA381740-063A-41A4-836D-85D14980EEF0}"/>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7" creationId="{168AB93A-48BC-4C25-A3AD-C17B5A682A94}"/>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9" creationId="{AF4AE179-A75B-4007-B5FA-8139ACFB9B81}"/>
          </ac:spMkLst>
        </pc:spChg>
        <pc:spChg chg="add">
          <ac:chgData name="TALLURI NIKHITHA DEVI 20071A05B3" userId="S::20071a05b3@vnrvjiet.org::87f42a88-fe12-46f9-a39e-acdf85bf0269" providerId="AD" clId="Web-{C8DC11DD-6C54-42BD-B334-5D047DCC3ADE}" dt="2022-01-28T18:15:21.001" v="104"/>
          <ac:spMkLst>
            <pc:docMk/>
            <pc:sldMk cId="1258504677" sldId="508"/>
            <ac:spMk id="21" creationId="{3FCFB1DE-0B7E-48CC-BA90-B2AB0889F9D6}"/>
          </ac:spMkLst>
        </pc:spChg>
        <pc:picChg chg="add mod">
          <ac:chgData name="TALLURI NIKHITHA DEVI 20071A05B3" userId="S::20071a05b3@vnrvjiet.org::87f42a88-fe12-46f9-a39e-acdf85bf0269" providerId="AD" clId="Web-{C8DC11DD-6C54-42BD-B334-5D047DCC3ADE}" dt="2022-01-28T18:15:21.001" v="104"/>
          <ac:picMkLst>
            <pc:docMk/>
            <pc:sldMk cId="1258504677" sldId="508"/>
            <ac:picMk id="10" creationId="{A331AEA2-C946-4160-B04C-229D46FD0E7E}"/>
          </ac:picMkLst>
        </pc:picChg>
        <pc:picChg chg="add del mod">
          <ac:chgData name="TALLURI NIKHITHA DEVI 20071A05B3" userId="S::20071a05b3@vnrvjiet.org::87f42a88-fe12-46f9-a39e-acdf85bf0269" providerId="AD" clId="Web-{C8DC11DD-6C54-42BD-B334-5D047DCC3ADE}" dt="2022-01-28T18:15:17.033" v="103"/>
          <ac:picMkLst>
            <pc:docMk/>
            <pc:sldMk cId="1258504677" sldId="508"/>
            <ac:picMk id="11" creationId="{72A1C6FA-DE24-4F01-8243-A2307EF9B9BC}"/>
          </ac:picMkLst>
        </pc:picChg>
      </pc:sldChg>
      <pc:sldChg chg="modSp">
        <pc:chgData name="TALLURI NIKHITHA DEVI 20071A05B3" userId="S::20071a05b3@vnrvjiet.org::87f42a88-fe12-46f9-a39e-acdf85bf0269" providerId="AD" clId="Web-{C8DC11DD-6C54-42BD-B334-5D047DCC3ADE}" dt="2022-01-28T18:50:04.141" v="237" actId="14100"/>
        <pc:sldMkLst>
          <pc:docMk/>
          <pc:sldMk cId="4154056506" sldId="509"/>
        </pc:sldMkLst>
        <pc:spChg chg="mod">
          <ac:chgData name="TALLURI NIKHITHA DEVI 20071A05B3" userId="S::20071a05b3@vnrvjiet.org::87f42a88-fe12-46f9-a39e-acdf85bf0269" providerId="AD" clId="Web-{C8DC11DD-6C54-42BD-B334-5D047DCC3ADE}" dt="2022-01-28T18:50:04.141" v="237" actId="14100"/>
          <ac:spMkLst>
            <pc:docMk/>
            <pc:sldMk cId="4154056506" sldId="509"/>
            <ac:spMk id="7" creationId="{EBF270E3-31A1-4533-AE2C-CC7832466610}"/>
          </ac:spMkLst>
        </pc:spChg>
      </pc:sldChg>
      <pc:sldChg chg="add del replId">
        <pc:chgData name="TALLURI NIKHITHA DEVI 20071A05B3" userId="S::20071a05b3@vnrvjiet.org::87f42a88-fe12-46f9-a39e-acdf85bf0269" providerId="AD" clId="Web-{C8DC11DD-6C54-42BD-B334-5D047DCC3ADE}" dt="2022-01-28T18:15:30.548" v="106"/>
        <pc:sldMkLst>
          <pc:docMk/>
          <pc:sldMk cId="1674491750" sldId="510"/>
        </pc:sldMkLst>
      </pc:sldChg>
      <pc:sldChg chg="addSp delSp modSp add replId">
        <pc:chgData name="TALLURI NIKHITHA DEVI 20071A05B3" userId="S::20071a05b3@vnrvjiet.org::87f42a88-fe12-46f9-a39e-acdf85bf0269" providerId="AD" clId="Web-{C8DC11DD-6C54-42BD-B334-5D047DCC3ADE}" dt="2022-01-28T18:18:08.348" v="149" actId="14100"/>
        <pc:sldMkLst>
          <pc:docMk/>
          <pc:sldMk cId="2671086101" sldId="510"/>
        </pc:sldMkLst>
        <pc:spChg chg="mod">
          <ac:chgData name="TALLURI NIKHITHA DEVI 20071A05B3" userId="S::20071a05b3@vnrvjiet.org::87f42a88-fe12-46f9-a39e-acdf85bf0269" providerId="AD" clId="Web-{C8DC11DD-6C54-42BD-B334-5D047DCC3ADE}" dt="2022-01-28T18:17:18.988" v="139" actId="20577"/>
          <ac:spMkLst>
            <pc:docMk/>
            <pc:sldMk cId="2671086101" sldId="510"/>
            <ac:spMk id="2" creationId="{35EC60EF-9F20-4E94-8801-8BA37007F39B}"/>
          </ac:spMkLst>
        </pc:spChg>
        <pc:picChg chg="add mod">
          <ac:chgData name="TALLURI NIKHITHA DEVI 20071A05B3" userId="S::20071a05b3@vnrvjiet.org::87f42a88-fe12-46f9-a39e-acdf85bf0269" providerId="AD" clId="Web-{C8DC11DD-6C54-42BD-B334-5D047DCC3ADE}" dt="2022-01-28T18:18:08.348" v="149" actId="14100"/>
          <ac:picMkLst>
            <pc:docMk/>
            <pc:sldMk cId="2671086101" sldId="510"/>
            <ac:picMk id="5" creationId="{48D590F2-4063-40E4-A88A-71160BEE1470}"/>
          </ac:picMkLst>
        </pc:picChg>
        <pc:picChg chg="del">
          <ac:chgData name="TALLURI NIKHITHA DEVI 20071A05B3" userId="S::20071a05b3@vnrvjiet.org::87f42a88-fe12-46f9-a39e-acdf85bf0269" providerId="AD" clId="Web-{C8DC11DD-6C54-42BD-B334-5D047DCC3ADE}" dt="2022-01-28T18:17:21.034" v="140"/>
          <ac:picMkLst>
            <pc:docMk/>
            <pc:sldMk cId="2671086101" sldId="510"/>
            <ac:picMk id="10" creationId="{A331AEA2-C946-4160-B04C-229D46FD0E7E}"/>
          </ac:picMkLst>
        </pc:picChg>
      </pc:sldChg>
      <pc:sldChg chg="addSp delSp modSp add mod ord replId setBg">
        <pc:chgData name="TALLURI NIKHITHA DEVI 20071A05B3" userId="S::20071a05b3@vnrvjiet.org::87f42a88-fe12-46f9-a39e-acdf85bf0269" providerId="AD" clId="Web-{C8DC11DD-6C54-42BD-B334-5D047DCC3ADE}" dt="2022-01-28T18:21:32.773" v="192" actId="20577"/>
        <pc:sldMkLst>
          <pc:docMk/>
          <pc:sldMk cId="1285571325" sldId="511"/>
        </pc:sldMkLst>
        <pc:spChg chg="mod">
          <ac:chgData name="TALLURI NIKHITHA DEVI 20071A05B3" userId="S::20071a05b3@vnrvjiet.org::87f42a88-fe12-46f9-a39e-acdf85bf0269" providerId="AD" clId="Web-{C8DC11DD-6C54-42BD-B334-5D047DCC3ADE}" dt="2022-01-28T18:21:18.804" v="189"/>
          <ac:spMkLst>
            <pc:docMk/>
            <pc:sldMk cId="1285571325" sldId="511"/>
            <ac:spMk id="2" creationId="{07FD6002-E7C9-43AE-8B63-5ABE487D94F9}"/>
          </ac:spMkLst>
        </pc:spChg>
        <pc:spChg chg="mod">
          <ac:chgData name="TALLURI NIKHITHA DEVI 20071A05B3" userId="S::20071a05b3@vnrvjiet.org::87f42a88-fe12-46f9-a39e-acdf85bf0269" providerId="AD" clId="Web-{C8DC11DD-6C54-42BD-B334-5D047DCC3ADE}" dt="2022-01-28T18:21:18.804" v="189"/>
          <ac:spMkLst>
            <pc:docMk/>
            <pc:sldMk cId="1285571325" sldId="511"/>
            <ac:spMk id="7" creationId="{5106234C-6B47-4BED-963B-6EC9C25B552A}"/>
          </ac:spMkLst>
        </pc:spChg>
        <pc:spChg chg="mod">
          <ac:chgData name="TALLURI NIKHITHA DEVI 20071A05B3" userId="S::20071a05b3@vnrvjiet.org::87f42a88-fe12-46f9-a39e-acdf85bf0269" providerId="AD" clId="Web-{C8DC11DD-6C54-42BD-B334-5D047DCC3ADE}" dt="2022-01-28T18:21:18.804" v="189"/>
          <ac:spMkLst>
            <pc:docMk/>
            <pc:sldMk cId="1285571325" sldId="511"/>
            <ac:spMk id="8" creationId="{61A905F0-41FB-4528-82FB-9C213C0947D5}"/>
          </ac:spMkLst>
        </pc:spChg>
        <pc:spChg chg="mod">
          <ac:chgData name="TALLURI NIKHITHA DEVI 20071A05B3" userId="S::20071a05b3@vnrvjiet.org::87f42a88-fe12-46f9-a39e-acdf85bf0269" providerId="AD" clId="Web-{C8DC11DD-6C54-42BD-B334-5D047DCC3ADE}" dt="2022-01-28T18:21:18.804" v="189"/>
          <ac:spMkLst>
            <pc:docMk/>
            <pc:sldMk cId="1285571325" sldId="511"/>
            <ac:spMk id="9" creationId="{5BDE6EC3-B267-47CD-BA6E-B197B502B476}"/>
          </ac:spMkLst>
        </pc:spChg>
        <pc:spChg chg="mod ord">
          <ac:chgData name="TALLURI NIKHITHA DEVI 20071A05B3" userId="S::20071a05b3@vnrvjiet.org::87f42a88-fe12-46f9-a39e-acdf85bf0269" providerId="AD" clId="Web-{C8DC11DD-6C54-42BD-B334-5D047DCC3ADE}" dt="2022-01-28T18:21:32.773" v="192" actId="20577"/>
          <ac:spMkLst>
            <pc:docMk/>
            <pc:sldMk cId="1285571325" sldId="511"/>
            <ac:spMk id="11" creationId="{1C63071A-2E51-4905-8E6B-74AECEE226B4}"/>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16" creationId="{EBDD1931-9E86-4402-9A68-33A2D9EFB198}"/>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18" creationId="{CD2E6170-CCDA-4A8E-93E5-71658BFB535A}"/>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20" creationId="{A80EBCDD-54A3-491E-9753-1240601E7902}"/>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2" creationId="{EBDD1931-9E86-4402-9A68-33A2D9EFB198}"/>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3" creationId="{745DEEED-BE3A-4307-800A-45F555B51C2E}"/>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4" creationId="{F5C73706-35AD-4797-B796-D806B8FE5A35}"/>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5" creationId="{EBDD1931-9E86-4402-9A68-33A2D9EFB198}"/>
          </ac:spMkLst>
        </pc:spChg>
        <pc:spChg chg="add">
          <ac:chgData name="TALLURI NIKHITHA DEVI 20071A05B3" userId="S::20071a05b3@vnrvjiet.org::87f42a88-fe12-46f9-a39e-acdf85bf0269" providerId="AD" clId="Web-{C8DC11DD-6C54-42BD-B334-5D047DCC3ADE}" dt="2022-01-28T18:21:18.804" v="189"/>
          <ac:spMkLst>
            <pc:docMk/>
            <pc:sldMk cId="1285571325" sldId="511"/>
            <ac:spMk id="26" creationId="{EBDD1931-9E86-4402-9A68-33A2D9EFB198}"/>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7" creationId="{777A147A-9ED8-46B4-8660-1B3C2AA880B5}"/>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9" creationId="{5D6C15A0-C087-4593-8414-2B4EC1CDC3DE}"/>
          </ac:spMkLst>
        </pc:spChg>
        <pc:spChg chg="add">
          <ac:chgData name="TALLURI NIKHITHA DEVI 20071A05B3" userId="S::20071a05b3@vnrvjiet.org::87f42a88-fe12-46f9-a39e-acdf85bf0269" providerId="AD" clId="Web-{C8DC11DD-6C54-42BD-B334-5D047DCC3ADE}" dt="2022-01-28T18:21:18.804" v="189"/>
          <ac:spMkLst>
            <pc:docMk/>
            <pc:sldMk cId="1285571325" sldId="511"/>
            <ac:spMk id="31" creationId="{AC17DE74-01C9-4859-B65A-85CF999E8580}"/>
          </ac:spMkLst>
        </pc:spChg>
        <pc:spChg chg="add">
          <ac:chgData name="TALLURI NIKHITHA DEVI 20071A05B3" userId="S::20071a05b3@vnrvjiet.org::87f42a88-fe12-46f9-a39e-acdf85bf0269" providerId="AD" clId="Web-{C8DC11DD-6C54-42BD-B334-5D047DCC3ADE}" dt="2022-01-28T18:21:18.804" v="189"/>
          <ac:spMkLst>
            <pc:docMk/>
            <pc:sldMk cId="1285571325" sldId="511"/>
            <ac:spMk id="33" creationId="{068C0432-0E90-4CC1-8CD3-D44A90DF07EF}"/>
          </ac:spMkLst>
        </pc:spChg>
      </pc:sldChg>
      <pc:sldChg chg="addSp delSp modSp add replId">
        <pc:chgData name="TALLURI NIKHITHA DEVI 20071A05B3" userId="S::20071a05b3@vnrvjiet.org::87f42a88-fe12-46f9-a39e-acdf85bf0269" providerId="AD" clId="Web-{C8DC11DD-6C54-42BD-B334-5D047DCC3ADE}" dt="2022-01-28T18:43:03.995" v="217" actId="14100"/>
        <pc:sldMkLst>
          <pc:docMk/>
          <pc:sldMk cId="2917666660" sldId="512"/>
        </pc:sldMkLst>
        <pc:spChg chg="mod">
          <ac:chgData name="TALLURI NIKHITHA DEVI 20071A05B3" userId="S::20071a05b3@vnrvjiet.org::87f42a88-fe12-46f9-a39e-acdf85bf0269" providerId="AD" clId="Web-{C8DC11DD-6C54-42BD-B334-5D047DCC3ADE}" dt="2022-01-28T18:42:38.479" v="211" actId="20577"/>
          <ac:spMkLst>
            <pc:docMk/>
            <pc:sldMk cId="2917666660" sldId="512"/>
            <ac:spMk id="2" creationId="{35EC60EF-9F20-4E94-8801-8BA37007F39B}"/>
          </ac:spMkLst>
        </pc:spChg>
        <pc:picChg chg="del">
          <ac:chgData name="TALLURI NIKHITHA DEVI 20071A05B3" userId="S::20071a05b3@vnrvjiet.org::87f42a88-fe12-46f9-a39e-acdf85bf0269" providerId="AD" clId="Web-{C8DC11DD-6C54-42BD-B334-5D047DCC3ADE}" dt="2022-01-28T18:42:40.697" v="212"/>
          <ac:picMkLst>
            <pc:docMk/>
            <pc:sldMk cId="2917666660" sldId="512"/>
            <ac:picMk id="5" creationId="{48D590F2-4063-40E4-A88A-71160BEE1470}"/>
          </ac:picMkLst>
        </pc:picChg>
        <pc:picChg chg="add mod">
          <ac:chgData name="TALLURI NIKHITHA DEVI 20071A05B3" userId="S::20071a05b3@vnrvjiet.org::87f42a88-fe12-46f9-a39e-acdf85bf0269" providerId="AD" clId="Web-{C8DC11DD-6C54-42BD-B334-5D047DCC3ADE}" dt="2022-01-28T18:43:03.995" v="217" actId="14100"/>
          <ac:picMkLst>
            <pc:docMk/>
            <pc:sldMk cId="2917666660" sldId="512"/>
            <ac:picMk id="7" creationId="{2B952ECB-75AB-463F-B299-2733D08A7FDA}"/>
          </ac:picMkLst>
        </pc:picChg>
      </pc:sldChg>
    </pc:docChg>
  </pc:docChgLst>
  <pc:docChgLst>
    <pc:chgData name="TALLURI NIKHITHA DEVI 20071A05B3" userId="S::20071a05b3@vnrvjiet.org::87f42a88-fe12-46f9-a39e-acdf85bf0269" providerId="AD" clId="Web-{8BC3C49C-6180-4BCD-8C8F-82CA2CFC1C42}"/>
    <pc:docChg chg="modSld">
      <pc:chgData name="TALLURI NIKHITHA DEVI 20071A05B3" userId="S::20071a05b3@vnrvjiet.org::87f42a88-fe12-46f9-a39e-acdf85bf0269" providerId="AD" clId="Web-{8BC3C49C-6180-4BCD-8C8F-82CA2CFC1C42}" dt="2022-01-28T17:48:32.766" v="13" actId="20577"/>
      <pc:docMkLst>
        <pc:docMk/>
      </pc:docMkLst>
      <pc:sldChg chg="modSp">
        <pc:chgData name="TALLURI NIKHITHA DEVI 20071A05B3" userId="S::20071a05b3@vnrvjiet.org::87f42a88-fe12-46f9-a39e-acdf85bf0269" providerId="AD" clId="Web-{8BC3C49C-6180-4BCD-8C8F-82CA2CFC1C42}" dt="2022-01-28T17:48:32.766" v="13" actId="20577"/>
        <pc:sldMkLst>
          <pc:docMk/>
          <pc:sldMk cId="609414367" sldId="507"/>
        </pc:sldMkLst>
        <pc:spChg chg="mod">
          <ac:chgData name="TALLURI NIKHITHA DEVI 20071A05B3" userId="S::20071a05b3@vnrvjiet.org::87f42a88-fe12-46f9-a39e-acdf85bf0269" providerId="AD" clId="Web-{8BC3C49C-6180-4BCD-8C8F-82CA2CFC1C42}" dt="2022-01-28T17:48:32.766" v="13" actId="20577"/>
          <ac:spMkLst>
            <pc:docMk/>
            <pc:sldMk cId="609414367" sldId="507"/>
            <ac:spMk id="2" creationId="{6D64A1D1-DD07-4DD2-A527-4B1F52D6AB78}"/>
          </ac:spMkLst>
        </pc:spChg>
      </pc:sldChg>
    </pc:docChg>
  </pc:docChgLst>
  <pc:docChgLst>
    <pc:chgData name="TALLURI NIKHITHA DEVI 20071A05B3" userId="S::20071a05b3@vnrvjiet.org::87f42a88-fe12-46f9-a39e-acdf85bf0269" providerId="AD" clId="Web-{DCDFCAC0-FF90-451A-8BD0-8429570C1064}"/>
    <pc:docChg chg="modSld">
      <pc:chgData name="TALLURI NIKHITHA DEVI 20071A05B3" userId="S::20071a05b3@vnrvjiet.org::87f42a88-fe12-46f9-a39e-acdf85bf0269" providerId="AD" clId="Web-{DCDFCAC0-FF90-451A-8BD0-8429570C1064}" dt="2022-01-28T17:47:02.140" v="34" actId="14100"/>
      <pc:docMkLst>
        <pc:docMk/>
      </pc:docMkLst>
      <pc:sldChg chg="addSp modSp">
        <pc:chgData name="TALLURI NIKHITHA DEVI 20071A05B3" userId="S::20071a05b3@vnrvjiet.org::87f42a88-fe12-46f9-a39e-acdf85bf0269" providerId="AD" clId="Web-{DCDFCAC0-FF90-451A-8BD0-8429570C1064}" dt="2022-01-28T17:47:02.140" v="34" actId="14100"/>
        <pc:sldMkLst>
          <pc:docMk/>
          <pc:sldMk cId="2442842964" sldId="497"/>
        </pc:sldMkLst>
        <pc:spChg chg="mod">
          <ac:chgData name="TALLURI NIKHITHA DEVI 20071A05B3" userId="S::20071a05b3@vnrvjiet.org::87f42a88-fe12-46f9-a39e-acdf85bf0269" providerId="AD" clId="Web-{DCDFCAC0-FF90-451A-8BD0-8429570C1064}" dt="2022-01-28T17:47:02.140" v="34" actId="14100"/>
          <ac:spMkLst>
            <pc:docMk/>
            <pc:sldMk cId="2442842964" sldId="497"/>
            <ac:spMk id="2" creationId="{6D64A1D1-DD07-4DD2-A527-4B1F52D6AB78}"/>
          </ac:spMkLst>
        </pc:spChg>
        <pc:spChg chg="add mod">
          <ac:chgData name="TALLURI NIKHITHA DEVI 20071A05B3" userId="S::20071a05b3@vnrvjiet.org::87f42a88-fe12-46f9-a39e-acdf85bf0269" providerId="AD" clId="Web-{DCDFCAC0-FF90-451A-8BD0-8429570C1064}" dt="2022-01-28T17:46:51.265" v="31"/>
          <ac:spMkLst>
            <pc:docMk/>
            <pc:sldMk cId="2442842964" sldId="497"/>
            <ac:spMk id="7" creationId="{51A7D8F7-1EB4-4E5F-827B-2F0C144019D5}"/>
          </ac:spMkLst>
        </pc:spChg>
      </pc:sldChg>
    </pc:docChg>
  </pc:docChgLst>
  <pc:docChgLst>
    <pc:chgData name="SREYA TIRUMALARAJU 20071A05B2" userId="S::20071a05b2@vnrvjiet.org::300ec7c3-4efa-4ded-9e40-3bff8245f8a0" providerId="AD" clId="Web-{7745852E-22BB-4CFD-BBA3-F3CAD66E53AA}"/>
    <pc:docChg chg="modSld">
      <pc:chgData name="SREYA TIRUMALARAJU 20071A05B2" userId="S::20071a05b2@vnrvjiet.org::300ec7c3-4efa-4ded-9e40-3bff8245f8a0" providerId="AD" clId="Web-{7745852E-22BB-4CFD-BBA3-F3CAD66E53AA}" dt="2022-01-28T18:45:05.830" v="12" actId="14100"/>
      <pc:docMkLst>
        <pc:docMk/>
      </pc:docMkLst>
      <pc:sldChg chg="modSp">
        <pc:chgData name="SREYA TIRUMALARAJU 20071A05B2" userId="S::20071a05b2@vnrvjiet.org::300ec7c3-4efa-4ded-9e40-3bff8245f8a0" providerId="AD" clId="Web-{7745852E-22BB-4CFD-BBA3-F3CAD66E53AA}" dt="2022-01-28T18:42:44.079" v="0" actId="20577"/>
        <pc:sldMkLst>
          <pc:docMk/>
          <pc:sldMk cId="3828361547" sldId="503"/>
        </pc:sldMkLst>
        <pc:spChg chg="mod">
          <ac:chgData name="SREYA TIRUMALARAJU 20071A05B2" userId="S::20071a05b2@vnrvjiet.org::300ec7c3-4efa-4ded-9e40-3bff8245f8a0" providerId="AD" clId="Web-{7745852E-22BB-4CFD-BBA3-F3CAD66E53AA}" dt="2022-01-28T18:42:44.079" v="0" actId="20577"/>
          <ac:spMkLst>
            <pc:docMk/>
            <pc:sldMk cId="3828361547" sldId="503"/>
            <ac:spMk id="11" creationId="{1C63071A-2E51-4905-8E6B-74AECEE226B4}"/>
          </ac:spMkLst>
        </pc:spChg>
      </pc:sldChg>
      <pc:sldChg chg="addSp delSp modSp mod modClrScheme delDesignElem chgLayout">
        <pc:chgData name="SREYA TIRUMALARAJU 20071A05B2" userId="S::20071a05b2@vnrvjiet.org::300ec7c3-4efa-4ded-9e40-3bff8245f8a0" providerId="AD" clId="Web-{7745852E-22BB-4CFD-BBA3-F3CAD66E53AA}" dt="2022-01-28T18:45:05.830" v="12" actId="14100"/>
        <pc:sldMkLst>
          <pc:docMk/>
          <pc:sldMk cId="2708356486" sldId="504"/>
        </pc:sldMkLst>
        <pc:spChg chg="mod ord">
          <ac:chgData name="SREYA TIRUMALARAJU 20071A05B2" userId="S::20071a05b2@vnrvjiet.org::300ec7c3-4efa-4ded-9e40-3bff8245f8a0" providerId="AD" clId="Web-{7745852E-22BB-4CFD-BBA3-F3CAD66E53AA}" dt="2022-01-28T18:44:17.986" v="2"/>
          <ac:spMkLst>
            <pc:docMk/>
            <pc:sldMk cId="2708356486" sldId="504"/>
            <ac:spMk id="7" creationId="{8499257D-C40D-4533-97A3-C2FB8CB762CD}"/>
          </ac:spMkLst>
        </pc:spChg>
        <pc:spChg chg="mod ord">
          <ac:chgData name="SREYA TIRUMALARAJU 20071A05B2" userId="S::20071a05b2@vnrvjiet.org::300ec7c3-4efa-4ded-9e40-3bff8245f8a0" providerId="AD" clId="Web-{7745852E-22BB-4CFD-BBA3-F3CAD66E53AA}" dt="2022-01-28T18:44:17.986" v="2"/>
          <ac:spMkLst>
            <pc:docMk/>
            <pc:sldMk cId="2708356486" sldId="504"/>
            <ac:spMk id="8" creationId="{BF490905-5C26-447A-9B42-E55CF46A9731}"/>
          </ac:spMkLst>
        </pc:spChg>
        <pc:spChg chg="mod ord">
          <ac:chgData name="SREYA TIRUMALARAJU 20071A05B2" userId="S::20071a05b2@vnrvjiet.org::300ec7c3-4efa-4ded-9e40-3bff8245f8a0" providerId="AD" clId="Web-{7745852E-22BB-4CFD-BBA3-F3CAD66E53AA}" dt="2022-01-28T18:44:17.986" v="2"/>
          <ac:spMkLst>
            <pc:docMk/>
            <pc:sldMk cId="2708356486" sldId="504"/>
            <ac:spMk id="9" creationId="{A7BA4FBA-41F9-41F5-88B7-F79D63F1C3E3}"/>
          </ac:spMkLst>
        </pc:spChg>
        <pc:spChg chg="add del mod ord">
          <ac:chgData name="SREYA TIRUMALARAJU 20071A05B2" userId="S::20071a05b2@vnrvjiet.org::300ec7c3-4efa-4ded-9e40-3bff8245f8a0" providerId="AD" clId="Web-{7745852E-22BB-4CFD-BBA3-F3CAD66E53AA}" dt="2022-01-28T18:44:27.142" v="3"/>
          <ac:spMkLst>
            <pc:docMk/>
            <pc:sldMk cId="2708356486" sldId="504"/>
            <ac:spMk id="15" creationId="{723EF82B-00BC-45D4-B326-5B679EF6EB69}"/>
          </ac:spMkLst>
        </pc:spChg>
        <pc:spChg chg="add del mod ord">
          <ac:chgData name="SREYA TIRUMALARAJU 20071A05B2" userId="S::20071a05b2@vnrvjiet.org::300ec7c3-4efa-4ded-9e40-3bff8245f8a0" providerId="AD" clId="Web-{7745852E-22BB-4CFD-BBA3-F3CAD66E53AA}" dt="2022-01-28T18:44:48.158" v="8"/>
          <ac:spMkLst>
            <pc:docMk/>
            <pc:sldMk cId="2708356486" sldId="504"/>
            <ac:spMk id="25" creationId="{22A6BDA5-EC0D-40FA-A62D-EAE31A437D70}"/>
          </ac:spMkLst>
        </pc:spChg>
        <pc:spChg chg="mod ord">
          <ac:chgData name="SREYA TIRUMALARAJU 20071A05B2" userId="S::20071a05b2@vnrvjiet.org::300ec7c3-4efa-4ded-9e40-3bff8245f8a0" providerId="AD" clId="Web-{7745852E-22BB-4CFD-BBA3-F3CAD66E53AA}" dt="2022-01-28T18:44:17.986" v="2"/>
          <ac:spMkLst>
            <pc:docMk/>
            <pc:sldMk cId="2708356486" sldId="504"/>
            <ac:spMk id="26" creationId="{3DCBC1AC-1F2E-4F02-8D69-26BF3538A4B9}"/>
          </ac:spMkLst>
        </pc:spChg>
        <pc:spChg chg="add mod ord">
          <ac:chgData name="SREYA TIRUMALARAJU 20071A05B2" userId="S::20071a05b2@vnrvjiet.org::300ec7c3-4efa-4ded-9e40-3bff8245f8a0" providerId="AD" clId="Web-{7745852E-22BB-4CFD-BBA3-F3CAD66E53AA}" dt="2022-01-28T18:44:17.986" v="2"/>
          <ac:spMkLst>
            <pc:docMk/>
            <pc:sldMk cId="2708356486" sldId="504"/>
            <ac:spMk id="27" creationId="{7CEEBA88-E765-4122-8B96-4C12569916E2}"/>
          </ac:spMkLst>
        </pc:spChg>
        <pc:spChg chg="add del mod ord">
          <ac:chgData name="SREYA TIRUMALARAJU 20071A05B2" userId="S::20071a05b2@vnrvjiet.org::300ec7c3-4efa-4ded-9e40-3bff8245f8a0" providerId="AD" clId="Web-{7745852E-22BB-4CFD-BBA3-F3CAD66E53AA}" dt="2022-01-28T18:44:43.158" v="7"/>
          <ac:spMkLst>
            <pc:docMk/>
            <pc:sldMk cId="2708356486" sldId="504"/>
            <ac:spMk id="28" creationId="{6EBE885C-FD77-4B8E-9E2D-1C755E010F56}"/>
          </ac:spMkLst>
        </pc:spChg>
        <pc:spChg chg="add del mod ord">
          <ac:chgData name="SREYA TIRUMALARAJU 20071A05B2" userId="S::20071a05b2@vnrvjiet.org::300ec7c3-4efa-4ded-9e40-3bff8245f8a0" providerId="AD" clId="Web-{7745852E-22BB-4CFD-BBA3-F3CAD66E53AA}" dt="2022-01-28T18:44:55.518" v="10"/>
          <ac:spMkLst>
            <pc:docMk/>
            <pc:sldMk cId="2708356486" sldId="504"/>
            <ac:spMk id="29" creationId="{27B99E3A-9892-4F8A-B9F2-3AFB7D80003D}"/>
          </ac:spMkLst>
        </pc:spChg>
        <pc:spChg chg="del">
          <ac:chgData name="SREYA TIRUMALARAJU 20071A05B2" userId="S::20071a05b2@vnrvjiet.org::300ec7c3-4efa-4ded-9e40-3bff8245f8a0" providerId="AD" clId="Web-{7745852E-22BB-4CFD-BBA3-F3CAD66E53AA}" dt="2022-01-28T18:44:09.798" v="1"/>
          <ac:spMkLst>
            <pc:docMk/>
            <pc:sldMk cId="2708356486" sldId="504"/>
            <ac:spMk id="49" creationId="{EBDD1931-9E86-4402-9A68-33A2D9EFB198}"/>
          </ac:spMkLst>
        </pc:spChg>
        <pc:spChg chg="del">
          <ac:chgData name="SREYA TIRUMALARAJU 20071A05B2" userId="S::20071a05b2@vnrvjiet.org::300ec7c3-4efa-4ded-9e40-3bff8245f8a0" providerId="AD" clId="Web-{7745852E-22BB-4CFD-BBA3-F3CAD66E53AA}" dt="2022-01-28T18:44:09.798" v="1"/>
          <ac:spMkLst>
            <pc:docMk/>
            <pc:sldMk cId="2708356486" sldId="504"/>
            <ac:spMk id="51" creationId="{AC17DE74-01C9-4859-B65A-85CF999E8580}"/>
          </ac:spMkLst>
        </pc:spChg>
        <pc:spChg chg="del">
          <ac:chgData name="SREYA TIRUMALARAJU 20071A05B2" userId="S::20071a05b2@vnrvjiet.org::300ec7c3-4efa-4ded-9e40-3bff8245f8a0" providerId="AD" clId="Web-{7745852E-22BB-4CFD-BBA3-F3CAD66E53AA}" dt="2022-01-28T18:44:09.798" v="1"/>
          <ac:spMkLst>
            <pc:docMk/>
            <pc:sldMk cId="2708356486" sldId="504"/>
            <ac:spMk id="53" creationId="{068C0432-0E90-4CC1-8CD3-D44A90DF07EF}"/>
          </ac:spMkLst>
        </pc:spChg>
        <pc:spChg chg="add del mod">
          <ac:chgData name="SREYA TIRUMALARAJU 20071A05B2" userId="S::20071a05b2@vnrvjiet.org::300ec7c3-4efa-4ded-9e40-3bff8245f8a0" providerId="AD" clId="Web-{7745852E-22BB-4CFD-BBA3-F3CAD66E53AA}" dt="2022-01-28T18:44:52.393" v="9"/>
          <ac:spMkLst>
            <pc:docMk/>
            <pc:sldMk cId="2708356486" sldId="504"/>
            <ac:spMk id="62" creationId="{2F83D1E7-3725-4BAB-9FAC-9182B3CEFF24}"/>
          </ac:spMkLst>
        </pc:spChg>
        <pc:spChg chg="add mod">
          <ac:chgData name="SREYA TIRUMALARAJU 20071A05B2" userId="S::20071a05b2@vnrvjiet.org::300ec7c3-4efa-4ded-9e40-3bff8245f8a0" providerId="AD" clId="Web-{7745852E-22BB-4CFD-BBA3-F3CAD66E53AA}" dt="2022-01-28T18:45:05.830" v="12" actId="14100"/>
          <ac:spMkLst>
            <pc:docMk/>
            <pc:sldMk cId="2708356486" sldId="504"/>
            <ac:spMk id="63" creationId="{33B905CA-C636-4369-90AF-1069947A73A9}"/>
          </ac:spMkLst>
        </pc:spChg>
        <pc:graphicFrameChg chg="del mod ord">
          <ac:chgData name="SREYA TIRUMALARAJU 20071A05B2" userId="S::20071a05b2@vnrvjiet.org::300ec7c3-4efa-4ded-9e40-3bff8245f8a0" providerId="AD" clId="Web-{7745852E-22BB-4CFD-BBA3-F3CAD66E53AA}" dt="2022-01-28T18:44:40.549" v="6"/>
          <ac:graphicFrameMkLst>
            <pc:docMk/>
            <pc:sldMk cId="2708356486" sldId="504"/>
            <ac:graphicFrameMk id="36" creationId="{85BAF995-D1E1-44DA-AE6C-59B1FAB9A136}"/>
          </ac:graphicFrameMkLst>
        </pc:graphicFrameChg>
      </pc:sldChg>
    </pc:docChg>
  </pc:docChgLst>
  <pc:docChgLst>
    <pc:chgData name="SREYA TIRUMALARAJU 20071A05B2" userId="S::20071a05b2@vnrvjiet.org::300ec7c3-4efa-4ded-9e40-3bff8245f8a0" providerId="AD" clId="Web-{3E4EAD81-418E-41D1-9CCF-F758ED68753F}"/>
    <pc:docChg chg="modSld">
      <pc:chgData name="SREYA TIRUMALARAJU 20071A05B2" userId="S::20071a05b2@vnrvjiet.org::300ec7c3-4efa-4ded-9e40-3bff8245f8a0" providerId="AD" clId="Web-{3E4EAD81-418E-41D1-9CCF-F758ED68753F}" dt="2022-01-29T07:09:12.875" v="2" actId="20577"/>
      <pc:docMkLst>
        <pc:docMk/>
      </pc:docMkLst>
      <pc:sldChg chg="modSp">
        <pc:chgData name="SREYA TIRUMALARAJU 20071A05B2" userId="S::20071a05b2@vnrvjiet.org::300ec7c3-4efa-4ded-9e40-3bff8245f8a0" providerId="AD" clId="Web-{3E4EAD81-418E-41D1-9CCF-F758ED68753F}" dt="2022-01-29T07:09:12.875" v="2" actId="20577"/>
        <pc:sldMkLst>
          <pc:docMk/>
          <pc:sldMk cId="1285571325" sldId="511"/>
        </pc:sldMkLst>
        <pc:spChg chg="mod">
          <ac:chgData name="SREYA TIRUMALARAJU 20071A05B2" userId="S::20071a05b2@vnrvjiet.org::300ec7c3-4efa-4ded-9e40-3bff8245f8a0" providerId="AD" clId="Web-{3E4EAD81-418E-41D1-9CCF-F758ED68753F}" dt="2022-01-29T07:09:12.875" v="2" actId="20577"/>
          <ac:spMkLst>
            <pc:docMk/>
            <pc:sldMk cId="1285571325" sldId="511"/>
            <ac:spMk id="11" creationId="{1C63071A-2E51-4905-8E6B-74AECEE226B4}"/>
          </ac:spMkLst>
        </pc:spChg>
      </pc:sldChg>
    </pc:docChg>
  </pc:docChgLst>
  <pc:docChgLst>
    <pc:chgData name="SREYA TIRUMALARAJU 20071A05B2" userId="S::20071a05b2@vnrvjiet.org::300ec7c3-4efa-4ded-9e40-3bff8245f8a0" providerId="AD" clId="Web-{09D6597E-0244-448D-BB7C-49D9EA774126}"/>
    <pc:docChg chg="modSld">
      <pc:chgData name="SREYA TIRUMALARAJU 20071A05B2" userId="S::20071a05b2@vnrvjiet.org::300ec7c3-4efa-4ded-9e40-3bff8245f8a0" providerId="AD" clId="Web-{09D6597E-0244-448D-BB7C-49D9EA774126}" dt="2022-01-28T18:55:49.747" v="45" actId="20577"/>
      <pc:docMkLst>
        <pc:docMk/>
      </pc:docMkLst>
      <pc:sldChg chg="modSp">
        <pc:chgData name="SREYA TIRUMALARAJU 20071A05B2" userId="S::20071a05b2@vnrvjiet.org::300ec7c3-4efa-4ded-9e40-3bff8245f8a0" providerId="AD" clId="Web-{09D6597E-0244-448D-BB7C-49D9EA774126}" dt="2022-01-28T18:55:35.481" v="39" actId="20577"/>
        <pc:sldMkLst>
          <pc:docMk/>
          <pc:sldMk cId="1249466392" sldId="430"/>
        </pc:sldMkLst>
        <pc:spChg chg="mod">
          <ac:chgData name="SREYA TIRUMALARAJU 20071A05B2" userId="S::20071a05b2@vnrvjiet.org::300ec7c3-4efa-4ded-9e40-3bff8245f8a0" providerId="AD" clId="Web-{09D6597E-0244-448D-BB7C-49D9EA774126}" dt="2022-01-28T18:55:35.481" v="39" actId="20577"/>
          <ac:spMkLst>
            <pc:docMk/>
            <pc:sldMk cId="1249466392" sldId="430"/>
            <ac:spMk id="7" creationId="{02E3F24F-86AE-40A0-9186-EEFF5AD1F8F7}"/>
          </ac:spMkLst>
        </pc:spChg>
      </pc:sldChg>
      <pc:sldChg chg="modSp">
        <pc:chgData name="SREYA TIRUMALARAJU 20071A05B2" userId="S::20071a05b2@vnrvjiet.org::300ec7c3-4efa-4ded-9e40-3bff8245f8a0" providerId="AD" clId="Web-{09D6597E-0244-448D-BB7C-49D9EA774126}" dt="2022-01-28T18:46:13.349" v="3" actId="20577"/>
        <pc:sldMkLst>
          <pc:docMk/>
          <pc:sldMk cId="3828361547" sldId="503"/>
        </pc:sldMkLst>
        <pc:spChg chg="mod">
          <ac:chgData name="SREYA TIRUMALARAJU 20071A05B2" userId="S::20071a05b2@vnrvjiet.org::300ec7c3-4efa-4ded-9e40-3bff8245f8a0" providerId="AD" clId="Web-{09D6597E-0244-448D-BB7C-49D9EA774126}" dt="2022-01-28T18:46:13.349" v="3" actId="20577"/>
          <ac:spMkLst>
            <pc:docMk/>
            <pc:sldMk cId="3828361547" sldId="503"/>
            <ac:spMk id="11" creationId="{1C63071A-2E51-4905-8E6B-74AECEE226B4}"/>
          </ac:spMkLst>
        </pc:spChg>
      </pc:sldChg>
      <pc:sldChg chg="modSp">
        <pc:chgData name="SREYA TIRUMALARAJU 20071A05B2" userId="S::20071a05b2@vnrvjiet.org::300ec7c3-4efa-4ded-9e40-3bff8245f8a0" providerId="AD" clId="Web-{09D6597E-0244-448D-BB7C-49D9EA774126}" dt="2022-01-28T18:53:19.917" v="37" actId="20577"/>
        <pc:sldMkLst>
          <pc:docMk/>
          <pc:sldMk cId="2708356486" sldId="504"/>
        </pc:sldMkLst>
        <pc:spChg chg="mod">
          <ac:chgData name="SREYA TIRUMALARAJU 20071A05B2" userId="S::20071a05b2@vnrvjiet.org::300ec7c3-4efa-4ded-9e40-3bff8245f8a0" providerId="AD" clId="Web-{09D6597E-0244-448D-BB7C-49D9EA774126}" dt="2022-01-28T18:53:19.917" v="37" actId="20577"/>
          <ac:spMkLst>
            <pc:docMk/>
            <pc:sldMk cId="2708356486" sldId="504"/>
            <ac:spMk id="63" creationId="{33B905CA-C636-4369-90AF-1069947A73A9}"/>
          </ac:spMkLst>
        </pc:spChg>
      </pc:sldChg>
      <pc:sldChg chg="modSp">
        <pc:chgData name="SREYA TIRUMALARAJU 20071A05B2" userId="S::20071a05b2@vnrvjiet.org::300ec7c3-4efa-4ded-9e40-3bff8245f8a0" providerId="AD" clId="Web-{09D6597E-0244-448D-BB7C-49D9EA774126}" dt="2022-01-28T18:55:49.747" v="45" actId="20577"/>
        <pc:sldMkLst>
          <pc:docMk/>
          <pc:sldMk cId="4154056506" sldId="509"/>
        </pc:sldMkLst>
        <pc:spChg chg="mod">
          <ac:chgData name="SREYA TIRUMALARAJU 20071A05B2" userId="S::20071a05b2@vnrvjiet.org::300ec7c3-4efa-4ded-9e40-3bff8245f8a0" providerId="AD" clId="Web-{09D6597E-0244-448D-BB7C-49D9EA774126}" dt="2022-01-28T18:55:49.747" v="45" actId="20577"/>
          <ac:spMkLst>
            <pc:docMk/>
            <pc:sldMk cId="4154056506" sldId="509"/>
            <ac:spMk id="7" creationId="{EBF270E3-31A1-4533-AE2C-CC7832466610}"/>
          </ac:spMkLst>
        </pc:spChg>
      </pc:sldChg>
    </pc:docChg>
  </pc:docChgLst>
  <pc:docChgLst>
    <pc:chgData name="TALLURI NIKHITHA DEVI 20071A05B3" userId="S::20071a05b3@vnrvjiet.org::87f42a88-fe12-46f9-a39e-acdf85bf0269" providerId="AD" clId="Web-{2B9B2AEE-76C3-4E61-98CC-87E5786D09F9}"/>
    <pc:docChg chg="modSld">
      <pc:chgData name="TALLURI NIKHITHA DEVI 20071A05B3" userId="S::20071a05b3@vnrvjiet.org::87f42a88-fe12-46f9-a39e-acdf85bf0269" providerId="AD" clId="Web-{2B9B2AEE-76C3-4E61-98CC-87E5786D09F9}" dt="2022-01-28T17:45:17.644" v="26"/>
      <pc:docMkLst>
        <pc:docMk/>
      </pc:docMkLst>
      <pc:sldChg chg="modSp">
        <pc:chgData name="TALLURI NIKHITHA DEVI 20071A05B3" userId="S::20071a05b3@vnrvjiet.org::87f42a88-fe12-46f9-a39e-acdf85bf0269" providerId="AD" clId="Web-{2B9B2AEE-76C3-4E61-98CC-87E5786D09F9}" dt="2022-01-28T17:42:15.423" v="15" actId="20577"/>
        <pc:sldMkLst>
          <pc:docMk/>
          <pc:sldMk cId="3865773605" sldId="496"/>
        </pc:sldMkLst>
        <pc:spChg chg="mod">
          <ac:chgData name="TALLURI NIKHITHA DEVI 20071A05B3" userId="S::20071a05b3@vnrvjiet.org::87f42a88-fe12-46f9-a39e-acdf85bf0269" providerId="AD" clId="Web-{2B9B2AEE-76C3-4E61-98CC-87E5786D09F9}" dt="2022-01-28T17:42:15.423" v="15" actId="20577"/>
          <ac:spMkLst>
            <pc:docMk/>
            <pc:sldMk cId="3865773605" sldId="496"/>
            <ac:spMk id="3" creationId="{AF5A2D86-784C-417D-9AD4-AF18311FBC6D}"/>
          </ac:spMkLst>
        </pc:spChg>
      </pc:sldChg>
      <pc:sldChg chg="addSp delSp modSp">
        <pc:chgData name="TALLURI NIKHITHA DEVI 20071A05B3" userId="S::20071a05b3@vnrvjiet.org::87f42a88-fe12-46f9-a39e-acdf85bf0269" providerId="AD" clId="Web-{2B9B2AEE-76C3-4E61-98CC-87E5786D09F9}" dt="2022-01-28T17:45:17.644" v="26"/>
        <pc:sldMkLst>
          <pc:docMk/>
          <pc:sldMk cId="2442842964" sldId="497"/>
        </pc:sldMkLst>
        <pc:spChg chg="mod">
          <ac:chgData name="TALLURI NIKHITHA DEVI 20071A05B3" userId="S::20071a05b3@vnrvjiet.org::87f42a88-fe12-46f9-a39e-acdf85bf0269" providerId="AD" clId="Web-{2B9B2AEE-76C3-4E61-98CC-87E5786D09F9}" dt="2022-01-28T17:44:33.815" v="23" actId="1076"/>
          <ac:spMkLst>
            <pc:docMk/>
            <pc:sldMk cId="2442842964" sldId="497"/>
            <ac:spMk id="2" creationId="{6D64A1D1-DD07-4DD2-A527-4B1F52D6AB78}"/>
          </ac:spMkLst>
        </pc:spChg>
        <pc:spChg chg="del mod">
          <ac:chgData name="TALLURI NIKHITHA DEVI 20071A05B3" userId="S::20071a05b3@vnrvjiet.org::87f42a88-fe12-46f9-a39e-acdf85bf0269" providerId="AD" clId="Web-{2B9B2AEE-76C3-4E61-98CC-87E5786D09F9}" dt="2022-01-28T17:45:17.644" v="26"/>
          <ac:spMkLst>
            <pc:docMk/>
            <pc:sldMk cId="2442842964" sldId="497"/>
            <ac:spMk id="5" creationId="{13E18432-CFA9-4F2E-902D-95B380693D0C}"/>
          </ac:spMkLst>
        </pc:spChg>
        <pc:spChg chg="add del">
          <ac:chgData name="TALLURI NIKHITHA DEVI 20071A05B3" userId="S::20071a05b3@vnrvjiet.org::87f42a88-fe12-46f9-a39e-acdf85bf0269" providerId="AD" clId="Web-{2B9B2AEE-76C3-4E61-98CC-87E5786D09F9}" dt="2022-01-28T17:45:08.659" v="24"/>
          <ac:spMkLst>
            <pc:docMk/>
            <pc:sldMk cId="2442842964" sldId="497"/>
            <ac:spMk id="7" creationId="{21B84F7F-4776-4F00-9FF0-5B2176A8FE46}"/>
          </ac:spMkLst>
        </pc:spChg>
        <pc:spChg chg="add">
          <ac:chgData name="TALLURI NIKHITHA DEVI 20071A05B3" userId="S::20071a05b3@vnrvjiet.org::87f42a88-fe12-46f9-a39e-acdf85bf0269" providerId="AD" clId="Web-{2B9B2AEE-76C3-4E61-98CC-87E5786D09F9}" dt="2022-01-28T17:42:28.423" v="17"/>
          <ac:spMkLst>
            <pc:docMk/>
            <pc:sldMk cId="2442842964" sldId="497"/>
            <ac:spMk id="8" creationId="{B2A4784D-AA16-40CC-8763-4E0F006A9ECB}"/>
          </ac:spMkLst>
        </pc:spChg>
        <pc:spChg chg="add">
          <ac:chgData name="TALLURI NIKHITHA DEVI 20071A05B3" userId="S::20071a05b3@vnrvjiet.org::87f42a88-fe12-46f9-a39e-acdf85bf0269" providerId="AD" clId="Web-{2B9B2AEE-76C3-4E61-98CC-87E5786D09F9}" dt="2022-01-28T17:43:23.299" v="18"/>
          <ac:spMkLst>
            <pc:docMk/>
            <pc:sldMk cId="2442842964" sldId="497"/>
            <ac:spMk id="9" creationId="{A948EDB8-BA42-4FD1-8730-F5E8E4AA6ED5}"/>
          </ac:spMkLst>
        </pc:spChg>
        <pc:spChg chg="add del mod">
          <ac:chgData name="TALLURI NIKHITHA DEVI 20071A05B3" userId="S::20071a05b3@vnrvjiet.org::87f42a88-fe12-46f9-a39e-acdf85bf0269" providerId="AD" clId="Web-{2B9B2AEE-76C3-4E61-98CC-87E5786D09F9}" dt="2022-01-28T17:44:15.362" v="21"/>
          <ac:spMkLst>
            <pc:docMk/>
            <pc:sldMk cId="2442842964" sldId="497"/>
            <ac:spMk id="12" creationId="{7DAD1316-201F-4CA5-868B-542391FCC4C0}"/>
          </ac:spMkLst>
        </pc:spChg>
      </pc:sldChg>
    </pc:docChg>
  </pc:docChgLst>
  <pc:docChgLst>
    <pc:chgData name="TELUGU SINDHU 20071A05B5" userId="S::20071a05b5@vnrvjiet.org::bcd4e50c-aa7f-4c6c-bad8-1be7ba8ef1d0" providerId="AD" clId="Web-{E85285A7-CC94-4A76-808F-39121F36F442}"/>
    <pc:docChg chg="modSld">
      <pc:chgData name="TELUGU SINDHU 20071A05B5" userId="S::20071a05b5@vnrvjiet.org::bcd4e50c-aa7f-4c6c-bad8-1be7ba8ef1d0" providerId="AD" clId="Web-{E85285A7-CC94-4A76-808F-39121F36F442}" dt="2022-01-28T17:44:57.327" v="18" actId="1076"/>
      <pc:docMkLst>
        <pc:docMk/>
      </pc:docMkLst>
      <pc:sldChg chg="addSp delSp modSp mod modClrScheme chgLayout">
        <pc:chgData name="TELUGU SINDHU 20071A05B5" userId="S::20071a05b5@vnrvjiet.org::bcd4e50c-aa7f-4c6c-bad8-1be7ba8ef1d0" providerId="AD" clId="Web-{E85285A7-CC94-4A76-808F-39121F36F442}" dt="2022-01-28T17:44:09.124" v="11"/>
        <pc:sldMkLst>
          <pc:docMk/>
          <pc:sldMk cId="783648607" sldId="429"/>
        </pc:sldMkLst>
        <pc:spChg chg="mod ord">
          <ac:chgData name="TELUGU SINDHU 20071A05B5" userId="S::20071a05b5@vnrvjiet.org::bcd4e50c-aa7f-4c6c-bad8-1be7ba8ef1d0" providerId="AD" clId="Web-{E85285A7-CC94-4A76-808F-39121F36F442}" dt="2022-01-28T17:44:04.639" v="10"/>
          <ac:spMkLst>
            <pc:docMk/>
            <pc:sldMk cId="783648607" sldId="429"/>
            <ac:spMk id="2" creationId="{35EC60EF-9F20-4E94-8801-8BA37007F39B}"/>
          </ac:spMkLst>
        </pc:spChg>
        <pc:spChg chg="add">
          <ac:chgData name="TELUGU SINDHU 20071A05B5" userId="S::20071a05b5@vnrvjiet.org::bcd4e50c-aa7f-4c6c-bad8-1be7ba8ef1d0" providerId="AD" clId="Web-{E85285A7-CC94-4A76-808F-39121F36F442}" dt="2022-01-28T17:43:30.405" v="4"/>
          <ac:spMkLst>
            <pc:docMk/>
            <pc:sldMk cId="783648607" sldId="429"/>
            <ac:spMk id="3" creationId="{A4D4D8A2-C4A5-4ED4-AD8F-649BEBAD2B41}"/>
          </ac:spMkLst>
        </pc:spChg>
        <pc:spChg chg="mod ord">
          <ac:chgData name="TELUGU SINDHU 20071A05B5" userId="S::20071a05b5@vnrvjiet.org::bcd4e50c-aa7f-4c6c-bad8-1be7ba8ef1d0" providerId="AD" clId="Web-{E85285A7-CC94-4A76-808F-39121F36F442}" dt="2022-01-28T17:44:04.639" v="10"/>
          <ac:spMkLst>
            <pc:docMk/>
            <pc:sldMk cId="783648607" sldId="429"/>
            <ac:spMk id="4" creationId="{AA0186A6-0E67-4859-AD6E-76551F0713A0}"/>
          </ac:spMkLst>
        </pc:spChg>
        <pc:spChg chg="mod ord">
          <ac:chgData name="TELUGU SINDHU 20071A05B5" userId="S::20071a05b5@vnrvjiet.org::bcd4e50c-aa7f-4c6c-bad8-1be7ba8ef1d0" providerId="AD" clId="Web-{E85285A7-CC94-4A76-808F-39121F36F442}" dt="2022-01-28T17:44:04.639" v="10"/>
          <ac:spMkLst>
            <pc:docMk/>
            <pc:sldMk cId="783648607" sldId="429"/>
            <ac:spMk id="5" creationId="{B181AB31-AB0A-466D-8F3B-887FBDF64799}"/>
          </ac:spMkLst>
        </pc:spChg>
        <pc:spChg chg="mod ord">
          <ac:chgData name="TELUGU SINDHU 20071A05B5" userId="S::20071a05b5@vnrvjiet.org::bcd4e50c-aa7f-4c6c-bad8-1be7ba8ef1d0" providerId="AD" clId="Web-{E85285A7-CC94-4A76-808F-39121F36F442}" dt="2022-01-28T17:44:04.639" v="10"/>
          <ac:spMkLst>
            <pc:docMk/>
            <pc:sldMk cId="783648607" sldId="429"/>
            <ac:spMk id="6" creationId="{FAEA3822-3DBB-41A6-8C93-47E05C8A78DA}"/>
          </ac:spMkLst>
        </pc:spChg>
        <pc:spChg chg="add">
          <ac:chgData name="TELUGU SINDHU 20071A05B5" userId="S::20071a05b5@vnrvjiet.org::bcd4e50c-aa7f-4c6c-bad8-1be7ba8ef1d0" providerId="AD" clId="Web-{E85285A7-CC94-4A76-808F-39121F36F442}" dt="2022-01-28T17:43:31.139" v="5"/>
          <ac:spMkLst>
            <pc:docMk/>
            <pc:sldMk cId="783648607" sldId="429"/>
            <ac:spMk id="7" creationId="{ABF14227-BDA4-4C2D-8E7C-5487532DE072}"/>
          </ac:spMkLst>
        </pc:spChg>
        <pc:spChg chg="add">
          <ac:chgData name="TELUGU SINDHU 20071A05B5" userId="S::20071a05b5@vnrvjiet.org::bcd4e50c-aa7f-4c6c-bad8-1be7ba8ef1d0" providerId="AD" clId="Web-{E85285A7-CC94-4A76-808F-39121F36F442}" dt="2022-01-28T17:43:32.983" v="6"/>
          <ac:spMkLst>
            <pc:docMk/>
            <pc:sldMk cId="783648607" sldId="429"/>
            <ac:spMk id="8" creationId="{0E77F623-4C73-461C-9562-A8453BA5BEF9}"/>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0" creationId="{84D14DB3-B980-47D9-8F83-88F8ACCA188A}"/>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1" creationId="{FEC4D5DD-8ECE-437A-9015-8EE5DFE88A51}"/>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2" creationId="{43CDDAF8-607E-4B1A-9004-26B82C264BE4}"/>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3" creationId="{66CDE8D3-227C-48B6-9566-3FFA55D5FE87}"/>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4" creationId="{62CBEEE3-BD77-4E35-8EEE-3A8C90909715}"/>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5" creationId="{7F53AE45-2E4A-41F7-81B0-D7A1F67AEB0A}"/>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6" creationId="{9997E77A-3062-4760-B323-91225E21C3E6}"/>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7" creationId="{0C059191-F49A-4DEB-A8B9-ED89B7285929}"/>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8" creationId="{8F844876-4477-4EC3-9D6E-9A13C5EF0B49}"/>
          </ac:spMkLst>
        </pc:spChg>
        <pc:spChg chg="add">
          <ac:chgData name="TELUGU SINDHU 20071A05B5" userId="S::20071a05b5@vnrvjiet.org::bcd4e50c-aa7f-4c6c-bad8-1be7ba8ef1d0" providerId="AD" clId="Web-{E85285A7-CC94-4A76-808F-39121F36F442}" dt="2022-01-28T17:44:09.124" v="11"/>
          <ac:spMkLst>
            <pc:docMk/>
            <pc:sldMk cId="783648607" sldId="429"/>
            <ac:spMk id="19" creationId="{E8110FAA-2297-4859-AA94-670070DEB8C7}"/>
          </ac:spMkLst>
        </pc:spChg>
        <pc:graphicFrameChg chg="mod ord">
          <ac:chgData name="TELUGU SINDHU 20071A05B5" userId="S::20071a05b5@vnrvjiet.org::bcd4e50c-aa7f-4c6c-bad8-1be7ba8ef1d0" providerId="AD" clId="Web-{E85285A7-CC94-4A76-808F-39121F36F442}" dt="2022-01-28T17:44:04.639" v="10"/>
          <ac:graphicFrameMkLst>
            <pc:docMk/>
            <pc:sldMk cId="783648607" sldId="429"/>
            <ac:graphicFrameMk id="9" creationId="{25FBAE17-ABAB-4DED-8DCE-876F5A547E62}"/>
          </ac:graphicFrameMkLst>
        </pc:graphicFrameChg>
      </pc:sldChg>
      <pc:sldChg chg="addSp delSp modSp">
        <pc:chgData name="TELUGU SINDHU 20071A05B5" userId="S::20071a05b5@vnrvjiet.org::bcd4e50c-aa7f-4c6c-bad8-1be7ba8ef1d0" providerId="AD" clId="Web-{E85285A7-CC94-4A76-808F-39121F36F442}" dt="2022-01-28T17:44:57.327" v="18" actId="1076"/>
        <pc:sldMkLst>
          <pc:docMk/>
          <pc:sldMk cId="2442842964" sldId="497"/>
        </pc:sldMkLst>
        <pc:spChg chg="mod">
          <ac:chgData name="TELUGU SINDHU 20071A05B5" userId="S::20071a05b5@vnrvjiet.org::bcd4e50c-aa7f-4c6c-bad8-1be7ba8ef1d0" providerId="AD" clId="Web-{E85285A7-CC94-4A76-808F-39121F36F442}" dt="2022-01-28T17:44:57.327" v="18" actId="1076"/>
          <ac:spMkLst>
            <pc:docMk/>
            <pc:sldMk cId="2442842964" sldId="497"/>
            <ac:spMk id="7" creationId="{21B84F7F-4776-4F00-9FF0-5B2176A8FE46}"/>
          </ac:spMkLst>
        </pc:spChg>
        <pc:spChg chg="del">
          <ac:chgData name="TELUGU SINDHU 20071A05B5" userId="S::20071a05b5@vnrvjiet.org::bcd4e50c-aa7f-4c6c-bad8-1be7ba8ef1d0" providerId="AD" clId="Web-{E85285A7-CC94-4A76-808F-39121F36F442}" dt="2022-01-28T17:44:53.030" v="16"/>
          <ac:spMkLst>
            <pc:docMk/>
            <pc:sldMk cId="2442842964" sldId="497"/>
            <ac:spMk id="8" creationId="{B2A4784D-AA16-40CC-8763-4E0F006A9ECB}"/>
          </ac:spMkLst>
        </pc:spChg>
        <pc:spChg chg="del">
          <ac:chgData name="TELUGU SINDHU 20071A05B5" userId="S::20071a05b5@vnrvjiet.org::bcd4e50c-aa7f-4c6c-bad8-1be7ba8ef1d0" providerId="AD" clId="Web-{E85285A7-CC94-4A76-808F-39121F36F442}" dt="2022-01-28T17:44:51.780" v="15"/>
          <ac:spMkLst>
            <pc:docMk/>
            <pc:sldMk cId="2442842964" sldId="497"/>
            <ac:spMk id="9" creationId="{A948EDB8-BA42-4FD1-8730-F5E8E4AA6ED5}"/>
          </ac:spMkLst>
        </pc:spChg>
        <pc:spChg chg="add del">
          <ac:chgData name="TELUGU SINDHU 20071A05B5" userId="S::20071a05b5@vnrvjiet.org::bcd4e50c-aa7f-4c6c-bad8-1be7ba8ef1d0" providerId="AD" clId="Web-{E85285A7-CC94-4A76-808F-39121F36F442}" dt="2022-01-28T17:44:50.702" v="14"/>
          <ac:spMkLst>
            <pc:docMk/>
            <pc:sldMk cId="2442842964" sldId="497"/>
            <ac:spMk id="10" creationId="{39024E51-3B33-4712-91E0-D13CA5CAF055}"/>
          </ac:spMkLst>
        </pc:spChg>
        <pc:spChg chg="add del mod">
          <ac:chgData name="TELUGU SINDHU 20071A05B5" userId="S::20071a05b5@vnrvjiet.org::bcd4e50c-aa7f-4c6c-bad8-1be7ba8ef1d0" providerId="AD" clId="Web-{E85285A7-CC94-4A76-808F-39121F36F442}" dt="2022-01-28T17:44:49.390" v="13"/>
          <ac:spMkLst>
            <pc:docMk/>
            <pc:sldMk cId="2442842964" sldId="497"/>
            <ac:spMk id="11" creationId="{6F2DAFD4-C2B9-4169-958B-C6010F013A2E}"/>
          </ac:spMkLst>
        </pc:spChg>
      </pc:sldChg>
      <pc:sldChg chg="addSp">
        <pc:chgData name="TELUGU SINDHU 20071A05B5" userId="S::20071a05b5@vnrvjiet.org::bcd4e50c-aa7f-4c6c-bad8-1be7ba8ef1d0" providerId="AD" clId="Web-{E85285A7-CC94-4A76-808F-39121F36F442}" dt="2022-01-28T17:43:22.702" v="3"/>
        <pc:sldMkLst>
          <pc:docMk/>
          <pc:sldMk cId="4048077842" sldId="501"/>
        </pc:sldMkLst>
        <pc:spChg chg="add">
          <ac:chgData name="TELUGU SINDHU 20071A05B5" userId="S::20071a05b5@vnrvjiet.org::bcd4e50c-aa7f-4c6c-bad8-1be7ba8ef1d0" providerId="AD" clId="Web-{E85285A7-CC94-4A76-808F-39121F36F442}" dt="2022-01-28T17:43:22.702" v="3"/>
          <ac:spMkLst>
            <pc:docMk/>
            <pc:sldMk cId="4048077842" sldId="501"/>
            <ac:spMk id="2" creationId="{AE76D1BC-C567-4DAF-AB34-3D9D8BA3A0A3}"/>
          </ac:spMkLst>
        </pc:spChg>
      </pc:sldChg>
      <pc:sldChg chg="addSp">
        <pc:chgData name="TELUGU SINDHU 20071A05B5" userId="S::20071a05b5@vnrvjiet.org::bcd4e50c-aa7f-4c6c-bad8-1be7ba8ef1d0" providerId="AD" clId="Web-{E85285A7-CC94-4A76-808F-39121F36F442}" dt="2022-01-28T17:43:16.202" v="2"/>
        <pc:sldMkLst>
          <pc:docMk/>
          <pc:sldMk cId="3828361547" sldId="503"/>
        </pc:sldMkLst>
        <pc:spChg chg="add">
          <ac:chgData name="TELUGU SINDHU 20071A05B5" userId="S::20071a05b5@vnrvjiet.org::bcd4e50c-aa7f-4c6c-bad8-1be7ba8ef1d0" providerId="AD" clId="Web-{E85285A7-CC94-4A76-808F-39121F36F442}" dt="2022-01-28T17:43:16.202" v="2"/>
          <ac:spMkLst>
            <pc:docMk/>
            <pc:sldMk cId="3828361547" sldId="503"/>
            <ac:spMk id="3" creationId="{517EF362-868F-4CC5-B9FB-8354ADCD3FC5}"/>
          </ac:spMkLst>
        </pc:spChg>
      </pc:sldChg>
      <pc:sldChg chg="addSp">
        <pc:chgData name="TELUGU SINDHU 20071A05B5" userId="S::20071a05b5@vnrvjiet.org::bcd4e50c-aa7f-4c6c-bad8-1be7ba8ef1d0" providerId="AD" clId="Web-{E85285A7-CC94-4A76-808F-39121F36F442}" dt="2022-01-28T17:43:12.280" v="1"/>
        <pc:sldMkLst>
          <pc:docMk/>
          <pc:sldMk cId="2708356486" sldId="504"/>
        </pc:sldMkLst>
        <pc:spChg chg="add">
          <ac:chgData name="TELUGU SINDHU 20071A05B5" userId="S::20071a05b5@vnrvjiet.org::bcd4e50c-aa7f-4c6c-bad8-1be7ba8ef1d0" providerId="AD" clId="Web-{E85285A7-CC94-4A76-808F-39121F36F442}" dt="2022-01-28T17:43:12.280" v="1"/>
          <ac:spMkLst>
            <pc:docMk/>
            <pc:sldMk cId="2708356486" sldId="504"/>
            <ac:spMk id="2" creationId="{283899EC-9875-4E67-8826-7E1749CCCCFD}"/>
          </ac:spMkLst>
        </pc:spChg>
      </pc:sldChg>
      <pc:sldChg chg="addSp">
        <pc:chgData name="TELUGU SINDHU 20071A05B5" userId="S::20071a05b5@vnrvjiet.org::bcd4e50c-aa7f-4c6c-bad8-1be7ba8ef1d0" providerId="AD" clId="Web-{E85285A7-CC94-4A76-808F-39121F36F442}" dt="2022-01-28T17:42:54.092" v="0"/>
        <pc:sldMkLst>
          <pc:docMk/>
          <pc:sldMk cId="2151942242" sldId="506"/>
        </pc:sldMkLst>
        <pc:spChg chg="add">
          <ac:chgData name="TELUGU SINDHU 20071A05B5" userId="S::20071a05b5@vnrvjiet.org::bcd4e50c-aa7f-4c6c-bad8-1be7ba8ef1d0" providerId="AD" clId="Web-{E85285A7-CC94-4A76-808F-39121F36F442}" dt="2022-01-28T17:42:54.092" v="0"/>
          <ac:spMkLst>
            <pc:docMk/>
            <pc:sldMk cId="2151942242" sldId="506"/>
            <ac:spMk id="6" creationId="{3DA4938E-B537-4A86-B651-13F88477A7A0}"/>
          </ac:spMkLst>
        </pc:spChg>
      </pc:sldChg>
    </pc:docChg>
  </pc:docChgLst>
  <pc:docChgLst>
    <pc:chgData name="21075A0512 VIKAS KAMARAPU" userId="S::21075a0512@vnrvjiet.org::b91a92d8-365e-40ac-a683-f64892cde70f" providerId="AD" clId="Web-{9AA4CA8B-3E3E-4928-B0D8-4F14AEA8E926}"/>
    <pc:docChg chg="modSld">
      <pc:chgData name="21075A0512 VIKAS KAMARAPU" userId="S::21075a0512@vnrvjiet.org::b91a92d8-365e-40ac-a683-f64892cde70f" providerId="AD" clId="Web-{9AA4CA8B-3E3E-4928-B0D8-4F14AEA8E926}" dt="2022-01-28T18:49:40.949" v="1" actId="14100"/>
      <pc:docMkLst>
        <pc:docMk/>
      </pc:docMkLst>
      <pc:sldChg chg="modSp">
        <pc:chgData name="21075A0512 VIKAS KAMARAPU" userId="S::21075a0512@vnrvjiet.org::b91a92d8-365e-40ac-a683-f64892cde70f" providerId="AD" clId="Web-{9AA4CA8B-3E3E-4928-B0D8-4F14AEA8E926}" dt="2022-01-28T18:49:40.949" v="1" actId="14100"/>
        <pc:sldMkLst>
          <pc:docMk/>
          <pc:sldMk cId="2708356486" sldId="504"/>
        </pc:sldMkLst>
        <pc:spChg chg="mod">
          <ac:chgData name="21075A0512 VIKAS KAMARAPU" userId="S::21075a0512@vnrvjiet.org::b91a92d8-365e-40ac-a683-f64892cde70f" providerId="AD" clId="Web-{9AA4CA8B-3E3E-4928-B0D8-4F14AEA8E926}" dt="2022-01-28T18:49:40.949" v="1" actId="14100"/>
          <ac:spMkLst>
            <pc:docMk/>
            <pc:sldMk cId="2708356486" sldId="504"/>
            <ac:spMk id="63" creationId="{33B905CA-C636-4369-90AF-1069947A73A9}"/>
          </ac:spMkLst>
        </pc:spChg>
      </pc:sldChg>
    </pc:docChg>
  </pc:docChgLst>
  <pc:docChgLst>
    <pc:chgData name="SREYA TIRUMALARAJU 20071A05B2" userId="S::20071a05b2@vnrvjiet.org::300ec7c3-4efa-4ded-9e40-3bff8245f8a0" providerId="AD" clId="Web-{CABA52F3-9715-43BC-A0A1-BE048A270A91}"/>
    <pc:docChg chg="modSld sldOrd">
      <pc:chgData name="SREYA TIRUMALARAJU 20071A05B2" userId="S::20071a05b2@vnrvjiet.org::300ec7c3-4efa-4ded-9e40-3bff8245f8a0" providerId="AD" clId="Web-{CABA52F3-9715-43BC-A0A1-BE048A270A91}" dt="2022-01-28T18:16:30.672" v="115" actId="1076"/>
      <pc:docMkLst>
        <pc:docMk/>
      </pc:docMkLst>
      <pc:sldChg chg="modSp">
        <pc:chgData name="SREYA TIRUMALARAJU 20071A05B2" userId="S::20071a05b2@vnrvjiet.org::300ec7c3-4efa-4ded-9e40-3bff8245f8a0" providerId="AD" clId="Web-{CABA52F3-9715-43BC-A0A1-BE048A270A91}" dt="2022-01-28T18:16:30.672" v="115" actId="1076"/>
        <pc:sldMkLst>
          <pc:docMk/>
          <pc:sldMk cId="1795373339" sldId="498"/>
        </pc:sldMkLst>
        <pc:spChg chg="mod">
          <ac:chgData name="SREYA TIRUMALARAJU 20071A05B2" userId="S::20071a05b2@vnrvjiet.org::300ec7c3-4efa-4ded-9e40-3bff8245f8a0" providerId="AD" clId="Web-{CABA52F3-9715-43BC-A0A1-BE048A270A91}" dt="2022-01-28T18:16:30.672" v="115" actId="1076"/>
          <ac:spMkLst>
            <pc:docMk/>
            <pc:sldMk cId="1795373339" sldId="498"/>
            <ac:spMk id="5" creationId="{5B430F02-9645-4F56-99F7-1DC2F76FFFE5}"/>
          </ac:spMkLst>
        </pc:spChg>
      </pc:sldChg>
      <pc:sldChg chg="addSp delSp modSp">
        <pc:chgData name="SREYA TIRUMALARAJU 20071A05B2" userId="S::20071a05b2@vnrvjiet.org::300ec7c3-4efa-4ded-9e40-3bff8245f8a0" providerId="AD" clId="Web-{CABA52F3-9715-43BC-A0A1-BE048A270A91}" dt="2022-01-28T18:13:11.357" v="42"/>
        <pc:sldMkLst>
          <pc:docMk/>
          <pc:sldMk cId="2337905978" sldId="500"/>
        </pc:sldMkLst>
        <pc:spChg chg="del mod">
          <ac:chgData name="SREYA TIRUMALARAJU 20071A05B2" userId="S::20071a05b2@vnrvjiet.org::300ec7c3-4efa-4ded-9e40-3bff8245f8a0" providerId="AD" clId="Web-{CABA52F3-9715-43BC-A0A1-BE048A270A91}" dt="2022-01-28T18:13:06.998" v="41"/>
          <ac:spMkLst>
            <pc:docMk/>
            <pc:sldMk cId="2337905978" sldId="500"/>
            <ac:spMk id="6" creationId="{C60A5F81-EE45-46FC-B164-639C4AA8693B}"/>
          </ac:spMkLst>
        </pc:spChg>
        <pc:spChg chg="del mod">
          <ac:chgData name="SREYA TIRUMALARAJU 20071A05B2" userId="S::20071a05b2@vnrvjiet.org::300ec7c3-4efa-4ded-9e40-3bff8245f8a0" providerId="AD" clId="Web-{CABA52F3-9715-43BC-A0A1-BE048A270A91}" dt="2022-01-28T18:13:00.717" v="39"/>
          <ac:spMkLst>
            <pc:docMk/>
            <pc:sldMk cId="2337905978" sldId="500"/>
            <ac:spMk id="7" creationId="{41982E8E-7BEE-4BEF-99DA-063A1D31E68B}"/>
          </ac:spMkLst>
        </pc:spChg>
        <pc:spChg chg="add del mod">
          <ac:chgData name="SREYA TIRUMALARAJU 20071A05B2" userId="S::20071a05b2@vnrvjiet.org::300ec7c3-4efa-4ded-9e40-3bff8245f8a0" providerId="AD" clId="Web-{CABA52F3-9715-43BC-A0A1-BE048A270A91}" dt="2022-01-28T18:13:11.357" v="42"/>
          <ac:spMkLst>
            <pc:docMk/>
            <pc:sldMk cId="2337905978" sldId="500"/>
            <ac:spMk id="10" creationId="{4AE7B2E3-EE9D-4FD7-B44B-FFFEBE7FC699}"/>
          </ac:spMkLst>
        </pc:spChg>
      </pc:sldChg>
      <pc:sldChg chg="modSp">
        <pc:chgData name="SREYA TIRUMALARAJU 20071A05B2" userId="S::20071a05b2@vnrvjiet.org::300ec7c3-4efa-4ded-9e40-3bff8245f8a0" providerId="AD" clId="Web-{CABA52F3-9715-43BC-A0A1-BE048A270A91}" dt="2022-01-28T18:14:13.327" v="58" actId="20577"/>
        <pc:sldMkLst>
          <pc:docMk/>
          <pc:sldMk cId="4048077842" sldId="501"/>
        </pc:sldMkLst>
        <pc:spChg chg="mod">
          <ac:chgData name="SREYA TIRUMALARAJU 20071A05B2" userId="S::20071a05b2@vnrvjiet.org::300ec7c3-4efa-4ded-9e40-3bff8245f8a0" providerId="AD" clId="Web-{CABA52F3-9715-43BC-A0A1-BE048A270A91}" dt="2022-01-28T18:14:13.327" v="58" actId="20577"/>
          <ac:spMkLst>
            <pc:docMk/>
            <pc:sldMk cId="4048077842" sldId="501"/>
            <ac:spMk id="7" creationId="{27EDBB77-0E30-4710-8BE3-5ED4FE4F2954}"/>
          </ac:spMkLst>
        </pc:spChg>
      </pc:sldChg>
      <pc:sldChg chg="ord">
        <pc:chgData name="SREYA TIRUMALARAJU 20071A05B2" userId="S::20071a05b2@vnrvjiet.org::300ec7c3-4efa-4ded-9e40-3bff8245f8a0" providerId="AD" clId="Web-{CABA52F3-9715-43BC-A0A1-BE048A270A91}" dt="2022-01-28T18:11:02.200" v="21"/>
        <pc:sldMkLst>
          <pc:docMk/>
          <pc:sldMk cId="187603525" sldId="502"/>
        </pc:sldMkLst>
      </pc:sldChg>
      <pc:sldChg chg="addSp delSp modSp">
        <pc:chgData name="SREYA TIRUMALARAJU 20071A05B2" userId="S::20071a05b2@vnrvjiet.org::300ec7c3-4efa-4ded-9e40-3bff8245f8a0" providerId="AD" clId="Web-{CABA52F3-9715-43BC-A0A1-BE048A270A91}" dt="2022-01-28T18:15:47.937" v="112" actId="20577"/>
        <pc:sldMkLst>
          <pc:docMk/>
          <pc:sldMk cId="3828361547" sldId="503"/>
        </pc:sldMkLst>
        <pc:spChg chg="mod">
          <ac:chgData name="SREYA TIRUMALARAJU 20071A05B2" userId="S::20071a05b2@vnrvjiet.org::300ec7c3-4efa-4ded-9e40-3bff8245f8a0" providerId="AD" clId="Web-{CABA52F3-9715-43BC-A0A1-BE048A270A91}" dt="2022-01-28T18:15:47.937" v="112" actId="20577"/>
          <ac:spMkLst>
            <pc:docMk/>
            <pc:sldMk cId="3828361547" sldId="503"/>
            <ac:spMk id="2" creationId="{07FD6002-E7C9-43AE-8B63-5ABE487D94F9}"/>
          </ac:spMkLst>
        </pc:spChg>
        <pc:spChg chg="add del">
          <ac:chgData name="SREYA TIRUMALARAJU 20071A05B2" userId="S::20071a05b2@vnrvjiet.org::300ec7c3-4efa-4ded-9e40-3bff8245f8a0" providerId="AD" clId="Web-{CABA52F3-9715-43BC-A0A1-BE048A270A91}" dt="2022-01-28T18:14:52.249" v="70"/>
          <ac:spMkLst>
            <pc:docMk/>
            <pc:sldMk cId="3828361547" sldId="503"/>
            <ac:spMk id="3" creationId="{C132BD9E-2153-4E4F-9269-19684BC63E6C}"/>
          </ac:spMkLst>
        </pc:spChg>
        <pc:spChg chg="del">
          <ac:chgData name="SREYA TIRUMALARAJU 20071A05B2" userId="S::20071a05b2@vnrvjiet.org::300ec7c3-4efa-4ded-9e40-3bff8245f8a0" providerId="AD" clId="Web-{CABA52F3-9715-43BC-A0A1-BE048A270A91}" dt="2022-01-28T18:09:33.106" v="1"/>
          <ac:spMkLst>
            <pc:docMk/>
            <pc:sldMk cId="3828361547" sldId="503"/>
            <ac:spMk id="6" creationId="{57D33D94-DDEA-4544-B5AA-7BFA19961F0A}"/>
          </ac:spMkLst>
        </pc:spChg>
        <pc:spChg chg="mod">
          <ac:chgData name="SREYA TIRUMALARAJU 20071A05B2" userId="S::20071a05b2@vnrvjiet.org::300ec7c3-4efa-4ded-9e40-3bff8245f8a0" providerId="AD" clId="Web-{CABA52F3-9715-43BC-A0A1-BE048A270A91}" dt="2022-01-28T18:15:08.780" v="74" actId="20577"/>
          <ac:spMkLst>
            <pc:docMk/>
            <pc:sldMk cId="3828361547" sldId="503"/>
            <ac:spMk id="11" creationId="{1C63071A-2E51-4905-8E6B-74AECEE226B4}"/>
          </ac:spMkLst>
        </pc:spChg>
        <pc:spChg chg="del">
          <ac:chgData name="SREYA TIRUMALARAJU 20071A05B2" userId="S::20071a05b2@vnrvjiet.org::300ec7c3-4efa-4ded-9e40-3bff8245f8a0" providerId="AD" clId="Web-{CABA52F3-9715-43BC-A0A1-BE048A270A91}" dt="2022-01-28T18:09:35.824" v="2"/>
          <ac:spMkLst>
            <pc:docMk/>
            <pc:sldMk cId="3828361547" sldId="503"/>
            <ac:spMk id="13" creationId="{E5E097E2-6818-424F-87B5-09B9401E0EE8}"/>
          </ac:spMkLst>
        </pc:spChg>
        <pc:spChg chg="del">
          <ac:chgData name="SREYA TIRUMALARAJU 20071A05B2" userId="S::20071a05b2@vnrvjiet.org::300ec7c3-4efa-4ded-9e40-3bff8245f8a0" providerId="AD" clId="Web-{CABA52F3-9715-43BC-A0A1-BE048A270A91}" dt="2022-01-28T18:09:31.137" v="0"/>
          <ac:spMkLst>
            <pc:docMk/>
            <pc:sldMk cId="3828361547" sldId="503"/>
            <ac:spMk id="19" creationId="{6095B38B-B4AC-49C9-9FBD-B470CCAD143C}"/>
          </ac:spMkLst>
        </pc:spChg>
      </pc:sldChg>
      <pc:sldChg chg="delSp modSp">
        <pc:chgData name="SREYA TIRUMALARAJU 20071A05B2" userId="S::20071a05b2@vnrvjiet.org::300ec7c3-4efa-4ded-9e40-3bff8245f8a0" providerId="AD" clId="Web-{CABA52F3-9715-43BC-A0A1-BE048A270A91}" dt="2022-01-28T18:15:19.359" v="79" actId="14100"/>
        <pc:sldMkLst>
          <pc:docMk/>
          <pc:sldMk cId="2708356486" sldId="504"/>
        </pc:sldMkLst>
        <pc:spChg chg="del">
          <ac:chgData name="SREYA TIRUMALARAJU 20071A05B2" userId="S::20071a05b2@vnrvjiet.org::300ec7c3-4efa-4ded-9e40-3bff8245f8a0" providerId="AD" clId="Web-{CABA52F3-9715-43BC-A0A1-BE048A270A91}" dt="2022-01-28T18:12:46.467" v="37"/>
          <ac:spMkLst>
            <pc:docMk/>
            <pc:sldMk cId="2708356486" sldId="504"/>
            <ac:spMk id="2" creationId="{283899EC-9875-4E67-8826-7E1749CCCCFD}"/>
          </ac:spMkLst>
        </pc:spChg>
        <pc:spChg chg="del">
          <ac:chgData name="SREYA TIRUMALARAJU 20071A05B2" userId="S::20071a05b2@vnrvjiet.org::300ec7c3-4efa-4ded-9e40-3bff8245f8a0" providerId="AD" clId="Web-{CABA52F3-9715-43BC-A0A1-BE048A270A91}" dt="2022-01-28T18:12:40.873" v="35"/>
          <ac:spMkLst>
            <pc:docMk/>
            <pc:sldMk cId="2708356486" sldId="504"/>
            <ac:spMk id="14" creationId="{0FB59465-8458-457A-B207-C5854D3E7F1D}"/>
          </ac:spMkLst>
        </pc:spChg>
        <pc:spChg chg="del">
          <ac:chgData name="SREYA TIRUMALARAJU 20071A05B2" userId="S::20071a05b2@vnrvjiet.org::300ec7c3-4efa-4ded-9e40-3bff8245f8a0" providerId="AD" clId="Web-{CABA52F3-9715-43BC-A0A1-BE048A270A91}" dt="2022-01-28T18:12:44.013" v="36"/>
          <ac:spMkLst>
            <pc:docMk/>
            <pc:sldMk cId="2708356486" sldId="504"/>
            <ac:spMk id="20" creationId="{6EA86D83-FA96-412F-BF08-333A49A17BC3}"/>
          </ac:spMkLst>
        </pc:spChg>
        <pc:spChg chg="mod">
          <ac:chgData name="SREYA TIRUMALARAJU 20071A05B2" userId="S::20071a05b2@vnrvjiet.org::300ec7c3-4efa-4ded-9e40-3bff8245f8a0" providerId="AD" clId="Web-{CABA52F3-9715-43BC-A0A1-BE048A270A91}" dt="2022-01-28T18:15:19.359" v="79" actId="14100"/>
          <ac:spMkLst>
            <pc:docMk/>
            <pc:sldMk cId="2708356486" sldId="504"/>
            <ac:spMk id="22" creationId="{DDC2DA55-E50C-454D-BDC8-2C479DB36D6E}"/>
          </ac:spMkLst>
        </pc:spChg>
        <pc:spChg chg="mod">
          <ac:chgData name="SREYA TIRUMALARAJU 20071A05B2" userId="S::20071a05b2@vnrvjiet.org::300ec7c3-4efa-4ded-9e40-3bff8245f8a0" providerId="AD" clId="Web-{CABA52F3-9715-43BC-A0A1-BE048A270A91}" dt="2022-01-28T18:14:55.999" v="71" actId="20577"/>
          <ac:spMkLst>
            <pc:docMk/>
            <pc:sldMk cId="2708356486" sldId="504"/>
            <ac:spMk id="26" creationId="{3DCBC1AC-1F2E-4F02-8D69-26BF3538A4B9}"/>
          </ac:spMkLst>
        </pc:spChg>
      </pc:sldChg>
      <pc:sldChg chg="addSp delSp modSp">
        <pc:chgData name="SREYA TIRUMALARAJU 20071A05B2" userId="S::20071a05b2@vnrvjiet.org::300ec7c3-4efa-4ded-9e40-3bff8245f8a0" providerId="AD" clId="Web-{CABA52F3-9715-43BC-A0A1-BE048A270A91}" dt="2022-01-28T18:15:26.374" v="86" actId="20577"/>
        <pc:sldMkLst>
          <pc:docMk/>
          <pc:sldMk cId="3065165948" sldId="505"/>
        </pc:sldMkLst>
        <pc:spChg chg="mod">
          <ac:chgData name="SREYA TIRUMALARAJU 20071A05B2" userId="S::20071a05b2@vnrvjiet.org::300ec7c3-4efa-4ded-9e40-3bff8245f8a0" providerId="AD" clId="Web-{CABA52F3-9715-43BC-A0A1-BE048A270A91}" dt="2022-01-28T18:15:26.374" v="86" actId="20577"/>
          <ac:spMkLst>
            <pc:docMk/>
            <pc:sldMk cId="3065165948" sldId="505"/>
            <ac:spMk id="3" creationId="{F42C8ADC-609F-4A35-A0EC-12AF98096250}"/>
          </ac:spMkLst>
        </pc:spChg>
        <pc:spChg chg="add del mod">
          <ac:chgData name="SREYA TIRUMALARAJU 20071A05B2" userId="S::20071a05b2@vnrvjiet.org::300ec7c3-4efa-4ded-9e40-3bff8245f8a0" providerId="AD" clId="Web-{CABA52F3-9715-43BC-A0A1-BE048A270A91}" dt="2022-01-28T18:11:39.607" v="27"/>
          <ac:spMkLst>
            <pc:docMk/>
            <pc:sldMk cId="3065165948" sldId="505"/>
            <ac:spMk id="4" creationId="{21DE06A4-413B-4E5C-92EB-B89877DC0F08}"/>
          </ac:spMkLst>
        </pc:spChg>
        <pc:spChg chg="del">
          <ac:chgData name="SREYA TIRUMALARAJU 20071A05B2" userId="S::20071a05b2@vnrvjiet.org::300ec7c3-4efa-4ded-9e40-3bff8245f8a0" providerId="AD" clId="Web-{CABA52F3-9715-43BC-A0A1-BE048A270A91}" dt="2022-01-28T18:11:20.513" v="22"/>
          <ac:spMkLst>
            <pc:docMk/>
            <pc:sldMk cId="3065165948" sldId="505"/>
            <ac:spMk id="5" creationId="{08846D81-CC0E-465A-863E-058EE1B52808}"/>
          </ac:spMkLst>
        </pc:spChg>
        <pc:spChg chg="del">
          <ac:chgData name="SREYA TIRUMALARAJU 20071A05B2" userId="S::20071a05b2@vnrvjiet.org::300ec7c3-4efa-4ded-9e40-3bff8245f8a0" providerId="AD" clId="Web-{CABA52F3-9715-43BC-A0A1-BE048A270A91}" dt="2022-01-28T18:11:36.638" v="26"/>
          <ac:spMkLst>
            <pc:docMk/>
            <pc:sldMk cId="3065165948" sldId="505"/>
            <ac:spMk id="7" creationId="{922901A9-2FA2-4FF9-8C8C-B9DE9921F62D}"/>
          </ac:spMkLst>
        </pc:spChg>
        <pc:spChg chg="del">
          <ac:chgData name="SREYA TIRUMALARAJU 20071A05B2" userId="S::20071a05b2@vnrvjiet.org::300ec7c3-4efa-4ded-9e40-3bff8245f8a0" providerId="AD" clId="Web-{CABA52F3-9715-43BC-A0A1-BE048A270A91}" dt="2022-01-28T18:11:26.497" v="24"/>
          <ac:spMkLst>
            <pc:docMk/>
            <pc:sldMk cId="3065165948" sldId="505"/>
            <ac:spMk id="9" creationId="{C6D058D3-4EBE-4439-BED1-EAD1139A5CC7}"/>
          </ac:spMkLst>
        </pc:spChg>
        <pc:spChg chg="del">
          <ac:chgData name="SREYA TIRUMALARAJU 20071A05B2" userId="S::20071a05b2@vnrvjiet.org::300ec7c3-4efa-4ded-9e40-3bff8245f8a0" providerId="AD" clId="Web-{CABA52F3-9715-43BC-A0A1-BE048A270A91}" dt="2022-01-28T18:11:22.732" v="23"/>
          <ac:spMkLst>
            <pc:docMk/>
            <pc:sldMk cId="3065165948" sldId="505"/>
            <ac:spMk id="11" creationId="{12812847-F761-4878-B83D-9950C12D28CF}"/>
          </ac:spMkLst>
        </pc:spChg>
        <pc:spChg chg="del">
          <ac:chgData name="SREYA TIRUMALARAJU 20071A05B2" userId="S::20071a05b2@vnrvjiet.org::300ec7c3-4efa-4ded-9e40-3bff8245f8a0" providerId="AD" clId="Web-{CABA52F3-9715-43BC-A0A1-BE048A270A91}" dt="2022-01-28T18:11:29.200" v="25"/>
          <ac:spMkLst>
            <pc:docMk/>
            <pc:sldMk cId="3065165948" sldId="505"/>
            <ac:spMk id="13" creationId="{5269821A-B863-40A7-BEE5-D392917A7B33}"/>
          </ac:spMkLst>
        </pc:spChg>
      </pc:sldChg>
      <pc:sldChg chg="addSp delSp modSp">
        <pc:chgData name="SREYA TIRUMALARAJU 20071A05B2" userId="S::20071a05b2@vnrvjiet.org::300ec7c3-4efa-4ded-9e40-3bff8245f8a0" providerId="AD" clId="Web-{CABA52F3-9715-43BC-A0A1-BE048A270A91}" dt="2022-01-28T18:12:33.763" v="34"/>
        <pc:sldMkLst>
          <pc:docMk/>
          <pc:sldMk cId="2151942242" sldId="506"/>
        </pc:sldMkLst>
        <pc:spChg chg="del">
          <ac:chgData name="SREYA TIRUMALARAJU 20071A05B2" userId="S::20071a05b2@vnrvjiet.org::300ec7c3-4efa-4ded-9e40-3bff8245f8a0" providerId="AD" clId="Web-{CABA52F3-9715-43BC-A0A1-BE048A270A91}" dt="2022-01-28T18:12:12.498" v="30"/>
          <ac:spMkLst>
            <pc:docMk/>
            <pc:sldMk cId="2151942242" sldId="506"/>
            <ac:spMk id="6" creationId="{3DA4938E-B537-4A86-B651-13F88477A7A0}"/>
          </ac:spMkLst>
        </pc:spChg>
        <pc:spChg chg="add del mod">
          <ac:chgData name="SREYA TIRUMALARAJU 20071A05B2" userId="S::20071a05b2@vnrvjiet.org::300ec7c3-4efa-4ded-9e40-3bff8245f8a0" providerId="AD" clId="Web-{CABA52F3-9715-43BC-A0A1-BE048A270A91}" dt="2022-01-28T18:12:08.591" v="29"/>
          <ac:spMkLst>
            <pc:docMk/>
            <pc:sldMk cId="2151942242" sldId="506"/>
            <ac:spMk id="8" creationId="{295575FD-3B77-4C55-BB7A-39E3B3C40A56}"/>
          </ac:spMkLst>
        </pc:spChg>
        <pc:spChg chg="del">
          <ac:chgData name="SREYA TIRUMALARAJU 20071A05B2" userId="S::20071a05b2@vnrvjiet.org::300ec7c3-4efa-4ded-9e40-3bff8245f8a0" providerId="AD" clId="Web-{CABA52F3-9715-43BC-A0A1-BE048A270A91}" dt="2022-01-28T18:11:45.185" v="28"/>
          <ac:spMkLst>
            <pc:docMk/>
            <pc:sldMk cId="2151942242" sldId="506"/>
            <ac:spMk id="9" creationId="{41690B51-B7AB-4D15-951F-60CB62BB8DCF}"/>
          </ac:spMkLst>
        </pc:spChg>
        <pc:spChg chg="del">
          <ac:chgData name="SREYA TIRUMALARAJU 20071A05B2" userId="S::20071a05b2@vnrvjiet.org::300ec7c3-4efa-4ded-9e40-3bff8245f8a0" providerId="AD" clId="Web-{CABA52F3-9715-43BC-A0A1-BE048A270A91}" dt="2022-01-28T18:12:16.591" v="31"/>
          <ac:spMkLst>
            <pc:docMk/>
            <pc:sldMk cId="2151942242" sldId="506"/>
            <ac:spMk id="10" creationId="{53C6B086-BC3B-4FE1-A23D-D1396E627EE6}"/>
          </ac:spMkLst>
        </pc:spChg>
        <pc:spChg chg="del">
          <ac:chgData name="SREYA TIRUMALARAJU 20071A05B2" userId="S::20071a05b2@vnrvjiet.org::300ec7c3-4efa-4ded-9e40-3bff8245f8a0" providerId="AD" clId="Web-{CABA52F3-9715-43BC-A0A1-BE048A270A91}" dt="2022-01-28T18:12:30.170" v="33"/>
          <ac:spMkLst>
            <pc:docMk/>
            <pc:sldMk cId="2151942242" sldId="506"/>
            <ac:spMk id="11" creationId="{1612A310-0919-4438-952C-499AC4A95E7A}"/>
          </ac:spMkLst>
        </pc:spChg>
        <pc:spChg chg="add del mod">
          <ac:chgData name="SREYA TIRUMALARAJU 20071A05B2" userId="S::20071a05b2@vnrvjiet.org::300ec7c3-4efa-4ded-9e40-3bff8245f8a0" providerId="AD" clId="Web-{CABA52F3-9715-43BC-A0A1-BE048A270A91}" dt="2022-01-28T18:12:25.201" v="32"/>
          <ac:spMkLst>
            <pc:docMk/>
            <pc:sldMk cId="2151942242" sldId="506"/>
            <ac:spMk id="13" creationId="{ED0CA5D8-4203-4C39-B3F2-AE6038428C1F}"/>
          </ac:spMkLst>
        </pc:spChg>
        <pc:spChg chg="add del mod">
          <ac:chgData name="SREYA TIRUMALARAJU 20071A05B2" userId="S::20071a05b2@vnrvjiet.org::300ec7c3-4efa-4ded-9e40-3bff8245f8a0" providerId="AD" clId="Web-{CABA52F3-9715-43BC-A0A1-BE048A270A91}" dt="2022-01-28T18:12:33.763" v="34"/>
          <ac:spMkLst>
            <pc:docMk/>
            <pc:sldMk cId="2151942242" sldId="506"/>
            <ac:spMk id="15" creationId="{C37468ED-60F3-4B46-9192-48F632BD2C82}"/>
          </ac:spMkLst>
        </pc:spChg>
      </pc:sldChg>
    </pc:docChg>
  </pc:docChgLst>
  <pc:docChgLst>
    <pc:chgData name="TEJESWARA MURTHY PALWADI 20071A05B4" userId="S::20071a05b4@vnrvjiet.org::8f59df49-a043-4ee4-a175-c9e5e33c70a5" providerId="AD" clId="Web-{64E3B29A-D3AC-4DC4-84FC-79F6F263490B}"/>
    <pc:docChg chg="sldOrd">
      <pc:chgData name="TEJESWARA MURTHY PALWADI 20071A05B4" userId="S::20071a05b4@vnrvjiet.org::8f59df49-a043-4ee4-a175-c9e5e33c70a5" providerId="AD" clId="Web-{64E3B29A-D3AC-4DC4-84FC-79F6F263490B}" dt="2022-01-29T07:26:41.174" v="4"/>
      <pc:docMkLst>
        <pc:docMk/>
      </pc:docMkLst>
      <pc:sldChg chg="ord">
        <pc:chgData name="TEJESWARA MURTHY PALWADI 20071A05B4" userId="S::20071a05b4@vnrvjiet.org::8f59df49-a043-4ee4-a175-c9e5e33c70a5" providerId="AD" clId="Web-{64E3B29A-D3AC-4DC4-84FC-79F6F263490B}" dt="2022-01-29T07:20:57.906" v="0"/>
        <pc:sldMkLst>
          <pc:docMk/>
          <pc:sldMk cId="187603525" sldId="502"/>
        </pc:sldMkLst>
      </pc:sldChg>
      <pc:sldChg chg="ord">
        <pc:chgData name="TEJESWARA MURTHY PALWADI 20071A05B4" userId="S::20071a05b4@vnrvjiet.org::8f59df49-a043-4ee4-a175-c9e5e33c70a5" providerId="AD" clId="Web-{64E3B29A-D3AC-4DC4-84FC-79F6F263490B}" dt="2022-01-29T07:26:41.174" v="4"/>
        <pc:sldMkLst>
          <pc:docMk/>
          <pc:sldMk cId="3828361547" sldId="503"/>
        </pc:sldMkLst>
      </pc:sldChg>
      <pc:sldChg chg="ord">
        <pc:chgData name="TEJESWARA MURTHY PALWADI 20071A05B4" userId="S::20071a05b4@vnrvjiet.org::8f59df49-a043-4ee4-a175-c9e5e33c70a5" providerId="AD" clId="Web-{64E3B29A-D3AC-4DC4-84FC-79F6F263490B}" dt="2022-01-29T07:21:00.703" v="1"/>
        <pc:sldMkLst>
          <pc:docMk/>
          <pc:sldMk cId="2671086101" sldId="510"/>
        </pc:sldMkLst>
      </pc:sldChg>
      <pc:sldChg chg="ord">
        <pc:chgData name="TEJESWARA MURTHY PALWADI 20071A05B4" userId="S::20071a05b4@vnrvjiet.org::8f59df49-a043-4ee4-a175-c9e5e33c70a5" providerId="AD" clId="Web-{64E3B29A-D3AC-4DC4-84FC-79F6F263490B}" dt="2022-01-29T07:21:04.187" v="2"/>
        <pc:sldMkLst>
          <pc:docMk/>
          <pc:sldMk cId="2917666660" sldId="512"/>
        </pc:sldMkLst>
      </pc:sldChg>
    </pc:docChg>
  </pc:docChgLst>
  <pc:docChgLst>
    <pc:chgData name="TELUGU SINDHU 20071A05B5" userId="S::20071a05b5@vnrvjiet.org::bcd4e50c-aa7f-4c6c-bad8-1be7ba8ef1d0" providerId="AD" clId="Web-{6C815365-9C41-4702-A533-809CC9C7B1A1}"/>
    <pc:docChg chg="addSld delSld modSld">
      <pc:chgData name="TELUGU SINDHU 20071A05B5" userId="S::20071a05b5@vnrvjiet.org::bcd4e50c-aa7f-4c6c-bad8-1be7ba8ef1d0" providerId="AD" clId="Web-{6C815365-9C41-4702-A533-809CC9C7B1A1}" dt="2022-01-28T18:21:35.649" v="268" actId="20577"/>
      <pc:docMkLst>
        <pc:docMk/>
      </pc:docMkLst>
      <pc:sldChg chg="addSp delSp modSp del mod modClrScheme chgLayout">
        <pc:chgData name="TELUGU SINDHU 20071A05B5" userId="S::20071a05b5@vnrvjiet.org::bcd4e50c-aa7f-4c6c-bad8-1be7ba8ef1d0" providerId="AD" clId="Web-{6C815365-9C41-4702-A533-809CC9C7B1A1}" dt="2022-01-28T18:09:21.952" v="183"/>
        <pc:sldMkLst>
          <pc:docMk/>
          <pc:sldMk cId="783648607" sldId="429"/>
        </pc:sldMkLst>
        <pc:spChg chg="mod ord">
          <ac:chgData name="TELUGU SINDHU 20071A05B5" userId="S::20071a05b5@vnrvjiet.org::bcd4e50c-aa7f-4c6c-bad8-1be7ba8ef1d0" providerId="AD" clId="Web-{6C815365-9C41-4702-A533-809CC9C7B1A1}" dt="2022-01-28T18:06:41.043" v="147"/>
          <ac:spMkLst>
            <pc:docMk/>
            <pc:sldMk cId="783648607" sldId="429"/>
            <ac:spMk id="2" creationId="{35EC60EF-9F20-4E94-8801-8BA37007F39B}"/>
          </ac:spMkLst>
        </pc:spChg>
        <pc:spChg chg="del mod">
          <ac:chgData name="TELUGU SINDHU 20071A05B5" userId="S::20071a05b5@vnrvjiet.org::bcd4e50c-aa7f-4c6c-bad8-1be7ba8ef1d0" providerId="AD" clId="Web-{6C815365-9C41-4702-A533-809CC9C7B1A1}" dt="2022-01-28T18:07:05.278" v="158"/>
          <ac:spMkLst>
            <pc:docMk/>
            <pc:sldMk cId="783648607" sldId="429"/>
            <ac:spMk id="3" creationId="{A4D4D8A2-C4A5-4ED4-AD8F-649BEBAD2B41}"/>
          </ac:spMkLst>
        </pc:spChg>
        <pc:spChg chg="mod ord">
          <ac:chgData name="TELUGU SINDHU 20071A05B5" userId="S::20071a05b5@vnrvjiet.org::bcd4e50c-aa7f-4c6c-bad8-1be7ba8ef1d0" providerId="AD" clId="Web-{6C815365-9C41-4702-A533-809CC9C7B1A1}" dt="2022-01-28T18:06:41.043" v="147"/>
          <ac:spMkLst>
            <pc:docMk/>
            <pc:sldMk cId="783648607" sldId="429"/>
            <ac:spMk id="4" creationId="{AA0186A6-0E67-4859-AD6E-76551F0713A0}"/>
          </ac:spMkLst>
        </pc:spChg>
        <pc:spChg chg="del mod ord">
          <ac:chgData name="TELUGU SINDHU 20071A05B5" userId="S::20071a05b5@vnrvjiet.org::bcd4e50c-aa7f-4c6c-bad8-1be7ba8ef1d0" providerId="AD" clId="Web-{6C815365-9C41-4702-A533-809CC9C7B1A1}" dt="2022-01-28T18:08:17.326" v="168"/>
          <ac:spMkLst>
            <pc:docMk/>
            <pc:sldMk cId="783648607" sldId="429"/>
            <ac:spMk id="5" creationId="{B181AB31-AB0A-466D-8F3B-887FBDF64799}"/>
          </ac:spMkLst>
        </pc:spChg>
        <pc:spChg chg="del mod ord">
          <ac:chgData name="TELUGU SINDHU 20071A05B5" userId="S::20071a05b5@vnrvjiet.org::bcd4e50c-aa7f-4c6c-bad8-1be7ba8ef1d0" providerId="AD" clId="Web-{6C815365-9C41-4702-A533-809CC9C7B1A1}" dt="2022-01-28T18:08:19.623" v="169"/>
          <ac:spMkLst>
            <pc:docMk/>
            <pc:sldMk cId="783648607" sldId="429"/>
            <ac:spMk id="6" creationId="{FAEA3822-3DBB-41A6-8C93-47E05C8A78DA}"/>
          </ac:spMkLst>
        </pc:spChg>
        <pc:spChg chg="del">
          <ac:chgData name="TELUGU SINDHU 20071A05B5" userId="S::20071a05b5@vnrvjiet.org::bcd4e50c-aa7f-4c6c-bad8-1be7ba8ef1d0" providerId="AD" clId="Web-{6C815365-9C41-4702-A533-809CC9C7B1A1}" dt="2022-01-28T18:07:02.325" v="156"/>
          <ac:spMkLst>
            <pc:docMk/>
            <pc:sldMk cId="783648607" sldId="429"/>
            <ac:spMk id="7" creationId="{ABF14227-BDA4-4C2D-8E7C-5487532DE072}"/>
          </ac:spMkLst>
        </pc:spChg>
        <pc:spChg chg="del mod">
          <ac:chgData name="TELUGU SINDHU 20071A05B5" userId="S::20071a05b5@vnrvjiet.org::bcd4e50c-aa7f-4c6c-bad8-1be7ba8ef1d0" providerId="AD" clId="Web-{6C815365-9C41-4702-A533-809CC9C7B1A1}" dt="2022-01-28T18:07:01.091" v="155"/>
          <ac:spMkLst>
            <pc:docMk/>
            <pc:sldMk cId="783648607" sldId="429"/>
            <ac:spMk id="8" creationId="{0E77F623-4C73-461C-9562-A8453BA5BEF9}"/>
          </ac:spMkLst>
        </pc:spChg>
        <pc:spChg chg="del mod">
          <ac:chgData name="TELUGU SINDHU 20071A05B5" userId="S::20071a05b5@vnrvjiet.org::bcd4e50c-aa7f-4c6c-bad8-1be7ba8ef1d0" providerId="AD" clId="Web-{6C815365-9C41-4702-A533-809CC9C7B1A1}" dt="2022-01-28T18:08:27.811" v="171"/>
          <ac:spMkLst>
            <pc:docMk/>
            <pc:sldMk cId="783648607" sldId="429"/>
            <ac:spMk id="9" creationId="{28CEEBCB-D799-4D89-B1FD-2206893438EB}"/>
          </ac:spMkLst>
        </pc:spChg>
        <pc:spChg chg="add del mod ord">
          <ac:chgData name="TELUGU SINDHU 20071A05B5" userId="S::20071a05b5@vnrvjiet.org::bcd4e50c-aa7f-4c6c-bad8-1be7ba8ef1d0" providerId="AD" clId="Web-{6C815365-9C41-4702-A533-809CC9C7B1A1}" dt="2022-01-28T18:06:46.465" v="148"/>
          <ac:spMkLst>
            <pc:docMk/>
            <pc:sldMk cId="783648607" sldId="429"/>
            <ac:spMk id="10" creationId="{7F1F1F4E-322D-4D66-A5AE-A26B9C710068}"/>
          </ac:spMkLst>
        </pc:spChg>
        <pc:spChg chg="mod ord">
          <ac:chgData name="TELUGU SINDHU 20071A05B5" userId="S::20071a05b5@vnrvjiet.org::bcd4e50c-aa7f-4c6c-bad8-1be7ba8ef1d0" providerId="AD" clId="Web-{6C815365-9C41-4702-A533-809CC9C7B1A1}" dt="2022-01-28T18:06:41.043" v="147"/>
          <ac:spMkLst>
            <pc:docMk/>
            <pc:sldMk cId="783648607" sldId="429"/>
            <ac:spMk id="11" creationId="{FE6D870C-D065-41EA-9445-C36DC6883843}"/>
          </ac:spMkLst>
        </pc:spChg>
        <pc:spChg chg="add del mod ord">
          <ac:chgData name="TELUGU SINDHU 20071A05B5" userId="S::20071a05b5@vnrvjiet.org::bcd4e50c-aa7f-4c6c-bad8-1be7ba8ef1d0" providerId="AD" clId="Web-{6C815365-9C41-4702-A533-809CC9C7B1A1}" dt="2022-01-28T18:06:49.028" v="149"/>
          <ac:spMkLst>
            <pc:docMk/>
            <pc:sldMk cId="783648607" sldId="429"/>
            <ac:spMk id="15" creationId="{3A6E827E-45BA-4547-BA51-3E7F6928FF3A}"/>
          </ac:spMkLst>
        </pc:spChg>
        <pc:spChg chg="add del mod ord">
          <ac:chgData name="TELUGU SINDHU 20071A05B5" userId="S::20071a05b5@vnrvjiet.org::bcd4e50c-aa7f-4c6c-bad8-1be7ba8ef1d0" providerId="AD" clId="Web-{6C815365-9C41-4702-A533-809CC9C7B1A1}" dt="2022-01-28T18:06:53.497" v="151"/>
          <ac:spMkLst>
            <pc:docMk/>
            <pc:sldMk cId="783648607" sldId="429"/>
            <ac:spMk id="16" creationId="{F94C55AE-D3BB-459D-B4A3-78CDBB8C4224}"/>
          </ac:spMkLst>
        </pc:spChg>
        <pc:spChg chg="add del mod ord">
          <ac:chgData name="TELUGU SINDHU 20071A05B5" userId="S::20071a05b5@vnrvjiet.org::bcd4e50c-aa7f-4c6c-bad8-1be7ba8ef1d0" providerId="AD" clId="Web-{6C815365-9C41-4702-A533-809CC9C7B1A1}" dt="2022-01-28T18:06:51.137" v="150"/>
          <ac:spMkLst>
            <pc:docMk/>
            <pc:sldMk cId="783648607" sldId="429"/>
            <ac:spMk id="17" creationId="{5FC293EC-3876-4DBF-AF91-288718DFD51A}"/>
          </ac:spMkLst>
        </pc:spChg>
        <pc:spChg chg="add">
          <ac:chgData name="TELUGU SINDHU 20071A05B5" userId="S::20071a05b5@vnrvjiet.org::bcd4e50c-aa7f-4c6c-bad8-1be7ba8ef1d0" providerId="AD" clId="Web-{6C815365-9C41-4702-A533-809CC9C7B1A1}" dt="2022-01-28T18:07:51.435" v="165"/>
          <ac:spMkLst>
            <pc:docMk/>
            <pc:sldMk cId="783648607" sldId="429"/>
            <ac:spMk id="18" creationId="{7D5D7219-CCB9-49C7-A5DD-869AE4DAC626}"/>
          </ac:spMkLst>
        </pc:spChg>
        <pc:spChg chg="del">
          <ac:chgData name="TELUGU SINDHU 20071A05B5" userId="S::20071a05b5@vnrvjiet.org::bcd4e50c-aa7f-4c6c-bad8-1be7ba8ef1d0" providerId="AD" clId="Web-{6C815365-9C41-4702-A533-809CC9C7B1A1}" dt="2022-01-28T18:06:55.731" v="152"/>
          <ac:spMkLst>
            <pc:docMk/>
            <pc:sldMk cId="783648607" sldId="429"/>
            <ac:spMk id="19" creationId="{E8110FAA-2297-4859-AA94-670070DEB8C7}"/>
          </ac:spMkLst>
        </pc:spChg>
        <pc:spChg chg="add del mod">
          <ac:chgData name="TELUGU SINDHU 20071A05B5" userId="S::20071a05b5@vnrvjiet.org::bcd4e50c-aa7f-4c6c-bad8-1be7ba8ef1d0" providerId="AD" clId="Web-{6C815365-9C41-4702-A533-809CC9C7B1A1}" dt="2022-01-28T18:08:57.358" v="181"/>
          <ac:spMkLst>
            <pc:docMk/>
            <pc:sldMk cId="783648607" sldId="429"/>
            <ac:spMk id="20" creationId="{DABB9D30-DCA3-4291-AB03-A689C20BCCB1}"/>
          </ac:spMkLst>
        </pc:spChg>
      </pc:sldChg>
      <pc:sldChg chg="addSp delSp modSp">
        <pc:chgData name="TELUGU SINDHU 20071A05B5" userId="S::20071a05b5@vnrvjiet.org::bcd4e50c-aa7f-4c6c-bad8-1be7ba8ef1d0" providerId="AD" clId="Web-{6C815365-9C41-4702-A533-809CC9C7B1A1}" dt="2022-01-28T18:21:35.649" v="268" actId="20577"/>
        <pc:sldMkLst>
          <pc:docMk/>
          <pc:sldMk cId="1249466392" sldId="430"/>
        </pc:sldMkLst>
        <pc:spChg chg="mod">
          <ac:chgData name="TELUGU SINDHU 20071A05B5" userId="S::20071a05b5@vnrvjiet.org::bcd4e50c-aa7f-4c6c-bad8-1be7ba8ef1d0" providerId="AD" clId="Web-{6C815365-9C41-4702-A533-809CC9C7B1A1}" dt="2022-01-28T18:19:38.616" v="260"/>
          <ac:spMkLst>
            <pc:docMk/>
            <pc:sldMk cId="1249466392" sldId="430"/>
            <ac:spMk id="2" creationId="{35EC60EF-9F20-4E94-8801-8BA37007F39B}"/>
          </ac:spMkLst>
        </pc:spChg>
        <pc:spChg chg="mod">
          <ac:chgData name="TELUGU SINDHU 20071A05B5" userId="S::20071a05b5@vnrvjiet.org::bcd4e50c-aa7f-4c6c-bad8-1be7ba8ef1d0" providerId="AD" clId="Web-{6C815365-9C41-4702-A533-809CC9C7B1A1}" dt="2022-01-28T18:19:38.616" v="260"/>
          <ac:spMkLst>
            <pc:docMk/>
            <pc:sldMk cId="1249466392" sldId="430"/>
            <ac:spMk id="4" creationId="{AA0186A6-0E67-4859-AD6E-76551F0713A0}"/>
          </ac:spMkLst>
        </pc:spChg>
        <pc:spChg chg="mod">
          <ac:chgData name="TELUGU SINDHU 20071A05B5" userId="S::20071a05b5@vnrvjiet.org::bcd4e50c-aa7f-4c6c-bad8-1be7ba8ef1d0" providerId="AD" clId="Web-{6C815365-9C41-4702-A533-809CC9C7B1A1}" dt="2022-01-28T18:19:38.616" v="260"/>
          <ac:spMkLst>
            <pc:docMk/>
            <pc:sldMk cId="1249466392" sldId="430"/>
            <ac:spMk id="6" creationId="{FAEA3822-3DBB-41A6-8C93-47E05C8A78DA}"/>
          </ac:spMkLst>
        </pc:spChg>
        <pc:spChg chg="mod">
          <ac:chgData name="TELUGU SINDHU 20071A05B5" userId="S::20071a05b5@vnrvjiet.org::bcd4e50c-aa7f-4c6c-bad8-1be7ba8ef1d0" providerId="AD" clId="Web-{6C815365-9C41-4702-A533-809CC9C7B1A1}" dt="2022-01-28T18:21:35.649" v="268" actId="20577"/>
          <ac:spMkLst>
            <pc:docMk/>
            <pc:sldMk cId="1249466392" sldId="430"/>
            <ac:spMk id="7" creationId="{02E3F24F-86AE-40A0-9186-EEFF5AD1F8F7}"/>
          </ac:spMkLst>
        </pc:spChg>
        <pc:spChg chg="del">
          <ac:chgData name="TELUGU SINDHU 20071A05B5" userId="S::20071a05b5@vnrvjiet.org::bcd4e50c-aa7f-4c6c-bad8-1be7ba8ef1d0" providerId="AD" clId="Web-{6C815365-9C41-4702-A533-809CC9C7B1A1}" dt="2022-01-28T18:14:47.550" v="242"/>
          <ac:spMkLst>
            <pc:docMk/>
            <pc:sldMk cId="1249466392" sldId="430"/>
            <ac:spMk id="16" creationId="{AC17DE74-01C9-4859-B65A-85CF999E8580}"/>
          </ac:spMkLst>
        </pc:spChg>
        <pc:spChg chg="del">
          <ac:chgData name="TELUGU SINDHU 20071A05B5" userId="S::20071a05b5@vnrvjiet.org::bcd4e50c-aa7f-4c6c-bad8-1be7ba8ef1d0" providerId="AD" clId="Web-{6C815365-9C41-4702-A533-809CC9C7B1A1}" dt="2022-01-28T18:14:47.550" v="242"/>
          <ac:spMkLst>
            <pc:docMk/>
            <pc:sldMk cId="1249466392" sldId="430"/>
            <ac:spMk id="17" creationId="{068C0432-0E90-4CC1-8CD3-D44A90DF07EF}"/>
          </ac:spMkLst>
        </pc:spChg>
        <pc:spChg chg="add">
          <ac:chgData name="TELUGU SINDHU 20071A05B5" userId="S::20071a05b5@vnrvjiet.org::bcd4e50c-aa7f-4c6c-bad8-1be7ba8ef1d0" providerId="AD" clId="Web-{6C815365-9C41-4702-A533-809CC9C7B1A1}" dt="2022-01-28T18:14:47.550" v="242"/>
          <ac:spMkLst>
            <pc:docMk/>
            <pc:sldMk cId="1249466392" sldId="430"/>
            <ac:spMk id="22" creationId="{3946F6A7-0B48-49A7-8E23-3C1F0993999F}"/>
          </ac:spMkLst>
        </pc:spChg>
        <pc:spChg chg="add">
          <ac:chgData name="TELUGU SINDHU 20071A05B5" userId="S::20071a05b5@vnrvjiet.org::bcd4e50c-aa7f-4c6c-bad8-1be7ba8ef1d0" providerId="AD" clId="Web-{6C815365-9C41-4702-A533-809CC9C7B1A1}" dt="2022-01-28T18:14:47.550" v="242"/>
          <ac:spMkLst>
            <pc:docMk/>
            <pc:sldMk cId="1249466392" sldId="430"/>
            <ac:spMk id="24" creationId="{F53AD421-C5C8-4C52-9DD0-6A594F21A5DB}"/>
          </ac:spMkLst>
        </pc:spChg>
        <pc:spChg chg="add">
          <ac:chgData name="TELUGU SINDHU 20071A05B5" userId="S::20071a05b5@vnrvjiet.org::bcd4e50c-aa7f-4c6c-bad8-1be7ba8ef1d0" providerId="AD" clId="Web-{6C815365-9C41-4702-A533-809CC9C7B1A1}" dt="2022-01-28T18:14:47.550" v="242"/>
          <ac:spMkLst>
            <pc:docMk/>
            <pc:sldMk cId="1249466392" sldId="430"/>
            <ac:spMk id="26" creationId="{6D7E5B0F-5185-440A-8222-321C1D118ABE}"/>
          </ac:spMkLst>
        </pc:spChg>
        <pc:spChg chg="del">
          <ac:chgData name="TELUGU SINDHU 20071A05B5" userId="S::20071a05b5@vnrvjiet.org::bcd4e50c-aa7f-4c6c-bad8-1be7ba8ef1d0" providerId="AD" clId="Web-{6C815365-9C41-4702-A533-809CC9C7B1A1}" dt="2022-01-28T18:19:38.616" v="260"/>
          <ac:spMkLst>
            <pc:docMk/>
            <pc:sldMk cId="1249466392" sldId="430"/>
            <ac:spMk id="31" creationId="{C05CBC3C-2E5A-4839-8B9B-2E5A6ADF0F58}"/>
          </ac:spMkLst>
        </pc:spChg>
        <pc:spChg chg="del">
          <ac:chgData name="TELUGU SINDHU 20071A05B5" userId="S::20071a05b5@vnrvjiet.org::bcd4e50c-aa7f-4c6c-bad8-1be7ba8ef1d0" providerId="AD" clId="Web-{6C815365-9C41-4702-A533-809CC9C7B1A1}" dt="2022-01-28T18:19:38.616" v="260"/>
          <ac:spMkLst>
            <pc:docMk/>
            <pc:sldMk cId="1249466392" sldId="430"/>
            <ac:spMk id="33" creationId="{827FF362-FC97-4BF5-949B-D4ADFA26E457}"/>
          </ac:spMkLst>
        </pc:spChg>
        <pc:spChg chg="add">
          <ac:chgData name="TELUGU SINDHU 20071A05B5" userId="S::20071a05b5@vnrvjiet.org::bcd4e50c-aa7f-4c6c-bad8-1be7ba8ef1d0" providerId="AD" clId="Web-{6C815365-9C41-4702-A533-809CC9C7B1A1}" dt="2022-01-28T18:19:38.616" v="260"/>
          <ac:spMkLst>
            <pc:docMk/>
            <pc:sldMk cId="1249466392" sldId="430"/>
            <ac:spMk id="38" creationId="{777A147A-9ED8-46B4-8660-1B3C2AA880B5}"/>
          </ac:spMkLst>
        </pc:spChg>
        <pc:spChg chg="add">
          <ac:chgData name="TELUGU SINDHU 20071A05B5" userId="S::20071a05b5@vnrvjiet.org::bcd4e50c-aa7f-4c6c-bad8-1be7ba8ef1d0" providerId="AD" clId="Web-{6C815365-9C41-4702-A533-809CC9C7B1A1}" dt="2022-01-28T18:19:38.616" v="260"/>
          <ac:spMkLst>
            <pc:docMk/>
            <pc:sldMk cId="1249466392" sldId="430"/>
            <ac:spMk id="40" creationId="{5D6C15A0-C087-4593-8414-2B4EC1CDC3DE}"/>
          </ac:spMkLst>
        </pc:spChg>
      </pc:sldChg>
      <pc:sldChg chg="addSp delSp modSp">
        <pc:chgData name="TELUGU SINDHU 20071A05B5" userId="S::20071a05b5@vnrvjiet.org::bcd4e50c-aa7f-4c6c-bad8-1be7ba8ef1d0" providerId="AD" clId="Web-{6C815365-9C41-4702-A533-809CC9C7B1A1}" dt="2022-01-28T17:49:55.514" v="4"/>
        <pc:sldMkLst>
          <pc:docMk/>
          <pc:sldMk cId="3865773605" sldId="496"/>
        </pc:sldMkLst>
        <pc:picChg chg="add del mod">
          <ac:chgData name="TELUGU SINDHU 20071A05B5" userId="S::20071a05b5@vnrvjiet.org::bcd4e50c-aa7f-4c6c-bad8-1be7ba8ef1d0" providerId="AD" clId="Web-{6C815365-9C41-4702-A533-809CC9C7B1A1}" dt="2022-01-28T17:49:55.514" v="4"/>
          <ac:picMkLst>
            <pc:docMk/>
            <pc:sldMk cId="3865773605" sldId="496"/>
            <ac:picMk id="4" creationId="{C738438D-FE0F-4719-8931-A66F0156FB94}"/>
          </ac:picMkLst>
        </pc:picChg>
      </pc:sldChg>
      <pc:sldChg chg="addSp delSp modSp mod setBg modClrScheme delDesignElem chgLayout">
        <pc:chgData name="TELUGU SINDHU 20071A05B5" userId="S::20071a05b5@vnrvjiet.org::bcd4e50c-aa7f-4c6c-bad8-1be7ba8ef1d0" providerId="AD" clId="Web-{6C815365-9C41-4702-A533-809CC9C7B1A1}" dt="2022-01-28T18:05:09.027" v="135" actId="20577"/>
        <pc:sldMkLst>
          <pc:docMk/>
          <pc:sldMk cId="1795373339" sldId="498"/>
        </pc:sldMkLst>
        <pc:spChg chg="mod ord">
          <ac:chgData name="TELUGU SINDHU 20071A05B5" userId="S::20071a05b5@vnrvjiet.org::bcd4e50c-aa7f-4c6c-bad8-1be7ba8ef1d0" providerId="AD" clId="Web-{6C815365-9C41-4702-A533-809CC9C7B1A1}" dt="2022-01-28T17:57:51.458" v="59"/>
          <ac:spMkLst>
            <pc:docMk/>
            <pc:sldMk cId="1795373339" sldId="498"/>
            <ac:spMk id="4" creationId="{858C0DDC-D116-43DA-B0B5-A6A82668AD5D}"/>
          </ac:spMkLst>
        </pc:spChg>
        <pc:spChg chg="mod ord">
          <ac:chgData name="TELUGU SINDHU 20071A05B5" userId="S::20071a05b5@vnrvjiet.org::bcd4e50c-aa7f-4c6c-bad8-1be7ba8ef1d0" providerId="AD" clId="Web-{6C815365-9C41-4702-A533-809CC9C7B1A1}" dt="2022-01-28T18:05:09.027" v="135" actId="20577"/>
          <ac:spMkLst>
            <pc:docMk/>
            <pc:sldMk cId="1795373339" sldId="498"/>
            <ac:spMk id="5" creationId="{5B430F02-9645-4F56-99F7-1DC2F76FFFE5}"/>
          </ac:spMkLst>
        </pc:spChg>
        <pc:spChg chg="mod ord">
          <ac:chgData name="TELUGU SINDHU 20071A05B5" userId="S::20071a05b5@vnrvjiet.org::bcd4e50c-aa7f-4c6c-bad8-1be7ba8ef1d0" providerId="AD" clId="Web-{6C815365-9C41-4702-A533-809CC9C7B1A1}" dt="2022-01-28T17:57:51.458" v="59"/>
          <ac:spMkLst>
            <pc:docMk/>
            <pc:sldMk cId="1795373339" sldId="498"/>
            <ac:spMk id="6" creationId="{D9E1B180-F4BB-46B9-937E-3469FC6819B6}"/>
          </ac:spMkLst>
        </pc:spChg>
        <pc:spChg chg="add del">
          <ac:chgData name="TELUGU SINDHU 20071A05B5" userId="S::20071a05b5@vnrvjiet.org::bcd4e50c-aa7f-4c6c-bad8-1be7ba8ef1d0" providerId="AD" clId="Web-{6C815365-9C41-4702-A533-809CC9C7B1A1}" dt="2022-01-28T17:57:10.630" v="57"/>
          <ac:spMkLst>
            <pc:docMk/>
            <pc:sldMk cId="1795373339" sldId="498"/>
            <ac:spMk id="12" creationId="{EBDD1931-9E86-4402-9A68-33A2D9EFB198}"/>
          </ac:spMkLst>
        </pc:spChg>
        <pc:spChg chg="add del">
          <ac:chgData name="TELUGU SINDHU 20071A05B5" userId="S::20071a05b5@vnrvjiet.org::bcd4e50c-aa7f-4c6c-bad8-1be7ba8ef1d0" providerId="AD" clId="Web-{6C815365-9C41-4702-A533-809CC9C7B1A1}" dt="2022-01-28T17:57:10.630" v="57"/>
          <ac:spMkLst>
            <pc:docMk/>
            <pc:sldMk cId="1795373339" sldId="498"/>
            <ac:spMk id="13" creationId="{EAE48C4B-3A90-42C3-BA00-6092B477179E}"/>
          </ac:spMkLst>
        </pc:spChg>
        <pc:spChg chg="add del">
          <ac:chgData name="TELUGU SINDHU 20071A05B5" userId="S::20071a05b5@vnrvjiet.org::bcd4e50c-aa7f-4c6c-bad8-1be7ba8ef1d0" providerId="AD" clId="Web-{6C815365-9C41-4702-A533-809CC9C7B1A1}" dt="2022-01-28T17:57:10.630" v="57"/>
          <ac:spMkLst>
            <pc:docMk/>
            <pc:sldMk cId="1795373339" sldId="498"/>
            <ac:spMk id="14" creationId="{3FCFB1DE-0B7E-48CC-BA90-B2AB0889F9D6}"/>
          </ac:spMkLst>
        </pc:spChg>
        <pc:spChg chg="add del">
          <ac:chgData name="TELUGU SINDHU 20071A05B5" userId="S::20071a05b5@vnrvjiet.org::bcd4e50c-aa7f-4c6c-bad8-1be7ba8ef1d0" providerId="AD" clId="Web-{6C815365-9C41-4702-A533-809CC9C7B1A1}" dt="2022-01-28T17:57:03.614" v="55"/>
          <ac:spMkLst>
            <pc:docMk/>
            <pc:sldMk cId="1795373339" sldId="498"/>
            <ac:spMk id="15" creationId="{EBDD1931-9E86-4402-9A68-33A2D9EFB198}"/>
          </ac:spMkLst>
        </pc:spChg>
        <pc:spChg chg="add del">
          <ac:chgData name="TELUGU SINDHU 20071A05B5" userId="S::20071a05b5@vnrvjiet.org::bcd4e50c-aa7f-4c6c-bad8-1be7ba8ef1d0" providerId="AD" clId="Web-{6C815365-9C41-4702-A533-809CC9C7B1A1}" dt="2022-01-28T17:57:51.458" v="59"/>
          <ac:spMkLst>
            <pc:docMk/>
            <pc:sldMk cId="1795373339" sldId="498"/>
            <ac:spMk id="16" creationId="{EBDD1931-9E86-4402-9A68-33A2D9EFB198}"/>
          </ac:spMkLst>
        </pc:spChg>
        <pc:spChg chg="add del">
          <ac:chgData name="TELUGU SINDHU 20071A05B5" userId="S::20071a05b5@vnrvjiet.org::bcd4e50c-aa7f-4c6c-bad8-1be7ba8ef1d0" providerId="AD" clId="Web-{6C815365-9C41-4702-A533-809CC9C7B1A1}" dt="2022-01-28T17:57:03.614" v="55"/>
          <ac:spMkLst>
            <pc:docMk/>
            <pc:sldMk cId="1795373339" sldId="498"/>
            <ac:spMk id="17" creationId="{394842B0-684D-44CC-B4BC-D13331CFD290}"/>
          </ac:spMkLst>
        </pc:spChg>
        <pc:spChg chg="add del">
          <ac:chgData name="TELUGU SINDHU 20071A05B5" userId="S::20071a05b5@vnrvjiet.org::bcd4e50c-aa7f-4c6c-bad8-1be7ba8ef1d0" providerId="AD" clId="Web-{6C815365-9C41-4702-A533-809CC9C7B1A1}" dt="2022-01-28T17:57:51.458" v="59"/>
          <ac:spMkLst>
            <pc:docMk/>
            <pc:sldMk cId="1795373339" sldId="498"/>
            <ac:spMk id="18" creationId="{352BEC0E-22F8-46D0-9632-375DB541B06C}"/>
          </ac:spMkLst>
        </pc:spChg>
        <pc:spChg chg="add del">
          <ac:chgData name="TELUGU SINDHU 20071A05B5" userId="S::20071a05b5@vnrvjiet.org::bcd4e50c-aa7f-4c6c-bad8-1be7ba8ef1d0" providerId="AD" clId="Web-{6C815365-9C41-4702-A533-809CC9C7B1A1}" dt="2022-01-28T17:57:03.614" v="55"/>
          <ac:spMkLst>
            <pc:docMk/>
            <pc:sldMk cId="1795373339" sldId="498"/>
            <ac:spMk id="19" creationId="{3FCFB1DE-0B7E-48CC-BA90-B2AB0889F9D6}"/>
          </ac:spMkLst>
        </pc:spChg>
        <pc:spChg chg="add del">
          <ac:chgData name="TELUGU SINDHU 20071A05B5" userId="S::20071a05b5@vnrvjiet.org::bcd4e50c-aa7f-4c6c-bad8-1be7ba8ef1d0" providerId="AD" clId="Web-{6C815365-9C41-4702-A533-809CC9C7B1A1}" dt="2022-01-28T17:57:51.458" v="59"/>
          <ac:spMkLst>
            <pc:docMk/>
            <pc:sldMk cId="1795373339" sldId="498"/>
            <ac:spMk id="20" creationId="{3FCFB1DE-0B7E-48CC-BA90-B2AB0889F9D6}"/>
          </ac:spMkLst>
        </pc:spChg>
        <pc:picChg chg="del mod ord">
          <ac:chgData name="TELUGU SINDHU 20071A05B5" userId="S::20071a05b5@vnrvjiet.org::bcd4e50c-aa7f-4c6c-bad8-1be7ba8ef1d0" providerId="AD" clId="Web-{6C815365-9C41-4702-A533-809CC9C7B1A1}" dt="2022-01-28T17:57:57.380" v="60"/>
          <ac:picMkLst>
            <pc:docMk/>
            <pc:sldMk cId="1795373339" sldId="498"/>
            <ac:picMk id="8" creationId="{F602090C-4003-4A9A-8F17-0FDDFD83F825}"/>
          </ac:picMkLst>
        </pc:picChg>
        <pc:picChg chg="del mod ord">
          <ac:chgData name="TELUGU SINDHU 20071A05B5" userId="S::20071a05b5@vnrvjiet.org::bcd4e50c-aa7f-4c6c-bad8-1be7ba8ef1d0" providerId="AD" clId="Web-{6C815365-9C41-4702-A533-809CC9C7B1A1}" dt="2022-01-28T17:57:58.740" v="61"/>
          <ac:picMkLst>
            <pc:docMk/>
            <pc:sldMk cId="1795373339" sldId="498"/>
            <ac:picMk id="10" creationId="{BD99CA7F-8B87-4431-852C-815754D1C5A7}"/>
          </ac:picMkLst>
        </pc:picChg>
      </pc:sldChg>
      <pc:sldChg chg="addSp delSp modSp mod setBg">
        <pc:chgData name="TELUGU SINDHU 20071A05B5" userId="S::20071a05b5@vnrvjiet.org::bcd4e50c-aa7f-4c6c-bad8-1be7ba8ef1d0" providerId="AD" clId="Web-{6C815365-9C41-4702-A533-809CC9C7B1A1}" dt="2022-01-28T18:05:20.011" v="138" actId="20577"/>
        <pc:sldMkLst>
          <pc:docMk/>
          <pc:sldMk cId="2201432123" sldId="499"/>
        </pc:sldMkLst>
        <pc:spChg chg="mod">
          <ac:chgData name="TELUGU SINDHU 20071A05B5" userId="S::20071a05b5@vnrvjiet.org::bcd4e50c-aa7f-4c6c-bad8-1be7ba8ef1d0" providerId="AD" clId="Web-{6C815365-9C41-4702-A533-809CC9C7B1A1}" dt="2022-01-28T18:02:57.462" v="118" actId="20577"/>
          <ac:spMkLst>
            <pc:docMk/>
            <pc:sldMk cId="2201432123" sldId="499"/>
            <ac:spMk id="2" creationId="{09153F4F-A16A-4B8B-9227-2EB4EFA020AA}"/>
          </ac:spMkLst>
        </pc:spChg>
        <pc:spChg chg="mod">
          <ac:chgData name="TELUGU SINDHU 20071A05B5" userId="S::20071a05b5@vnrvjiet.org::bcd4e50c-aa7f-4c6c-bad8-1be7ba8ef1d0" providerId="AD" clId="Web-{6C815365-9C41-4702-A533-809CC9C7B1A1}" dt="2022-01-28T18:05:20.011" v="138" actId="20577"/>
          <ac:spMkLst>
            <pc:docMk/>
            <pc:sldMk cId="2201432123" sldId="499"/>
            <ac:spMk id="3" creationId="{4BF9879B-7534-4AE1-813D-DDCAD3281B73}"/>
          </ac:spMkLst>
        </pc:spChg>
        <pc:spChg chg="add">
          <ac:chgData name="TELUGU SINDHU 20071A05B5" userId="S::20071a05b5@vnrvjiet.org::bcd4e50c-aa7f-4c6c-bad8-1be7ba8ef1d0" providerId="AD" clId="Web-{6C815365-9C41-4702-A533-809CC9C7B1A1}" dt="2022-01-28T18:02:42.681" v="97"/>
          <ac:spMkLst>
            <pc:docMk/>
            <pc:sldMk cId="2201432123" sldId="499"/>
            <ac:spMk id="5" creationId="{EBDD1931-9E86-4402-9A68-33A2D9EFB198}"/>
          </ac:spMkLst>
        </pc:spChg>
        <pc:spChg chg="add">
          <ac:chgData name="TELUGU SINDHU 20071A05B5" userId="S::20071a05b5@vnrvjiet.org::bcd4e50c-aa7f-4c6c-bad8-1be7ba8ef1d0" providerId="AD" clId="Web-{6C815365-9C41-4702-A533-809CC9C7B1A1}" dt="2022-01-28T18:02:42.681" v="97"/>
          <ac:spMkLst>
            <pc:docMk/>
            <pc:sldMk cId="2201432123" sldId="499"/>
            <ac:spMk id="6" creationId="{AC17DE74-01C9-4859-B65A-85CF999E8580}"/>
          </ac:spMkLst>
        </pc:spChg>
        <pc:spChg chg="add">
          <ac:chgData name="TELUGU SINDHU 20071A05B5" userId="S::20071a05b5@vnrvjiet.org::bcd4e50c-aa7f-4c6c-bad8-1be7ba8ef1d0" providerId="AD" clId="Web-{6C815365-9C41-4702-A533-809CC9C7B1A1}" dt="2022-01-28T18:02:42.681" v="97"/>
          <ac:spMkLst>
            <pc:docMk/>
            <pc:sldMk cId="2201432123" sldId="499"/>
            <ac:spMk id="7" creationId="{068C0432-0E90-4CC1-8CD3-D44A90DF07EF}"/>
          </ac:spMkLst>
        </pc:spChg>
        <pc:spChg chg="add del">
          <ac:chgData name="TELUGU SINDHU 20071A05B5" userId="S::20071a05b5@vnrvjiet.org::bcd4e50c-aa7f-4c6c-bad8-1be7ba8ef1d0" providerId="AD" clId="Web-{6C815365-9C41-4702-A533-809CC9C7B1A1}" dt="2022-01-28T18:02:42.665" v="96"/>
          <ac:spMkLst>
            <pc:docMk/>
            <pc:sldMk cId="2201432123" sldId="499"/>
            <ac:spMk id="8" creationId="{EBDD1931-9E86-4402-9A68-33A2D9EFB198}"/>
          </ac:spMkLst>
        </pc:spChg>
        <pc:spChg chg="add del">
          <ac:chgData name="TELUGU SINDHU 20071A05B5" userId="S::20071a05b5@vnrvjiet.org::bcd4e50c-aa7f-4c6c-bad8-1be7ba8ef1d0" providerId="AD" clId="Web-{6C815365-9C41-4702-A533-809CC9C7B1A1}" dt="2022-01-28T18:02:42.665" v="96"/>
          <ac:spMkLst>
            <pc:docMk/>
            <pc:sldMk cId="2201432123" sldId="499"/>
            <ac:spMk id="10" creationId="{777A147A-9ED8-46B4-8660-1B3C2AA880B5}"/>
          </ac:spMkLst>
        </pc:spChg>
        <pc:spChg chg="add del">
          <ac:chgData name="TELUGU SINDHU 20071A05B5" userId="S::20071a05b5@vnrvjiet.org::bcd4e50c-aa7f-4c6c-bad8-1be7ba8ef1d0" providerId="AD" clId="Web-{6C815365-9C41-4702-A533-809CC9C7B1A1}" dt="2022-01-28T18:02:42.665" v="96"/>
          <ac:spMkLst>
            <pc:docMk/>
            <pc:sldMk cId="2201432123" sldId="499"/>
            <ac:spMk id="12" creationId="{5D6C15A0-C087-4593-8414-2B4EC1CDC3DE}"/>
          </ac:spMkLst>
        </pc:spChg>
      </pc:sldChg>
      <pc:sldChg chg="addSp delSp modSp mod setBg">
        <pc:chgData name="TELUGU SINDHU 20071A05B5" userId="S::20071a05b5@vnrvjiet.org::bcd4e50c-aa7f-4c6c-bad8-1be7ba8ef1d0" providerId="AD" clId="Web-{6C815365-9C41-4702-A533-809CC9C7B1A1}" dt="2022-01-28T18:20:10.414" v="261"/>
        <pc:sldMkLst>
          <pc:docMk/>
          <pc:sldMk cId="2708356486" sldId="504"/>
        </pc:sldMkLst>
        <pc:spChg chg="mod">
          <ac:chgData name="TELUGU SINDHU 20071A05B5" userId="S::20071a05b5@vnrvjiet.org::bcd4e50c-aa7f-4c6c-bad8-1be7ba8ef1d0" providerId="AD" clId="Web-{6C815365-9C41-4702-A533-809CC9C7B1A1}" dt="2022-01-28T18:20:10.414" v="261"/>
          <ac:spMkLst>
            <pc:docMk/>
            <pc:sldMk cId="2708356486" sldId="504"/>
            <ac:spMk id="7" creationId="{8499257D-C40D-4533-97A3-C2FB8CB762CD}"/>
          </ac:spMkLst>
        </pc:spChg>
        <pc:spChg chg="mod">
          <ac:chgData name="TELUGU SINDHU 20071A05B5" userId="S::20071a05b5@vnrvjiet.org::bcd4e50c-aa7f-4c6c-bad8-1be7ba8ef1d0" providerId="AD" clId="Web-{6C815365-9C41-4702-A533-809CC9C7B1A1}" dt="2022-01-28T18:20:10.414" v="261"/>
          <ac:spMkLst>
            <pc:docMk/>
            <pc:sldMk cId="2708356486" sldId="504"/>
            <ac:spMk id="8" creationId="{BF490905-5C26-447A-9B42-E55CF46A9731}"/>
          </ac:spMkLst>
        </pc:spChg>
        <pc:spChg chg="mod">
          <ac:chgData name="TELUGU SINDHU 20071A05B5" userId="S::20071a05b5@vnrvjiet.org::bcd4e50c-aa7f-4c6c-bad8-1be7ba8ef1d0" providerId="AD" clId="Web-{6C815365-9C41-4702-A533-809CC9C7B1A1}" dt="2022-01-28T18:20:10.414" v="261"/>
          <ac:spMkLst>
            <pc:docMk/>
            <pc:sldMk cId="2708356486" sldId="504"/>
            <ac:spMk id="9" creationId="{A7BA4FBA-41F9-41F5-88B7-F79D63F1C3E3}"/>
          </ac:spMkLst>
        </pc:spChg>
        <pc:spChg chg="add del mod ord">
          <ac:chgData name="TELUGU SINDHU 20071A05B5" userId="S::20071a05b5@vnrvjiet.org::bcd4e50c-aa7f-4c6c-bad8-1be7ba8ef1d0" providerId="AD" clId="Web-{6C815365-9C41-4702-A533-809CC9C7B1A1}" dt="2022-01-28T18:20:10.414" v="261"/>
          <ac:spMkLst>
            <pc:docMk/>
            <pc:sldMk cId="2708356486" sldId="504"/>
            <ac:spMk id="22" creationId="{DDC2DA55-E50C-454D-BDC8-2C479DB36D6E}"/>
          </ac:spMkLst>
        </pc:spChg>
        <pc:spChg chg="mod ord">
          <ac:chgData name="TELUGU SINDHU 20071A05B5" userId="S::20071a05b5@vnrvjiet.org::bcd4e50c-aa7f-4c6c-bad8-1be7ba8ef1d0" providerId="AD" clId="Web-{6C815365-9C41-4702-A533-809CC9C7B1A1}" dt="2022-01-28T18:20:10.414" v="261"/>
          <ac:spMkLst>
            <pc:docMk/>
            <pc:sldMk cId="2708356486" sldId="504"/>
            <ac:spMk id="26" creationId="{3DCBC1AC-1F2E-4F02-8D69-26BF3538A4B9}"/>
          </ac:spMkLst>
        </pc:spChg>
        <pc:spChg chg="add del">
          <ac:chgData name="TELUGU SINDHU 20071A05B5" userId="S::20071a05b5@vnrvjiet.org::bcd4e50c-aa7f-4c6c-bad8-1be7ba8ef1d0" providerId="AD" clId="Web-{6C815365-9C41-4702-A533-809CC9C7B1A1}" dt="2022-01-28T18:20:10.414" v="261"/>
          <ac:spMkLst>
            <pc:docMk/>
            <pc:sldMk cId="2708356486" sldId="504"/>
            <ac:spMk id="29" creationId="{EBDD1931-9E86-4402-9A68-33A2D9EFB198}"/>
          </ac:spMkLst>
        </pc:spChg>
        <pc:spChg chg="add del">
          <ac:chgData name="TELUGU SINDHU 20071A05B5" userId="S::20071a05b5@vnrvjiet.org::bcd4e50c-aa7f-4c6c-bad8-1be7ba8ef1d0" providerId="AD" clId="Web-{6C815365-9C41-4702-A533-809CC9C7B1A1}" dt="2022-01-28T18:20:10.414" v="261"/>
          <ac:spMkLst>
            <pc:docMk/>
            <pc:sldMk cId="2708356486" sldId="504"/>
            <ac:spMk id="30" creationId="{3946F6A7-0B48-49A7-8E23-3C1F0993999F}"/>
          </ac:spMkLst>
        </pc:spChg>
        <pc:spChg chg="add del">
          <ac:chgData name="TELUGU SINDHU 20071A05B5" userId="S::20071a05b5@vnrvjiet.org::bcd4e50c-aa7f-4c6c-bad8-1be7ba8ef1d0" providerId="AD" clId="Web-{6C815365-9C41-4702-A533-809CC9C7B1A1}" dt="2022-01-28T18:18:08.615" v="256"/>
          <ac:spMkLst>
            <pc:docMk/>
            <pc:sldMk cId="2708356486" sldId="504"/>
            <ac:spMk id="31" creationId="{EBDD1931-9E86-4402-9A68-33A2D9EFB198}"/>
          </ac:spMkLst>
        </pc:spChg>
        <pc:spChg chg="add del">
          <ac:chgData name="TELUGU SINDHU 20071A05B5" userId="S::20071a05b5@vnrvjiet.org::bcd4e50c-aa7f-4c6c-bad8-1be7ba8ef1d0" providerId="AD" clId="Web-{6C815365-9C41-4702-A533-809CC9C7B1A1}" dt="2022-01-28T18:20:10.414" v="261"/>
          <ac:spMkLst>
            <pc:docMk/>
            <pc:sldMk cId="2708356486" sldId="504"/>
            <ac:spMk id="32" creationId="{F53AD421-C5C8-4C52-9DD0-6A594F21A5DB}"/>
          </ac:spMkLst>
        </pc:spChg>
        <pc:spChg chg="add del">
          <ac:chgData name="TELUGU SINDHU 20071A05B5" userId="S::20071a05b5@vnrvjiet.org::bcd4e50c-aa7f-4c6c-bad8-1be7ba8ef1d0" providerId="AD" clId="Web-{6C815365-9C41-4702-A533-809CC9C7B1A1}" dt="2022-01-28T18:18:08.615" v="256"/>
          <ac:spMkLst>
            <pc:docMk/>
            <pc:sldMk cId="2708356486" sldId="504"/>
            <ac:spMk id="33" creationId="{3946F6A7-0B48-49A7-8E23-3C1F0993999F}"/>
          </ac:spMkLst>
        </pc:spChg>
        <pc:spChg chg="add del">
          <ac:chgData name="TELUGU SINDHU 20071A05B5" userId="S::20071a05b5@vnrvjiet.org::bcd4e50c-aa7f-4c6c-bad8-1be7ba8ef1d0" providerId="AD" clId="Web-{6C815365-9C41-4702-A533-809CC9C7B1A1}" dt="2022-01-28T18:20:10.414" v="261"/>
          <ac:spMkLst>
            <pc:docMk/>
            <pc:sldMk cId="2708356486" sldId="504"/>
            <ac:spMk id="34" creationId="{6D7E5B0F-5185-440A-8222-321C1D118ABE}"/>
          </ac:spMkLst>
        </pc:spChg>
        <pc:spChg chg="add del">
          <ac:chgData name="TELUGU SINDHU 20071A05B5" userId="S::20071a05b5@vnrvjiet.org::bcd4e50c-aa7f-4c6c-bad8-1be7ba8ef1d0" providerId="AD" clId="Web-{6C815365-9C41-4702-A533-809CC9C7B1A1}" dt="2022-01-28T18:18:08.615" v="256"/>
          <ac:spMkLst>
            <pc:docMk/>
            <pc:sldMk cId="2708356486" sldId="504"/>
            <ac:spMk id="35" creationId="{F53AD421-C5C8-4C52-9DD0-6A594F21A5DB}"/>
          </ac:spMkLst>
        </pc:spChg>
        <pc:spChg chg="add del">
          <ac:chgData name="TELUGU SINDHU 20071A05B5" userId="S::20071a05b5@vnrvjiet.org::bcd4e50c-aa7f-4c6c-bad8-1be7ba8ef1d0" providerId="AD" clId="Web-{6C815365-9C41-4702-A533-809CC9C7B1A1}" dt="2022-01-28T18:18:08.615" v="256"/>
          <ac:spMkLst>
            <pc:docMk/>
            <pc:sldMk cId="2708356486" sldId="504"/>
            <ac:spMk id="37" creationId="{6D7E5B0F-5185-440A-8222-321C1D118ABE}"/>
          </ac:spMkLst>
        </pc:spChg>
        <pc:spChg chg="add">
          <ac:chgData name="TELUGU SINDHU 20071A05B5" userId="S::20071a05b5@vnrvjiet.org::bcd4e50c-aa7f-4c6c-bad8-1be7ba8ef1d0" providerId="AD" clId="Web-{6C815365-9C41-4702-A533-809CC9C7B1A1}" dt="2022-01-28T18:20:10.414" v="261"/>
          <ac:spMkLst>
            <pc:docMk/>
            <pc:sldMk cId="2708356486" sldId="504"/>
            <ac:spMk id="40" creationId="{EBDD1931-9E86-4402-9A68-33A2D9EFB198}"/>
          </ac:spMkLst>
        </pc:spChg>
        <pc:spChg chg="add">
          <ac:chgData name="TELUGU SINDHU 20071A05B5" userId="S::20071a05b5@vnrvjiet.org::bcd4e50c-aa7f-4c6c-bad8-1be7ba8ef1d0" providerId="AD" clId="Web-{6C815365-9C41-4702-A533-809CC9C7B1A1}" dt="2022-01-28T18:20:10.414" v="261"/>
          <ac:spMkLst>
            <pc:docMk/>
            <pc:sldMk cId="2708356486" sldId="504"/>
            <ac:spMk id="42" creationId="{43DAA0EF-336D-4CDC-A9A2-8460363E27FE}"/>
          </ac:spMkLst>
        </pc:spChg>
        <pc:spChg chg="add">
          <ac:chgData name="TELUGU SINDHU 20071A05B5" userId="S::20071a05b5@vnrvjiet.org::bcd4e50c-aa7f-4c6c-bad8-1be7ba8ef1d0" providerId="AD" clId="Web-{6C815365-9C41-4702-A533-809CC9C7B1A1}" dt="2022-01-28T18:20:10.414" v="261"/>
          <ac:spMkLst>
            <pc:docMk/>
            <pc:sldMk cId="2708356486" sldId="504"/>
            <ac:spMk id="44" creationId="{FD079A19-B31E-4129-A464-7547FF05AE33}"/>
          </ac:spMkLst>
        </pc:spChg>
        <pc:graphicFrameChg chg="add del">
          <ac:chgData name="TELUGU SINDHU 20071A05B5" userId="S::20071a05b5@vnrvjiet.org::bcd4e50c-aa7f-4c6c-bad8-1be7ba8ef1d0" providerId="AD" clId="Web-{6C815365-9C41-4702-A533-809CC9C7B1A1}" dt="2022-01-28T18:19:14.022" v="258"/>
          <ac:graphicFrameMkLst>
            <pc:docMk/>
            <pc:sldMk cId="2708356486" sldId="504"/>
            <ac:graphicFrameMk id="28" creationId="{081C6767-A07A-4F7E-950A-861043E431AA}"/>
          </ac:graphicFrameMkLst>
        </pc:graphicFrameChg>
        <pc:graphicFrameChg chg="add">
          <ac:chgData name="TELUGU SINDHU 20071A05B5" userId="S::20071a05b5@vnrvjiet.org::bcd4e50c-aa7f-4c6c-bad8-1be7ba8ef1d0" providerId="AD" clId="Web-{6C815365-9C41-4702-A533-809CC9C7B1A1}" dt="2022-01-28T18:20:10.414" v="261"/>
          <ac:graphicFrameMkLst>
            <pc:docMk/>
            <pc:sldMk cId="2708356486" sldId="504"/>
            <ac:graphicFrameMk id="36" creationId="{85BAF995-D1E1-44DA-AE6C-59B1FAB9A136}"/>
          </ac:graphicFrameMkLst>
        </pc:graphicFrameChg>
      </pc:sldChg>
      <pc:sldChg chg="addSp delSp modSp mod setBg">
        <pc:chgData name="TELUGU SINDHU 20071A05B5" userId="S::20071a05b5@vnrvjiet.org::bcd4e50c-aa7f-4c6c-bad8-1be7ba8ef1d0" providerId="AD" clId="Web-{6C815365-9C41-4702-A533-809CC9C7B1A1}" dt="2022-01-28T18:17:39.959" v="254"/>
        <pc:sldMkLst>
          <pc:docMk/>
          <pc:sldMk cId="3065165948" sldId="505"/>
        </pc:sldMkLst>
        <pc:spChg chg="mod">
          <ac:chgData name="TELUGU SINDHU 20071A05B5" userId="S::20071a05b5@vnrvjiet.org::bcd4e50c-aa7f-4c6c-bad8-1be7ba8ef1d0" providerId="AD" clId="Web-{6C815365-9C41-4702-A533-809CC9C7B1A1}" dt="2022-01-28T18:17:39.959" v="254"/>
          <ac:spMkLst>
            <pc:docMk/>
            <pc:sldMk cId="3065165948" sldId="505"/>
            <ac:spMk id="3" creationId="{F42C8ADC-609F-4A35-A0EC-12AF98096250}"/>
          </ac:spMkLst>
        </pc:spChg>
        <pc:spChg chg="add del">
          <ac:chgData name="TELUGU SINDHU 20071A05B5" userId="S::20071a05b5@vnrvjiet.org::bcd4e50c-aa7f-4c6c-bad8-1be7ba8ef1d0" providerId="AD" clId="Web-{6C815365-9C41-4702-A533-809CC9C7B1A1}" dt="2022-01-28T18:17:39.959" v="253"/>
          <ac:spMkLst>
            <pc:docMk/>
            <pc:sldMk cId="3065165948" sldId="505"/>
            <ac:spMk id="8" creationId="{DA381740-063A-41A4-836D-85D14980EEF0}"/>
          </ac:spMkLst>
        </pc:spChg>
        <pc:spChg chg="add del">
          <ac:chgData name="TELUGU SINDHU 20071A05B5" userId="S::20071a05b5@vnrvjiet.org::bcd4e50c-aa7f-4c6c-bad8-1be7ba8ef1d0" providerId="AD" clId="Web-{6C815365-9C41-4702-A533-809CC9C7B1A1}" dt="2022-01-28T18:17:39.959" v="253"/>
          <ac:spMkLst>
            <pc:docMk/>
            <pc:sldMk cId="3065165948" sldId="505"/>
            <ac:spMk id="10" creationId="{4D24BFD5-D814-402B-B6C4-EEF6AE14B0F2}"/>
          </ac:spMkLst>
        </pc:spChg>
        <pc:spChg chg="add del">
          <ac:chgData name="TELUGU SINDHU 20071A05B5" userId="S::20071a05b5@vnrvjiet.org::bcd4e50c-aa7f-4c6c-bad8-1be7ba8ef1d0" providerId="AD" clId="Web-{6C815365-9C41-4702-A533-809CC9C7B1A1}" dt="2022-01-28T18:17:39.959" v="253"/>
          <ac:spMkLst>
            <pc:docMk/>
            <pc:sldMk cId="3065165948" sldId="505"/>
            <ac:spMk id="12" creationId="{36FED7E8-9A97-475F-9FA4-113410D4433B}"/>
          </ac:spMkLst>
        </pc:spChg>
        <pc:spChg chg="add del">
          <ac:chgData name="TELUGU SINDHU 20071A05B5" userId="S::20071a05b5@vnrvjiet.org::bcd4e50c-aa7f-4c6c-bad8-1be7ba8ef1d0" providerId="AD" clId="Web-{6C815365-9C41-4702-A533-809CC9C7B1A1}" dt="2022-01-28T18:17:39.959" v="253"/>
          <ac:spMkLst>
            <pc:docMk/>
            <pc:sldMk cId="3065165948" sldId="505"/>
            <ac:spMk id="14" creationId="{2A39B854-4B6C-4F7F-A602-6F97770CED70}"/>
          </ac:spMkLst>
        </pc:spChg>
        <pc:spChg chg="add">
          <ac:chgData name="TELUGU SINDHU 20071A05B5" userId="S::20071a05b5@vnrvjiet.org::bcd4e50c-aa7f-4c6c-bad8-1be7ba8ef1d0" providerId="AD" clId="Web-{6C815365-9C41-4702-A533-809CC9C7B1A1}" dt="2022-01-28T18:17:39.959" v="254"/>
          <ac:spMkLst>
            <pc:docMk/>
            <pc:sldMk cId="3065165948" sldId="505"/>
            <ac:spMk id="16" creationId="{DA381740-063A-41A4-836D-85D14980EEF0}"/>
          </ac:spMkLst>
        </pc:spChg>
        <pc:spChg chg="add">
          <ac:chgData name="TELUGU SINDHU 20071A05B5" userId="S::20071a05b5@vnrvjiet.org::bcd4e50c-aa7f-4c6c-bad8-1be7ba8ef1d0" providerId="AD" clId="Web-{6C815365-9C41-4702-A533-809CC9C7B1A1}" dt="2022-01-28T18:17:39.959" v="254"/>
          <ac:spMkLst>
            <pc:docMk/>
            <pc:sldMk cId="3065165948" sldId="505"/>
            <ac:spMk id="18" creationId="{943CAA20-3569-4189-9E48-239A229A86CA}"/>
          </ac:spMkLst>
        </pc:spChg>
        <pc:spChg chg="add">
          <ac:chgData name="TELUGU SINDHU 20071A05B5" userId="S::20071a05b5@vnrvjiet.org::bcd4e50c-aa7f-4c6c-bad8-1be7ba8ef1d0" providerId="AD" clId="Web-{6C815365-9C41-4702-A533-809CC9C7B1A1}" dt="2022-01-28T18:17:39.959" v="254"/>
          <ac:spMkLst>
            <pc:docMk/>
            <pc:sldMk cId="3065165948" sldId="505"/>
            <ac:spMk id="20" creationId="{DA542B6D-E775-4832-91DC-2D20F857813A}"/>
          </ac:spMkLst>
        </pc:spChg>
      </pc:sldChg>
      <pc:sldChg chg="addSp delSp modSp mod setBg setClrOvrMap">
        <pc:chgData name="TELUGU SINDHU 20071A05B5" userId="S::20071a05b5@vnrvjiet.org::bcd4e50c-aa7f-4c6c-bad8-1be7ba8ef1d0" providerId="AD" clId="Web-{6C815365-9C41-4702-A533-809CC9C7B1A1}" dt="2022-01-28T18:16:38.083" v="251"/>
        <pc:sldMkLst>
          <pc:docMk/>
          <pc:sldMk cId="2151942242" sldId="506"/>
        </pc:sldMkLst>
        <pc:spChg chg="mod">
          <ac:chgData name="TELUGU SINDHU 20071A05B5" userId="S::20071a05b5@vnrvjiet.org::bcd4e50c-aa7f-4c6c-bad8-1be7ba8ef1d0" providerId="AD" clId="Web-{6C815365-9C41-4702-A533-809CC9C7B1A1}" dt="2022-01-28T18:16:38.083" v="251"/>
          <ac:spMkLst>
            <pc:docMk/>
            <pc:sldMk cId="2151942242" sldId="506"/>
            <ac:spMk id="2" creationId="{66F5BB92-813C-4042-B316-05BBE4D46BC7}"/>
          </ac:spMkLst>
        </pc:spChg>
        <pc:spChg chg="mod">
          <ac:chgData name="TELUGU SINDHU 20071A05B5" userId="S::20071a05b5@vnrvjiet.org::bcd4e50c-aa7f-4c6c-bad8-1be7ba8ef1d0" providerId="AD" clId="Web-{6C815365-9C41-4702-A533-809CC9C7B1A1}" dt="2022-01-28T18:16:38.083" v="251"/>
          <ac:spMkLst>
            <pc:docMk/>
            <pc:sldMk cId="2151942242" sldId="506"/>
            <ac:spMk id="3" creationId="{DECE1FA4-302E-47BF-AD27-4A7685949974}"/>
          </ac:spMkLst>
        </pc:spChg>
        <pc:spChg chg="mod">
          <ac:chgData name="TELUGU SINDHU 20071A05B5" userId="S::20071a05b5@vnrvjiet.org::bcd4e50c-aa7f-4c6c-bad8-1be7ba8ef1d0" providerId="AD" clId="Web-{6C815365-9C41-4702-A533-809CC9C7B1A1}" dt="2022-01-28T18:16:38.083" v="251"/>
          <ac:spMkLst>
            <pc:docMk/>
            <pc:sldMk cId="2151942242" sldId="506"/>
            <ac:spMk id="4" creationId="{8B357B38-EB06-465C-8F7E-F7E1E7079D1F}"/>
          </ac:spMkLst>
        </pc:spChg>
        <pc:spChg chg="mod">
          <ac:chgData name="TELUGU SINDHU 20071A05B5" userId="S::20071a05b5@vnrvjiet.org::bcd4e50c-aa7f-4c6c-bad8-1be7ba8ef1d0" providerId="AD" clId="Web-{6C815365-9C41-4702-A533-809CC9C7B1A1}" dt="2022-01-28T18:16:38.083" v="251"/>
          <ac:spMkLst>
            <pc:docMk/>
            <pc:sldMk cId="2151942242" sldId="506"/>
            <ac:spMk id="5" creationId="{763B58A6-180C-4F65-9C7E-460497F34301}"/>
          </ac:spMkLst>
        </pc:spChg>
        <pc:spChg chg="add del mod">
          <ac:chgData name="TELUGU SINDHU 20071A05B5" userId="S::20071a05b5@vnrvjiet.org::bcd4e50c-aa7f-4c6c-bad8-1be7ba8ef1d0" providerId="AD" clId="Web-{6C815365-9C41-4702-A533-809CC9C7B1A1}" dt="2022-01-28T18:16:24.192" v="249"/>
          <ac:spMkLst>
            <pc:docMk/>
            <pc:sldMk cId="2151942242" sldId="506"/>
            <ac:spMk id="7" creationId="{D1EED8F1-2C55-4B90-83CE-970D6CD72732}"/>
          </ac:spMkLst>
        </pc:spChg>
        <pc:spChg chg="add">
          <ac:chgData name="TELUGU SINDHU 20071A05B5" userId="S::20071a05b5@vnrvjiet.org::bcd4e50c-aa7f-4c6c-bad8-1be7ba8ef1d0" providerId="AD" clId="Web-{6C815365-9C41-4702-A533-809CC9C7B1A1}" dt="2022-01-28T18:16:38.083" v="251"/>
          <ac:spMkLst>
            <pc:docMk/>
            <pc:sldMk cId="2151942242" sldId="506"/>
            <ac:spMk id="12" creationId="{DA381740-063A-41A4-836D-85D14980EEF0}"/>
          </ac:spMkLst>
        </pc:spChg>
        <pc:spChg chg="add">
          <ac:chgData name="TELUGU SINDHU 20071A05B5" userId="S::20071a05b5@vnrvjiet.org::bcd4e50c-aa7f-4c6c-bad8-1be7ba8ef1d0" providerId="AD" clId="Web-{6C815365-9C41-4702-A533-809CC9C7B1A1}" dt="2022-01-28T18:16:38.083" v="251"/>
          <ac:spMkLst>
            <pc:docMk/>
            <pc:sldMk cId="2151942242" sldId="506"/>
            <ac:spMk id="14" creationId="{657F69E0-C4B0-4BEC-A689-4F8D877F05D4}"/>
          </ac:spMkLst>
        </pc:spChg>
        <pc:spChg chg="add">
          <ac:chgData name="TELUGU SINDHU 20071A05B5" userId="S::20071a05b5@vnrvjiet.org::bcd4e50c-aa7f-4c6c-bad8-1be7ba8ef1d0" providerId="AD" clId="Web-{6C815365-9C41-4702-A533-809CC9C7B1A1}" dt="2022-01-28T18:16:38.083" v="251"/>
          <ac:spMkLst>
            <pc:docMk/>
            <pc:sldMk cId="2151942242" sldId="506"/>
            <ac:spMk id="16" creationId="{9F6380B4-6A1C-481E-8408-B4E6C75B9B81}"/>
          </ac:spMkLst>
        </pc:spChg>
        <pc:picChg chg="add mod ord">
          <ac:chgData name="TELUGU SINDHU 20071A05B5" userId="S::20071a05b5@vnrvjiet.org::bcd4e50c-aa7f-4c6c-bad8-1be7ba8ef1d0" providerId="AD" clId="Web-{6C815365-9C41-4702-A533-809CC9C7B1A1}" dt="2022-01-28T18:16:38.083" v="251"/>
          <ac:picMkLst>
            <pc:docMk/>
            <pc:sldMk cId="2151942242" sldId="506"/>
            <ac:picMk id="6" creationId="{B0E808A3-F5B5-4269-9E62-DA5799155B6E}"/>
          </ac:picMkLst>
        </pc:picChg>
      </pc:sldChg>
      <pc:sldChg chg="addSp delSp modSp">
        <pc:chgData name="TELUGU SINDHU 20071A05B5" userId="S::20071a05b5@vnrvjiet.org::bcd4e50c-aa7f-4c6c-bad8-1be7ba8ef1d0" providerId="AD" clId="Web-{6C815365-9C41-4702-A533-809CC9C7B1A1}" dt="2022-01-28T17:54:37.237" v="25"/>
        <pc:sldMkLst>
          <pc:docMk/>
          <pc:sldMk cId="609414367" sldId="507"/>
        </pc:sldMkLst>
        <pc:spChg chg="mod">
          <ac:chgData name="TELUGU SINDHU 20071A05B5" userId="S::20071a05b5@vnrvjiet.org::bcd4e50c-aa7f-4c6c-bad8-1be7ba8ef1d0" providerId="AD" clId="Web-{6C815365-9C41-4702-A533-809CC9C7B1A1}" dt="2022-01-28T17:54:16.393" v="19" actId="20577"/>
          <ac:spMkLst>
            <pc:docMk/>
            <pc:sldMk cId="609414367" sldId="507"/>
            <ac:spMk id="2" creationId="{6D64A1D1-DD07-4DD2-A527-4B1F52D6AB78}"/>
          </ac:spMkLst>
        </pc:spChg>
        <pc:picChg chg="add del mod">
          <ac:chgData name="TELUGU SINDHU 20071A05B5" userId="S::20071a05b5@vnrvjiet.org::bcd4e50c-aa7f-4c6c-bad8-1be7ba8ef1d0" providerId="AD" clId="Web-{6C815365-9C41-4702-A533-809CC9C7B1A1}" dt="2022-01-28T17:54:37.237" v="25"/>
          <ac:picMkLst>
            <pc:docMk/>
            <pc:sldMk cId="609414367" sldId="507"/>
            <ac:picMk id="5" creationId="{CEA45B17-B17C-4C89-94FA-FD4540B15E2A}"/>
          </ac:picMkLst>
        </pc:picChg>
      </pc:sldChg>
      <pc:sldChg chg="addSp delSp modSp new mod setBg">
        <pc:chgData name="TELUGU SINDHU 20071A05B5" userId="S::20071a05b5@vnrvjiet.org::bcd4e50c-aa7f-4c6c-bad8-1be7ba8ef1d0" providerId="AD" clId="Web-{6C815365-9C41-4702-A533-809CC9C7B1A1}" dt="2022-01-28T18:13:00.580" v="237" actId="20577"/>
        <pc:sldMkLst>
          <pc:docMk/>
          <pc:sldMk cId="4154056506" sldId="509"/>
        </pc:sldMkLst>
        <pc:spChg chg="del">
          <ac:chgData name="TELUGU SINDHU 20071A05B5" userId="S::20071a05b5@vnrvjiet.org::bcd4e50c-aa7f-4c6c-bad8-1be7ba8ef1d0" providerId="AD" clId="Web-{6C815365-9C41-4702-A533-809CC9C7B1A1}" dt="2022-01-28T18:09:26.827" v="185"/>
          <ac:spMkLst>
            <pc:docMk/>
            <pc:sldMk cId="4154056506" sldId="509"/>
            <ac:spMk id="2" creationId="{382263E0-6536-4E1A-B719-33F66996A86F}"/>
          </ac:spMkLst>
        </pc:spChg>
        <pc:spChg chg="del">
          <ac:chgData name="TELUGU SINDHU 20071A05B5" userId="S::20071a05b5@vnrvjiet.org::bcd4e50c-aa7f-4c6c-bad8-1be7ba8ef1d0" providerId="AD" clId="Web-{6C815365-9C41-4702-A533-809CC9C7B1A1}" dt="2022-01-28T18:09:27.733" v="186"/>
          <ac:spMkLst>
            <pc:docMk/>
            <pc:sldMk cId="4154056506" sldId="509"/>
            <ac:spMk id="3" creationId="{E9F68938-E43D-4223-9466-41B62CB622EF}"/>
          </ac:spMkLst>
        </pc:spChg>
        <pc:spChg chg="del">
          <ac:chgData name="TELUGU SINDHU 20071A05B5" userId="S::20071a05b5@vnrvjiet.org::bcd4e50c-aa7f-4c6c-bad8-1be7ba8ef1d0" providerId="AD" clId="Web-{6C815365-9C41-4702-A533-809CC9C7B1A1}" dt="2022-01-28T18:09:28.608" v="187"/>
          <ac:spMkLst>
            <pc:docMk/>
            <pc:sldMk cId="4154056506" sldId="509"/>
            <ac:spMk id="4" creationId="{4E617281-1905-4F6C-BB6C-28A3C3351BB7}"/>
          </ac:spMkLst>
        </pc:spChg>
        <pc:spChg chg="del">
          <ac:chgData name="TELUGU SINDHU 20071A05B5" userId="S::20071a05b5@vnrvjiet.org::bcd4e50c-aa7f-4c6c-bad8-1be7ba8ef1d0" providerId="AD" clId="Web-{6C815365-9C41-4702-A533-809CC9C7B1A1}" dt="2022-01-28T18:09:25.874" v="184"/>
          <ac:spMkLst>
            <pc:docMk/>
            <pc:sldMk cId="4154056506" sldId="509"/>
            <ac:spMk id="5" creationId="{D3FD3045-5B50-47D8-AB5E-D3C77DCF4B0F}"/>
          </ac:spMkLst>
        </pc:spChg>
        <pc:spChg chg="mod">
          <ac:chgData name="TELUGU SINDHU 20071A05B5" userId="S::20071a05b5@vnrvjiet.org::bcd4e50c-aa7f-4c6c-bad8-1be7ba8ef1d0" providerId="AD" clId="Web-{6C815365-9C41-4702-A533-809CC9C7B1A1}" dt="2022-01-28T18:11:05.719" v="205"/>
          <ac:spMkLst>
            <pc:docMk/>
            <pc:sldMk cId="4154056506" sldId="509"/>
            <ac:spMk id="6" creationId="{6FCE3D24-516B-41F0-861B-C0853ED61354}"/>
          </ac:spMkLst>
        </pc:spChg>
        <pc:spChg chg="mod">
          <ac:chgData name="TELUGU SINDHU 20071A05B5" userId="S::20071a05b5@vnrvjiet.org::bcd4e50c-aa7f-4c6c-bad8-1be7ba8ef1d0" providerId="AD" clId="Web-{6C815365-9C41-4702-A533-809CC9C7B1A1}" dt="2022-01-28T18:13:00.580" v="237" actId="20577"/>
          <ac:spMkLst>
            <pc:docMk/>
            <pc:sldMk cId="4154056506" sldId="509"/>
            <ac:spMk id="7" creationId="{EBF270E3-31A1-4533-AE2C-CC7832466610}"/>
          </ac:spMkLst>
        </pc:spChg>
        <pc:spChg chg="add del">
          <ac:chgData name="TELUGU SINDHU 20071A05B5" userId="S::20071a05b5@vnrvjiet.org::bcd4e50c-aa7f-4c6c-bad8-1be7ba8ef1d0" providerId="AD" clId="Web-{6C815365-9C41-4702-A533-809CC9C7B1A1}" dt="2022-01-28T18:11:05.703" v="204"/>
          <ac:spMkLst>
            <pc:docMk/>
            <pc:sldMk cId="4154056506" sldId="509"/>
            <ac:spMk id="9" creationId="{EBDD1931-9E86-4402-9A68-33A2D9EFB198}"/>
          </ac:spMkLst>
        </pc:spChg>
        <pc:spChg chg="add del">
          <ac:chgData name="TELUGU SINDHU 20071A05B5" userId="S::20071a05b5@vnrvjiet.org::bcd4e50c-aa7f-4c6c-bad8-1be7ba8ef1d0" providerId="AD" clId="Web-{6C815365-9C41-4702-A533-809CC9C7B1A1}" dt="2022-01-28T18:11:05.703" v="204"/>
          <ac:spMkLst>
            <pc:docMk/>
            <pc:sldMk cId="4154056506" sldId="509"/>
            <ac:spMk id="10" creationId="{C05CBC3C-2E5A-4839-8B9B-2E5A6ADF0F58}"/>
          </ac:spMkLst>
        </pc:spChg>
        <pc:spChg chg="add del">
          <ac:chgData name="TELUGU SINDHU 20071A05B5" userId="S::20071a05b5@vnrvjiet.org::bcd4e50c-aa7f-4c6c-bad8-1be7ba8ef1d0" providerId="AD" clId="Web-{6C815365-9C41-4702-A533-809CC9C7B1A1}" dt="2022-01-28T18:11:05.703" v="204"/>
          <ac:spMkLst>
            <pc:docMk/>
            <pc:sldMk cId="4154056506" sldId="509"/>
            <ac:spMk id="11" creationId="{827FF362-FC97-4BF5-949B-D4ADFA26E457}"/>
          </ac:spMkLst>
        </pc:spChg>
        <pc:spChg chg="add del">
          <ac:chgData name="TELUGU SINDHU 20071A05B5" userId="S::20071a05b5@vnrvjiet.org::bcd4e50c-aa7f-4c6c-bad8-1be7ba8ef1d0" providerId="AD" clId="Web-{6C815365-9C41-4702-A533-809CC9C7B1A1}" dt="2022-01-28T18:11:02.297" v="202"/>
          <ac:spMkLst>
            <pc:docMk/>
            <pc:sldMk cId="4154056506" sldId="509"/>
            <ac:spMk id="12" creationId="{EBDD1931-9E86-4402-9A68-33A2D9EFB198}"/>
          </ac:spMkLst>
        </pc:spChg>
        <pc:spChg chg="add">
          <ac:chgData name="TELUGU SINDHU 20071A05B5" userId="S::20071a05b5@vnrvjiet.org::bcd4e50c-aa7f-4c6c-bad8-1be7ba8ef1d0" providerId="AD" clId="Web-{6C815365-9C41-4702-A533-809CC9C7B1A1}" dt="2022-01-28T18:11:05.719" v="205"/>
          <ac:spMkLst>
            <pc:docMk/>
            <pc:sldMk cId="4154056506" sldId="509"/>
            <ac:spMk id="13" creationId="{EBDD1931-9E86-4402-9A68-33A2D9EFB198}"/>
          </ac:spMkLst>
        </pc:spChg>
        <pc:spChg chg="add del">
          <ac:chgData name="TELUGU SINDHU 20071A05B5" userId="S::20071a05b5@vnrvjiet.org::bcd4e50c-aa7f-4c6c-bad8-1be7ba8ef1d0" providerId="AD" clId="Web-{6C815365-9C41-4702-A533-809CC9C7B1A1}" dt="2022-01-28T18:11:02.297" v="202"/>
          <ac:spMkLst>
            <pc:docMk/>
            <pc:sldMk cId="4154056506" sldId="509"/>
            <ac:spMk id="14" creationId="{745DEEED-BE3A-4307-800A-45F555B51C2E}"/>
          </ac:spMkLst>
        </pc:spChg>
        <pc:spChg chg="add">
          <ac:chgData name="TELUGU SINDHU 20071A05B5" userId="S::20071a05b5@vnrvjiet.org::bcd4e50c-aa7f-4c6c-bad8-1be7ba8ef1d0" providerId="AD" clId="Web-{6C815365-9C41-4702-A533-809CC9C7B1A1}" dt="2022-01-28T18:11:05.719" v="205"/>
          <ac:spMkLst>
            <pc:docMk/>
            <pc:sldMk cId="4154056506" sldId="509"/>
            <ac:spMk id="15" creationId="{745DEEED-BE3A-4307-800A-45F555B51C2E}"/>
          </ac:spMkLst>
        </pc:spChg>
        <pc:spChg chg="add del">
          <ac:chgData name="TELUGU SINDHU 20071A05B5" userId="S::20071a05b5@vnrvjiet.org::bcd4e50c-aa7f-4c6c-bad8-1be7ba8ef1d0" providerId="AD" clId="Web-{6C815365-9C41-4702-A533-809CC9C7B1A1}" dt="2022-01-28T18:11:02.297" v="202"/>
          <ac:spMkLst>
            <pc:docMk/>
            <pc:sldMk cId="4154056506" sldId="509"/>
            <ac:spMk id="16" creationId="{F5C73706-35AD-4797-B796-D806B8FE5A35}"/>
          </ac:spMkLst>
        </pc:spChg>
        <pc:spChg chg="add">
          <ac:chgData name="TELUGU SINDHU 20071A05B5" userId="S::20071a05b5@vnrvjiet.org::bcd4e50c-aa7f-4c6c-bad8-1be7ba8ef1d0" providerId="AD" clId="Web-{6C815365-9C41-4702-A533-809CC9C7B1A1}" dt="2022-01-28T18:11:05.719" v="205"/>
          <ac:spMkLst>
            <pc:docMk/>
            <pc:sldMk cId="4154056506" sldId="509"/>
            <ac:spMk id="17" creationId="{F5C73706-35AD-4797-B796-D806B8FE5A35}"/>
          </ac:spMkLst>
        </pc:spChg>
      </pc:sldChg>
    </pc:docChg>
  </pc:docChgLst>
  <pc:docChgLst>
    <pc:chgData name="SREYA TIRUMALARAJU 20071A05B2" userId="S::20071a05b2@vnrvjiet.org::300ec7c3-4efa-4ded-9e40-3bff8245f8a0" providerId="AD" clId="Web-{2D987DD7-3D81-4237-BB47-9C18694C5CFE}"/>
    <pc:docChg chg="modSld">
      <pc:chgData name="SREYA TIRUMALARAJU 20071A05B2" userId="S::20071a05b2@vnrvjiet.org::300ec7c3-4efa-4ded-9e40-3bff8245f8a0" providerId="AD" clId="Web-{2D987DD7-3D81-4237-BB47-9C18694C5CFE}" dt="2022-01-28T17:56:21.232" v="53" actId="20577"/>
      <pc:docMkLst>
        <pc:docMk/>
      </pc:docMkLst>
      <pc:sldChg chg="modSp">
        <pc:chgData name="SREYA TIRUMALARAJU 20071A05B2" userId="S::20071a05b2@vnrvjiet.org::300ec7c3-4efa-4ded-9e40-3bff8245f8a0" providerId="AD" clId="Web-{2D987DD7-3D81-4237-BB47-9C18694C5CFE}" dt="2022-01-28T17:56:21.232" v="53" actId="20577"/>
        <pc:sldMkLst>
          <pc:docMk/>
          <pc:sldMk cId="609414367" sldId="507"/>
        </pc:sldMkLst>
        <pc:spChg chg="mod">
          <ac:chgData name="SREYA TIRUMALARAJU 20071A05B2" userId="S::20071a05b2@vnrvjiet.org::300ec7c3-4efa-4ded-9e40-3bff8245f8a0" providerId="AD" clId="Web-{2D987DD7-3D81-4237-BB47-9C18694C5CFE}" dt="2022-01-28T17:56:21.232" v="53" actId="20577"/>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C06D8546-5E49-4028-A1DF-46DF95E337B8}"/>
    <pc:docChg chg="addSld">
      <pc:chgData name="TALLURI NIKHITHA DEVI 20071A05B3" userId="S::20071a05b3@vnrvjiet.org::87f42a88-fe12-46f9-a39e-acdf85bf0269" providerId="AD" clId="Web-{C06D8546-5E49-4028-A1DF-46DF95E337B8}" dt="2022-01-28T17:47:42.823" v="0"/>
      <pc:docMkLst>
        <pc:docMk/>
      </pc:docMkLst>
      <pc:sldChg chg="add replId">
        <pc:chgData name="TALLURI NIKHITHA DEVI 20071A05B3" userId="S::20071a05b3@vnrvjiet.org::87f42a88-fe12-46f9-a39e-acdf85bf0269" providerId="AD" clId="Web-{C06D8546-5E49-4028-A1DF-46DF95E337B8}" dt="2022-01-28T17:47:42.823" v="0"/>
        <pc:sldMkLst>
          <pc:docMk/>
          <pc:sldMk cId="609414367" sldId="5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2/5/2022</a:t>
            </a:fld>
            <a:endParaRPr lang="en-US"/>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9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089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59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36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Website</a:t>
            </a:r>
          </a:p>
        </p:txBody>
      </p:sp>
    </p:spTree>
    <p:extLst>
      <p:ext uri="{BB962C8B-B14F-4D97-AF65-F5344CB8AC3E}">
        <p14:creationId xmlns:p14="http://schemas.microsoft.com/office/powerpoint/2010/main" val="2480338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a:p>
        </p:txBody>
      </p:sp>
    </p:spTree>
    <p:extLst>
      <p:ext uri="{BB962C8B-B14F-4D97-AF65-F5344CB8AC3E}">
        <p14:creationId xmlns:p14="http://schemas.microsoft.com/office/powerpoint/2010/main" val="964186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312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a:solidFill>
                <a:schemeClr val="bg1"/>
              </a:solidFill>
            </a:endParaRPr>
          </a:p>
        </p:txBody>
      </p:sp>
    </p:spTree>
    <p:extLst>
      <p:ext uri="{BB962C8B-B14F-4D97-AF65-F5344CB8AC3E}">
        <p14:creationId xmlns:p14="http://schemas.microsoft.com/office/powerpoint/2010/main" val="4232205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03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2915773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438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3744367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Tree>
    <p:extLst>
      <p:ext uri="{BB962C8B-B14F-4D97-AF65-F5344CB8AC3E}">
        <p14:creationId xmlns:p14="http://schemas.microsoft.com/office/powerpoint/2010/main" val="2183427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90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2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m.org/wiki/Sydney_Trains" TargetMode="External"/><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2508949" y="754637"/>
            <a:ext cx="7077456" cy="2898648"/>
          </a:xfrm>
        </p:spPr>
        <p:txBody>
          <a:bodyPr/>
          <a:lstStyle/>
          <a:p>
            <a:r>
              <a:rPr lang="en-US"/>
              <a:t>RAILWAY RESERVATION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2582101" y="4338503"/>
            <a:ext cx="6931152" cy="941832"/>
          </a:xfrm>
        </p:spPr>
        <p:txBody>
          <a:bodyPr vert="horz" lIns="91440" tIns="45720" rIns="91440" bIns="45720" rtlCol="0" anchor="t">
            <a:normAutofit/>
          </a:bodyPr>
          <a:lstStyle/>
          <a:p>
            <a:r>
              <a:rPr lang="en-US" b="1"/>
              <a:t>COURSE BASED PROJECT</a:t>
            </a:r>
            <a:endParaRPr lang="en-US" sz="3200" b="1"/>
          </a:p>
        </p:txBody>
      </p:sp>
      <p:pic>
        <p:nvPicPr>
          <p:cNvPr id="5" name="Picture 5">
            <a:extLst>
              <a:ext uri="{FF2B5EF4-FFF2-40B4-BE49-F238E27FC236}">
                <a16:creationId xmlns:a16="http://schemas.microsoft.com/office/drawing/2014/main" id="{8FA92B5F-B5B2-4069-AEE3-4FBA5CDC995E}"/>
              </a:ext>
            </a:extLst>
          </p:cNvPr>
          <p:cNvPicPr>
            <a:picLocks noChangeAspect="1"/>
          </p:cNvPicPr>
          <p:nvPr/>
        </p:nvPicPr>
        <p:blipFill>
          <a:blip r:embed="rId2"/>
          <a:stretch>
            <a:fillRect/>
          </a:stretch>
        </p:blipFill>
        <p:spPr>
          <a:xfrm>
            <a:off x="1449614" y="2246971"/>
            <a:ext cx="3133271" cy="1620203"/>
          </a:xfrm>
          <a:prstGeom prst="rect">
            <a:avLst/>
          </a:prstGeom>
        </p:spPr>
      </p:pic>
    </p:spTree>
    <p:extLst>
      <p:ext uri="{BB962C8B-B14F-4D97-AF65-F5344CB8AC3E}">
        <p14:creationId xmlns:p14="http://schemas.microsoft.com/office/powerpoint/2010/main" val="3865773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9" name="Rectangle 3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train on the railway tracks&#10;&#10;Description automatically generated">
            <a:extLst>
              <a:ext uri="{FF2B5EF4-FFF2-40B4-BE49-F238E27FC236}">
                <a16:creationId xmlns:a16="http://schemas.microsoft.com/office/drawing/2014/main" id="{B0E808A3-F5B5-4269-9E62-DA5799155B6E}"/>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r="4024"/>
          <a:stretch/>
        </p:blipFill>
        <p:spPr>
          <a:xfrm>
            <a:off x="20" y="10"/>
            <a:ext cx="12188930" cy="6857990"/>
          </a:xfrm>
          <a:prstGeom prst="rect">
            <a:avLst/>
          </a:prstGeom>
        </p:spPr>
      </p:pic>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solidFill>
                  <a:schemeClr val="tx1"/>
                </a:solidFill>
              </a:rPr>
              <a:t>Thank you</a:t>
            </a:r>
          </a:p>
        </p:txBody>
      </p:sp>
      <p:sp>
        <p:nvSpPr>
          <p:cNvPr id="4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9/</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10</a:t>
            </a:fld>
            <a:endParaRPr lang="en-US"/>
          </a:p>
        </p:txBody>
      </p:sp>
    </p:spTree>
    <p:extLst>
      <p:ext uri="{BB962C8B-B14F-4D97-AF65-F5344CB8AC3E}">
        <p14:creationId xmlns:p14="http://schemas.microsoft.com/office/powerpoint/2010/main" val="2151942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3282" y="649224"/>
            <a:ext cx="5315946" cy="6166572"/>
          </a:xfrm>
        </p:spPr>
        <p:txBody>
          <a:bodyPr/>
          <a:lstStyle/>
          <a:p>
            <a:r>
              <a:rPr lang="en-US"/>
              <a:t>COURSE BASED PROJECT</a:t>
            </a:r>
            <a:br>
              <a:rPr lang="en-US"/>
            </a:br>
            <a:r>
              <a:rPr lang="en-US"/>
              <a:t>        TEAM-11</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normAutofit/>
          </a:bodyPr>
          <a:lstStyle/>
          <a:p>
            <a:r>
              <a:rPr lang="en-US" sz="3200"/>
              <a:t>20071A05B1 SOUMIKA MALLIDI</a:t>
            </a:r>
          </a:p>
          <a:p>
            <a:r>
              <a:rPr lang="en-US" sz="3200">
                <a:ea typeface="+mn-lt"/>
                <a:cs typeface="+mn-lt"/>
              </a:rPr>
              <a:t>20071A05B2 SREYA TIRUMALARAJU</a:t>
            </a:r>
            <a:endParaRPr lang="en-US" sz="3200"/>
          </a:p>
          <a:p>
            <a:r>
              <a:rPr lang="en-US" sz="3200">
                <a:ea typeface="+mn-lt"/>
                <a:cs typeface="+mn-lt"/>
              </a:rPr>
              <a:t>20071A05B3 TALLURI NIKHITHA DEVI</a:t>
            </a:r>
            <a:endParaRPr lang="en-US" sz="3200"/>
          </a:p>
          <a:p>
            <a:r>
              <a:rPr lang="en-US" sz="3200">
                <a:ea typeface="+mn-lt"/>
                <a:cs typeface="+mn-lt"/>
              </a:rPr>
              <a:t>20071A05B4 TEJESWARA MURTHY PALWADI</a:t>
            </a:r>
          </a:p>
          <a:p>
            <a:r>
              <a:rPr lang="en-US" sz="3200">
                <a:ea typeface="+mn-lt"/>
                <a:cs typeface="+mn-lt"/>
              </a:rPr>
              <a:t>20071A05B5 TELUGU SINDHU</a:t>
            </a:r>
          </a:p>
          <a:p>
            <a:r>
              <a:rPr lang="en-US" sz="3200">
                <a:ea typeface="+mn-lt"/>
                <a:cs typeface="+mn-lt"/>
              </a:rPr>
              <a:t>21075A0512 VIKAS KAMARAPU</a:t>
            </a:r>
            <a:endParaRPr lang="en-US" sz="3200"/>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a:t>9/3/20XX</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a:p>
        </p:txBody>
      </p:sp>
      <p:sp>
        <p:nvSpPr>
          <p:cNvPr id="7" name="Rectangle 6">
            <a:extLst>
              <a:ext uri="{FF2B5EF4-FFF2-40B4-BE49-F238E27FC236}">
                <a16:creationId xmlns:a16="http://schemas.microsoft.com/office/drawing/2014/main" id="{51A7D8F7-1EB4-4E5F-827B-2F0C144019D5}"/>
              </a:ext>
            </a:extLst>
          </p:cNvPr>
          <p:cNvSpPr/>
          <p:nvPr/>
        </p:nvSpPr>
        <p:spPr>
          <a:xfrm>
            <a:off x="609600" y="5937738"/>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a:extLst>
              <a:ext uri="{FF2B5EF4-FFF2-40B4-BE49-F238E27FC236}">
                <a16:creationId xmlns:a16="http://schemas.microsoft.com/office/drawing/2014/main" id="{2529629E-DDFB-4F76-A69D-48340B432978}"/>
              </a:ext>
            </a:extLst>
          </p:cNvPr>
          <p:cNvPicPr>
            <a:picLocks noChangeAspect="1"/>
          </p:cNvPicPr>
          <p:nvPr/>
        </p:nvPicPr>
        <p:blipFill>
          <a:blip r:embed="rId2"/>
          <a:stretch>
            <a:fillRect/>
          </a:stretch>
        </p:blipFill>
        <p:spPr>
          <a:xfrm>
            <a:off x="-29029" y="3504043"/>
            <a:ext cx="1727200" cy="1246914"/>
          </a:xfrm>
          <a:prstGeom prst="rect">
            <a:avLst/>
          </a:prstGeom>
        </p:spPr>
      </p:pic>
      <p:pic>
        <p:nvPicPr>
          <p:cNvPr id="10" name="Picture 10">
            <a:extLst>
              <a:ext uri="{FF2B5EF4-FFF2-40B4-BE49-F238E27FC236}">
                <a16:creationId xmlns:a16="http://schemas.microsoft.com/office/drawing/2014/main" id="{79B4E889-AD68-460E-AFF6-D58717727EBB}"/>
              </a:ext>
            </a:extLst>
          </p:cNvPr>
          <p:cNvPicPr>
            <a:picLocks noChangeAspect="1"/>
          </p:cNvPicPr>
          <p:nvPr/>
        </p:nvPicPr>
        <p:blipFill>
          <a:blip r:embed="rId3"/>
          <a:stretch>
            <a:fillRect/>
          </a:stretch>
        </p:blipFill>
        <p:spPr>
          <a:xfrm>
            <a:off x="3311072" y="2948215"/>
            <a:ext cx="2349499" cy="2676069"/>
          </a:xfrm>
          <a:prstGeom prst="rect">
            <a:avLst/>
          </a:prstGeom>
        </p:spPr>
      </p:pic>
    </p:spTree>
    <p:extLst>
      <p:ext uri="{BB962C8B-B14F-4D97-AF65-F5344CB8AC3E}">
        <p14:creationId xmlns:p14="http://schemas.microsoft.com/office/powerpoint/2010/main" val="2442842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142394" y="-717"/>
            <a:ext cx="5315946" cy="6166572"/>
          </a:xfrm>
        </p:spPr>
        <p:txBody>
          <a:bodyPr/>
          <a:lstStyle/>
          <a:p>
            <a:r>
              <a:rPr lang="en-US"/>
              <a:t>      OUTLINE</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657301" y="1037961"/>
            <a:ext cx="4992624" cy="6233160"/>
          </a:xfrm>
        </p:spPr>
        <p:txBody>
          <a:bodyPr>
            <a:normAutofit fontScale="62500" lnSpcReduction="20000"/>
          </a:bodyPr>
          <a:lstStyle/>
          <a:p>
            <a:r>
              <a:rPr lang="en-US" dirty="0"/>
              <a:t>ABSTRACT</a:t>
            </a:r>
          </a:p>
          <a:p>
            <a:r>
              <a:rPr lang="en-US" dirty="0"/>
              <a:t>PROBLEM DEFINITION</a:t>
            </a:r>
          </a:p>
          <a:p>
            <a:r>
              <a:rPr lang="en-US" dirty="0"/>
              <a:t>FEATURES</a:t>
            </a:r>
          </a:p>
          <a:p>
            <a:r>
              <a:rPr lang="en-US" dirty="0"/>
              <a:t>MODULES</a:t>
            </a:r>
          </a:p>
          <a:p>
            <a:r>
              <a:rPr lang="en-US" dirty="0">
                <a:ea typeface="+mn-lt"/>
                <a:cs typeface="+mn-lt"/>
              </a:rPr>
              <a:t>FUTURE SCOPE</a:t>
            </a:r>
          </a:p>
          <a:p>
            <a:r>
              <a:rPr lang="en-US" dirty="0">
                <a:ea typeface="+mn-lt"/>
                <a:cs typeface="+mn-lt"/>
              </a:rPr>
              <a:t>CONCLUSION</a:t>
            </a:r>
            <a:endParaRPr lang="en-US" dirty="0"/>
          </a:p>
          <a:p>
            <a:r>
              <a:rPr lang="en-US" dirty="0">
                <a:ea typeface="+mn-lt"/>
                <a:cs typeface="+mn-lt"/>
              </a:rPr>
              <a:t>RAILWAY RESERVATION SYSTEM CODE</a:t>
            </a:r>
            <a:endParaRPr lang="en-US" dirty="0"/>
          </a:p>
          <a:p>
            <a:r>
              <a:rPr lang="en-US" dirty="0"/>
              <a:t>ADMIN LOGIN</a:t>
            </a:r>
          </a:p>
          <a:p>
            <a:r>
              <a:rPr lang="en-US" dirty="0"/>
              <a:t>USER LOGIN</a:t>
            </a:r>
          </a:p>
          <a:p>
            <a:r>
              <a:rPr lang="en-US" dirty="0"/>
              <a:t>TICKET RESERVATION</a:t>
            </a:r>
          </a:p>
          <a:p>
            <a:r>
              <a:rPr lang="en-US" dirty="0"/>
              <a:t>TICKET HISTORY</a:t>
            </a:r>
          </a:p>
          <a:p>
            <a:r>
              <a:rPr lang="en-US" dirty="0"/>
              <a:t>TICKET DETAILS AND QR</a:t>
            </a:r>
          </a:p>
          <a:p>
            <a:endParaRPr lang="en-US" dirty="0"/>
          </a:p>
          <a:p>
            <a:endParaRPr lang="en-US" dirty="0"/>
          </a:p>
          <a:p>
            <a:endParaRPr lang="en-US"/>
          </a:p>
          <a:p>
            <a:endParaRPr lang="en-US"/>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a:t>9/3/20XX</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3</a:t>
            </a:fld>
            <a:endParaRPr lang="en-US"/>
          </a:p>
        </p:txBody>
      </p:sp>
      <p:sp>
        <p:nvSpPr>
          <p:cNvPr id="7" name="Rectangle 6">
            <a:extLst>
              <a:ext uri="{FF2B5EF4-FFF2-40B4-BE49-F238E27FC236}">
                <a16:creationId xmlns:a16="http://schemas.microsoft.com/office/drawing/2014/main" id="{51A7D8F7-1EB4-4E5F-827B-2F0C144019D5}"/>
              </a:ext>
            </a:extLst>
          </p:cNvPr>
          <p:cNvSpPr/>
          <p:nvPr/>
        </p:nvSpPr>
        <p:spPr>
          <a:xfrm>
            <a:off x="609600" y="5937738"/>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9D678482-EC46-4480-A47A-ACFD942B010B}"/>
              </a:ext>
            </a:extLst>
          </p:cNvPr>
          <p:cNvPicPr>
            <a:picLocks noChangeAspect="1"/>
          </p:cNvPicPr>
          <p:nvPr/>
        </p:nvPicPr>
        <p:blipFill>
          <a:blip r:embed="rId2"/>
          <a:stretch>
            <a:fillRect/>
          </a:stretch>
        </p:blipFill>
        <p:spPr>
          <a:xfrm>
            <a:off x="234043" y="5501276"/>
            <a:ext cx="2743200" cy="1280160"/>
          </a:xfrm>
          <a:prstGeom prst="rect">
            <a:avLst/>
          </a:prstGeom>
        </p:spPr>
      </p:pic>
      <p:pic>
        <p:nvPicPr>
          <p:cNvPr id="10" name="Picture 10">
            <a:extLst>
              <a:ext uri="{FF2B5EF4-FFF2-40B4-BE49-F238E27FC236}">
                <a16:creationId xmlns:a16="http://schemas.microsoft.com/office/drawing/2014/main" id="{E6945840-7D7B-4C7E-8A46-C21BCBFDD176}"/>
              </a:ext>
            </a:extLst>
          </p:cNvPr>
          <p:cNvPicPr>
            <a:picLocks noChangeAspect="1"/>
          </p:cNvPicPr>
          <p:nvPr/>
        </p:nvPicPr>
        <p:blipFill>
          <a:blip r:embed="rId3"/>
          <a:stretch>
            <a:fillRect/>
          </a:stretch>
        </p:blipFill>
        <p:spPr>
          <a:xfrm>
            <a:off x="3245757" y="-35152"/>
            <a:ext cx="2743200" cy="1285875"/>
          </a:xfrm>
          <a:prstGeom prst="rect">
            <a:avLst/>
          </a:prstGeom>
        </p:spPr>
      </p:pic>
    </p:spTree>
    <p:extLst>
      <p:ext uri="{BB962C8B-B14F-4D97-AF65-F5344CB8AC3E}">
        <p14:creationId xmlns:p14="http://schemas.microsoft.com/office/powerpoint/2010/main" val="609414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B9E0F-80B4-4BE1-A13D-A796E818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7200"/>
              <a:t>ABSTRACT</a:t>
            </a:r>
          </a:p>
        </p:txBody>
      </p:sp>
      <p:sp>
        <p:nvSpPr>
          <p:cNvPr id="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F8F00"/>
          </a:solidFill>
          <a:ln w="38100" cap="rnd">
            <a:solidFill>
              <a:srgbClr val="FF8F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4649772" y="2000978"/>
            <a:ext cx="7540717" cy="4193570"/>
          </a:xfrm>
        </p:spPr>
        <p:txBody>
          <a:bodyPr vert="horz" lIns="91440" tIns="45720" rIns="91440" bIns="45720" rtlCol="0" anchor="t">
            <a:noAutofit/>
          </a:bodyPr>
          <a:lstStyle/>
          <a:p>
            <a:pPr>
              <a:lnSpc>
                <a:spcPct val="100000"/>
              </a:lnSpc>
            </a:pPr>
            <a:r>
              <a:rPr lang="en-US" sz="2400" cap="small" dirty="0">
                <a:latin typeface="The Hand Black"/>
                <a:ea typeface="+mn-lt"/>
                <a:cs typeface="+mn-lt"/>
              </a:rPr>
              <a:t> Railway ticket reservation will help the passengers to book their tickets for their   journey, search train between two stations and get details of particular train schedules including their fare details.</a:t>
            </a:r>
            <a:endParaRPr lang="en-US" sz="2400" cap="small" dirty="0">
              <a:latin typeface="The Hand Black"/>
              <a:cs typeface="Aharoni"/>
            </a:endParaRPr>
          </a:p>
          <a:p>
            <a:pPr>
              <a:lnSpc>
                <a:spcPct val="100000"/>
              </a:lnSpc>
            </a:pPr>
            <a:r>
              <a:rPr lang="en-US" sz="2400" cap="small" dirty="0">
                <a:latin typeface="The Hand Black"/>
                <a:ea typeface="+mn-lt"/>
                <a:cs typeface="+mn-lt"/>
              </a:rPr>
              <a:t> To use this system, its users should be registered and should have a valid login and password to make their reservation. By choosing reservation of ticket, user has to enter the name, number of tickets and then choose by which train to travel according to their destination. </a:t>
            </a:r>
            <a:endParaRPr lang="en-US" sz="2400" dirty="0">
              <a:latin typeface="The Hand Black"/>
              <a:cs typeface="Aharoni"/>
            </a:endParaRPr>
          </a:p>
          <a:p>
            <a:pPr>
              <a:lnSpc>
                <a:spcPct val="100000"/>
              </a:lnSpc>
            </a:pPr>
            <a:r>
              <a:rPr lang="en-US" sz="2400" cap="small" dirty="0">
                <a:latin typeface="The Hand Black"/>
                <a:ea typeface="+mn-lt"/>
                <a:cs typeface="+mn-lt"/>
              </a:rPr>
              <a:t>Then the system will ask for ticket confirmations. </a:t>
            </a:r>
            <a:endParaRPr lang="en-US" sz="2400" cap="small">
              <a:latin typeface="The Hand Black"/>
              <a:cs typeface="Aharoni"/>
            </a:endParaRPr>
          </a:p>
          <a:p>
            <a:pPr>
              <a:lnSpc>
                <a:spcPct val="100000"/>
              </a:lnSpc>
            </a:pPr>
            <a:r>
              <a:rPr lang="en-US" sz="2400" cap="small" dirty="0">
                <a:latin typeface="The Hand Black"/>
                <a:ea typeface="+mn-lt"/>
                <a:cs typeface="+mn-lt"/>
              </a:rPr>
              <a:t>Passengers will be provided with total fare charges and mode of payment which they want to select for making final payment.</a:t>
            </a:r>
            <a:endParaRPr lang="en-US" sz="2400" cap="small" dirty="0">
              <a:latin typeface="The Hand Black"/>
              <a:cs typeface="Aharoni"/>
            </a:endParaRPr>
          </a:p>
          <a:p>
            <a:pPr>
              <a:lnSpc>
                <a:spcPct val="100000"/>
              </a:lnSpc>
            </a:pPr>
            <a:r>
              <a:rPr lang="en-US" sz="2400" cap="small" dirty="0">
                <a:latin typeface="The Hand Black"/>
                <a:cs typeface="Aharoni"/>
              </a:rPr>
              <a:t>Passenger will be also provided with a </a:t>
            </a:r>
            <a:r>
              <a:rPr lang="en-US" sz="2400" cap="small" dirty="0" err="1">
                <a:latin typeface="The Hand Black"/>
                <a:cs typeface="Aharoni"/>
              </a:rPr>
              <a:t>qr</a:t>
            </a:r>
            <a:r>
              <a:rPr lang="en-US" sz="2400" cap="small" dirty="0">
                <a:latin typeface="The Hand Black"/>
                <a:cs typeface="Aharoni"/>
              </a:rPr>
              <a:t> code which makes the ticket verification east for the </a:t>
            </a:r>
            <a:r>
              <a:rPr lang="en-US" sz="2400" cap="small" dirty="0" err="1">
                <a:latin typeface="The Hand Black"/>
                <a:cs typeface="Aharoni"/>
              </a:rPr>
              <a:t>tc</a:t>
            </a:r>
            <a:r>
              <a:rPr lang="en-US" sz="2400" cap="small" dirty="0">
                <a:latin typeface="The Hand Black"/>
                <a:cs typeface="Aharoni"/>
              </a:rPr>
              <a:t>.</a:t>
            </a:r>
          </a:p>
          <a:p>
            <a:pPr>
              <a:lnSpc>
                <a:spcPct val="100000"/>
              </a:lnSpc>
            </a:pPr>
            <a:endParaRPr lang="en-US" sz="2400" cap="small">
              <a:latin typeface="The Hand Black"/>
              <a:cs typeface="Aharoni"/>
            </a:endParaRP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9524999" y="6356350"/>
            <a:ext cx="18288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4</a:t>
            </a:fld>
            <a:endParaRPr lang="en-US"/>
          </a:p>
        </p:txBody>
      </p:sp>
      <p:pic>
        <p:nvPicPr>
          <p:cNvPr id="7" name="Picture 20" descr="A picture containing train, transport&#10;&#10;Description automatically generated">
            <a:extLst>
              <a:ext uri="{FF2B5EF4-FFF2-40B4-BE49-F238E27FC236}">
                <a16:creationId xmlns:a16="http://schemas.microsoft.com/office/drawing/2014/main" id="{DFD04CAF-8291-4B27-AA3F-F803DC43D359}"/>
              </a:ext>
            </a:extLst>
          </p:cNvPr>
          <p:cNvPicPr>
            <a:picLocks noChangeAspect="1"/>
          </p:cNvPicPr>
          <p:nvPr/>
        </p:nvPicPr>
        <p:blipFill>
          <a:blip r:embed="rId2"/>
          <a:stretch>
            <a:fillRect/>
          </a:stretch>
        </p:blipFill>
        <p:spPr>
          <a:xfrm>
            <a:off x="497115" y="1998761"/>
            <a:ext cx="4193027" cy="4021622"/>
          </a:xfrm>
          <a:prstGeom prst="rect">
            <a:avLst/>
          </a:prstGeom>
        </p:spPr>
      </p:pic>
      <p:sp>
        <p:nvSpPr>
          <p:cNvPr id="2" name="Footer Placeholder 7">
            <a:extLst>
              <a:ext uri="{FF2B5EF4-FFF2-40B4-BE49-F238E27FC236}">
                <a16:creationId xmlns:a16="http://schemas.microsoft.com/office/drawing/2014/main" id="{27B344A1-99F1-4565-976E-D0DF1DEB31A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1795373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a:xfrm>
            <a:off x="838200" y="401221"/>
            <a:ext cx="10515600" cy="1348065"/>
          </a:xfrm>
        </p:spPr>
        <p:txBody>
          <a:bodyPr vert="horz" lIns="91440" tIns="45720" rIns="91440" bIns="45720" rtlCol="0" anchor="ctr">
            <a:normAutofit/>
          </a:bodyPr>
          <a:lstStyle/>
          <a:p>
            <a:pPr algn="l"/>
            <a:r>
              <a:rPr lang="en-US" sz="6800"/>
              <a:t>PROBLEM Definition</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a:xfrm>
            <a:off x="838200" y="2429907"/>
            <a:ext cx="11199158" cy="3747056"/>
          </a:xfrm>
        </p:spPr>
        <p:txBody>
          <a:bodyPr vert="horz" lIns="91440" tIns="45720" rIns="91440" bIns="45720" rtlCol="0" anchor="t">
            <a:normAutofit fontScale="92500" lnSpcReduction="10000"/>
          </a:bodyPr>
          <a:lstStyle/>
          <a:p>
            <a:pPr algn="l">
              <a:buFont typeface="Arial" panose="020B0604020202020204" pitchFamily="34" charset="0"/>
              <a:buChar char="•"/>
            </a:pPr>
            <a:r>
              <a:rPr lang="en-US" dirty="0">
                <a:solidFill>
                  <a:schemeClr val="tx1"/>
                </a:solidFill>
                <a:latin typeface="The Hand Black"/>
                <a:ea typeface="+mn-lt"/>
                <a:cs typeface="+mn-lt"/>
              </a:rPr>
              <a:t>Software has to be developed for automating the manual reservation system of railway.</a:t>
            </a:r>
            <a:endParaRPr lang="en-US" dirty="0">
              <a:solidFill>
                <a:schemeClr val="tx1"/>
              </a:solidFill>
              <a:latin typeface="The Hand Black"/>
            </a:endParaRPr>
          </a:p>
          <a:p>
            <a:pPr algn="l">
              <a:buFont typeface="Arial" panose="020B0604020202020204" pitchFamily="34" charset="0"/>
              <a:buChar char="•"/>
            </a:pPr>
            <a:r>
              <a:rPr lang="en-US" dirty="0">
                <a:solidFill>
                  <a:schemeClr val="tx1"/>
                </a:solidFill>
                <a:latin typeface="The Hand Black"/>
                <a:ea typeface="+mn-lt"/>
                <a:cs typeface="+mn-lt"/>
              </a:rPr>
              <a:t>The existing system is highly manual involving a lot of paper work and calculation and therefore may be erroneous. This has lead to inconsistency and inaccuracy in the maintenance of data. </a:t>
            </a:r>
            <a:endParaRPr lang="en-US" dirty="0">
              <a:solidFill>
                <a:schemeClr val="tx1"/>
              </a:solidFill>
              <a:latin typeface="The Hand Black"/>
            </a:endParaRPr>
          </a:p>
          <a:p>
            <a:pPr algn="l">
              <a:buFont typeface="Arial" panose="020B0604020202020204" pitchFamily="34" charset="0"/>
              <a:buChar char="•"/>
            </a:pPr>
            <a:r>
              <a:rPr lang="en-US" dirty="0">
                <a:solidFill>
                  <a:schemeClr val="tx1"/>
                </a:solidFill>
                <a:latin typeface="The Hand Black"/>
                <a:ea typeface="+mn-lt"/>
                <a:cs typeface="+mn-lt"/>
              </a:rPr>
              <a:t>To Overcome this problem we have designed a Computerized system. The computerization of the reservation system will reduce a lot of paperwork and hence the load on the administrative staff.</a:t>
            </a:r>
            <a:endParaRPr lang="en-US" dirty="0">
              <a:solidFill>
                <a:schemeClr val="tx1"/>
              </a:solidFill>
              <a:latin typeface="The Hand Black"/>
            </a:endParaRPr>
          </a:p>
          <a:p>
            <a:pPr algn="l">
              <a:buFont typeface="Arial" panose="020B0604020202020204" pitchFamily="34" charset="0"/>
              <a:buChar char="•"/>
            </a:pPr>
            <a:r>
              <a:rPr lang="en-US" dirty="0">
                <a:solidFill>
                  <a:schemeClr val="tx1"/>
                </a:solidFill>
                <a:latin typeface="The Hand Black"/>
                <a:ea typeface="+mn-lt"/>
                <a:cs typeface="+mn-lt"/>
              </a:rPr>
              <a:t>These System should be designed to provide functionalities like booking of tickets in which a user should be able to applied for tickets of any train and of any class.</a:t>
            </a:r>
            <a:endParaRPr lang="en-US" dirty="0">
              <a:solidFill>
                <a:schemeClr val="tx1"/>
              </a:solidFill>
              <a:latin typeface="The Hand Black"/>
            </a:endParaRPr>
          </a:p>
          <a:p>
            <a:pPr algn="l">
              <a:buFont typeface="Arial" panose="020B0604020202020204" pitchFamily="34" charset="0"/>
              <a:buChar char="•"/>
            </a:pPr>
            <a:endParaRPr lang="en-US">
              <a:solidFill>
                <a:schemeClr val="tx1"/>
              </a:solidFill>
              <a:latin typeface="The Hand Black"/>
            </a:endParaRPr>
          </a:p>
          <a:p>
            <a:pPr algn="l">
              <a:buFont typeface="Arial" panose="020B0604020202020204" pitchFamily="34" charset="0"/>
              <a:buChar char="•"/>
            </a:pPr>
            <a:endParaRPr lang="en-US">
              <a:solidFill>
                <a:schemeClr val="tx1"/>
              </a:solidFill>
              <a:latin typeface="The Hand Black"/>
            </a:endParaRPr>
          </a:p>
        </p:txBody>
      </p:sp>
      <p:pic>
        <p:nvPicPr>
          <p:cNvPr id="9" name="Picture 9" descr="A picture containing shape&#10;&#10;Description automatically generated">
            <a:extLst>
              <a:ext uri="{FF2B5EF4-FFF2-40B4-BE49-F238E27FC236}">
                <a16:creationId xmlns:a16="http://schemas.microsoft.com/office/drawing/2014/main" id="{4B87FD24-75CB-444E-9ECA-9BD90B42A030}"/>
              </a:ext>
            </a:extLst>
          </p:cNvPr>
          <p:cNvPicPr>
            <a:picLocks noChangeAspect="1"/>
          </p:cNvPicPr>
          <p:nvPr/>
        </p:nvPicPr>
        <p:blipFill>
          <a:blip r:embed="rId2"/>
          <a:stretch>
            <a:fillRect/>
          </a:stretch>
        </p:blipFill>
        <p:spPr>
          <a:xfrm>
            <a:off x="10115096" y="6084362"/>
            <a:ext cx="1743075" cy="569828"/>
          </a:xfrm>
          <a:prstGeom prst="rect">
            <a:avLst/>
          </a:prstGeom>
        </p:spPr>
      </p:pic>
      <p:sp>
        <p:nvSpPr>
          <p:cNvPr id="4" name="Footer Placeholder 7">
            <a:extLst>
              <a:ext uri="{FF2B5EF4-FFF2-40B4-BE49-F238E27FC236}">
                <a16:creationId xmlns:a16="http://schemas.microsoft.com/office/drawing/2014/main" id="{C3B14C77-C8ED-4B10-8A82-49CE59697083}"/>
              </a:ext>
            </a:extLst>
          </p:cNvPr>
          <p:cNvSpPr txBox="1">
            <a:spLocks/>
          </p:cNvSpPr>
          <p:nvPr/>
        </p:nvSpPr>
        <p:spPr>
          <a:xfrm>
            <a:off x="4936671" y="6329136"/>
            <a:ext cx="4114800" cy="36512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t>RAILWAY RESERVATION SYSTEM</a:t>
            </a:r>
          </a:p>
        </p:txBody>
      </p:sp>
    </p:spTree>
    <p:extLst>
      <p:ext uri="{BB962C8B-B14F-4D97-AF65-F5344CB8AC3E}">
        <p14:creationId xmlns:p14="http://schemas.microsoft.com/office/powerpoint/2010/main" val="2201432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CE3D24-516B-41F0-861B-C0853ED61354}"/>
              </a:ext>
            </a:extLst>
          </p:cNvPr>
          <p:cNvSpPr>
            <a:spLocks noGrp="1"/>
          </p:cNvSpPr>
          <p:nvPr>
            <p:ph type="title"/>
          </p:nvPr>
        </p:nvSpPr>
        <p:spPr/>
        <p:txBody>
          <a:bodyPr vert="horz" lIns="91440" tIns="45720" rIns="91440" bIns="45720" rtlCol="0" anchor="b">
            <a:normAutofit/>
          </a:bodyPr>
          <a:lstStyle/>
          <a:p>
            <a:r>
              <a:rPr lang="en-US"/>
              <a:t>FEATURES</a:t>
            </a:r>
          </a:p>
        </p:txBody>
      </p:sp>
      <p:sp>
        <p:nvSpPr>
          <p:cNvPr id="7" name="Content Placeholder 6">
            <a:extLst>
              <a:ext uri="{FF2B5EF4-FFF2-40B4-BE49-F238E27FC236}">
                <a16:creationId xmlns:a16="http://schemas.microsoft.com/office/drawing/2014/main" id="{EBF270E3-31A1-4533-AE2C-CC7832466610}"/>
              </a:ext>
            </a:extLst>
          </p:cNvPr>
          <p:cNvSpPr>
            <a:spLocks noGrp="1"/>
          </p:cNvSpPr>
          <p:nvPr>
            <p:ph sz="half" idx="1"/>
          </p:nvPr>
        </p:nvSpPr>
        <p:spPr/>
        <p:txBody>
          <a:bodyPr vert="horz" lIns="91440" tIns="45720" rIns="91440" bIns="45720" rtlCol="0" anchor="t">
            <a:noAutofit/>
          </a:bodyPr>
          <a:lstStyle/>
          <a:p>
            <a:r>
              <a:rPr lang="en-US" sz="2800"/>
              <a:t>1) Searching of data is easy</a:t>
            </a:r>
            <a:endParaRPr lang="en-US"/>
          </a:p>
          <a:p>
            <a:r>
              <a:rPr lang="en-US" sz="2800"/>
              <a:t>2) Information is accurate</a:t>
            </a:r>
          </a:p>
          <a:p>
            <a:r>
              <a:rPr lang="en-US" sz="2800"/>
              <a:t>3) It is a fast process </a:t>
            </a:r>
          </a:p>
          <a:p>
            <a:r>
              <a:rPr lang="en-US" sz="2800"/>
              <a:t>4) Data efficiency is more</a:t>
            </a:r>
          </a:p>
          <a:p>
            <a:r>
              <a:rPr lang="en-US" sz="2800"/>
              <a:t>5) Data can also be accessed  after the program.        </a:t>
            </a:r>
          </a:p>
        </p:txBody>
      </p:sp>
      <p:pic>
        <p:nvPicPr>
          <p:cNvPr id="4" name="Picture 4" descr="A picture containing text, red&#10;&#10;Description automatically generated">
            <a:extLst>
              <a:ext uri="{FF2B5EF4-FFF2-40B4-BE49-F238E27FC236}">
                <a16:creationId xmlns:a16="http://schemas.microsoft.com/office/drawing/2014/main" id="{2BBED5ED-4519-4754-ACBA-517D3D2F46D7}"/>
              </a:ext>
            </a:extLst>
          </p:cNvPr>
          <p:cNvPicPr>
            <a:picLocks noChangeAspect="1"/>
          </p:cNvPicPr>
          <p:nvPr/>
        </p:nvPicPr>
        <p:blipFill>
          <a:blip r:embed="rId2"/>
          <a:stretch>
            <a:fillRect/>
          </a:stretch>
        </p:blipFill>
        <p:spPr>
          <a:xfrm>
            <a:off x="5543296" y="2386153"/>
            <a:ext cx="6522720" cy="2450820"/>
          </a:xfrm>
          <a:prstGeom prst="rect">
            <a:avLst/>
          </a:prstGeom>
        </p:spPr>
      </p:pic>
      <p:sp>
        <p:nvSpPr>
          <p:cNvPr id="2" name="Footer Placeholder 7">
            <a:extLst>
              <a:ext uri="{FF2B5EF4-FFF2-40B4-BE49-F238E27FC236}">
                <a16:creationId xmlns:a16="http://schemas.microsoft.com/office/drawing/2014/main" id="{AABDE9D9-BFA8-4DF3-99EF-1D7B7812356D}"/>
              </a:ext>
            </a:extLst>
          </p:cNvPr>
          <p:cNvSpPr txBox="1">
            <a:spLocks/>
          </p:cNvSpPr>
          <p:nvPr/>
        </p:nvSpPr>
        <p:spPr>
          <a:xfrm>
            <a:off x="5027386" y="6365421"/>
            <a:ext cx="4114800" cy="36512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t>RAILWAY RESERVATION SYSTEM</a:t>
            </a:r>
          </a:p>
        </p:txBody>
      </p:sp>
    </p:spTree>
    <p:extLst>
      <p:ext uri="{BB962C8B-B14F-4D97-AF65-F5344CB8AC3E}">
        <p14:creationId xmlns:p14="http://schemas.microsoft.com/office/powerpoint/2010/main" val="4154056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MODULES</a:t>
            </a:r>
          </a:p>
        </p:txBody>
      </p:sp>
      <p:sp>
        <p:nvSpPr>
          <p:cNvPr id="7" name="Content Placeholder 6">
            <a:extLst>
              <a:ext uri="{FF2B5EF4-FFF2-40B4-BE49-F238E27FC236}">
                <a16:creationId xmlns:a16="http://schemas.microsoft.com/office/drawing/2014/main" id="{02E3F24F-86AE-40A0-9186-EEFF5AD1F8F7}"/>
              </a:ext>
            </a:extLst>
          </p:cNvPr>
          <p:cNvSpPr>
            <a:spLocks noGrp="1"/>
          </p:cNvSpPr>
          <p:nvPr>
            <p:ph idx="1"/>
          </p:nvPr>
        </p:nvSpPr>
        <p:spPr>
          <a:xfrm>
            <a:off x="838200" y="2586789"/>
            <a:ext cx="10515600" cy="3590174"/>
          </a:xfrm>
        </p:spPr>
        <p:txBody>
          <a:bodyPr vert="horz" lIns="91440" tIns="45720" rIns="91440" bIns="45720" rtlCol="0" anchor="t">
            <a:noAutofit/>
          </a:bodyPr>
          <a:lstStyle/>
          <a:p>
            <a:pPr marL="0" indent="0">
              <a:lnSpc>
                <a:spcPct val="100000"/>
              </a:lnSpc>
              <a:buNone/>
            </a:pPr>
            <a:r>
              <a:rPr lang="en-US" sz="3200" dirty="0">
                <a:latin typeface="The Hand Black"/>
                <a:ea typeface="+mn-lt"/>
                <a:cs typeface="+mn-lt"/>
              </a:rPr>
              <a:t>We analyzed and concluded that the project can be implemented by following Modules:-</a:t>
            </a:r>
            <a:endParaRPr lang="en-US" sz="3200" dirty="0">
              <a:latin typeface="The Hand Black"/>
            </a:endParaRPr>
          </a:p>
          <a:p>
            <a:pPr marL="457200" indent="-457200">
              <a:lnSpc>
                <a:spcPct val="100000"/>
              </a:lnSpc>
            </a:pPr>
            <a:r>
              <a:rPr lang="en-US" sz="3200" dirty="0">
                <a:latin typeface="The Hand Black"/>
                <a:ea typeface="+mn-lt"/>
                <a:cs typeface="+mn-lt"/>
              </a:rPr>
              <a:t>ADMIN LOGIN</a:t>
            </a:r>
          </a:p>
          <a:p>
            <a:pPr>
              <a:lnSpc>
                <a:spcPct val="100000"/>
              </a:lnSpc>
            </a:pPr>
            <a:r>
              <a:rPr lang="en-US" sz="3200" dirty="0">
                <a:latin typeface="The Hand Black"/>
                <a:ea typeface="+mn-lt"/>
                <a:cs typeface="+mn-lt"/>
              </a:rPr>
              <a:t>   USER LOGIN</a:t>
            </a:r>
          </a:p>
          <a:p>
            <a:pPr>
              <a:lnSpc>
                <a:spcPct val="100000"/>
              </a:lnSpc>
            </a:pPr>
            <a:r>
              <a:rPr lang="en-US" sz="3200" dirty="0">
                <a:latin typeface="The Hand Black"/>
                <a:ea typeface="+mn-lt"/>
                <a:cs typeface="+mn-lt"/>
              </a:rPr>
              <a:t>   TICKET RESERVATION </a:t>
            </a:r>
          </a:p>
          <a:p>
            <a:pPr>
              <a:lnSpc>
                <a:spcPct val="100000"/>
              </a:lnSpc>
            </a:pPr>
            <a:r>
              <a:rPr lang="en-US" sz="3200" dirty="0">
                <a:latin typeface="The Hand Black"/>
                <a:ea typeface="+mn-lt"/>
                <a:cs typeface="+mn-lt"/>
              </a:rPr>
              <a:t>   TICKET HISTORY</a:t>
            </a:r>
            <a:endParaRPr lang="en-US" sz="3200" dirty="0">
              <a:latin typeface="The Hand Black"/>
            </a:endParaRPr>
          </a:p>
          <a:p>
            <a:pPr>
              <a:lnSpc>
                <a:spcPct val="100000"/>
              </a:lnSpc>
            </a:pPr>
            <a:r>
              <a:rPr lang="en-US" sz="3200" dirty="0">
                <a:latin typeface="The Hand Black"/>
                <a:ea typeface="+mn-lt"/>
                <a:cs typeface="+mn-lt"/>
              </a:rPr>
              <a:t>   TICKET DETAILS AND QR</a:t>
            </a:r>
            <a:endParaRPr lang="en-US" sz="3200" dirty="0">
              <a:latin typeface="The Hand Black"/>
            </a:endParaRPr>
          </a:p>
          <a:p>
            <a:pPr>
              <a:lnSpc>
                <a:spcPct val="100000"/>
              </a:lnSpc>
            </a:pPr>
            <a:endParaRPr lang="en-US" sz="3200">
              <a:latin typeface="The Hand Black"/>
            </a:endParaRPr>
          </a:p>
          <a:p>
            <a:pPr>
              <a:lnSpc>
                <a:spcPct val="100000"/>
              </a:lnSpc>
            </a:pPr>
            <a:endParaRPr lang="en-US" sz="3200">
              <a:latin typeface="The Hand Black"/>
            </a:endParaRP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a:xfrm>
            <a:off x="838200" y="6356350"/>
            <a:ext cx="2743200" cy="365125"/>
          </a:xfrm>
        </p:spPr>
        <p:txBody>
          <a:bodyPr>
            <a:normAutofit/>
          </a:bodyPr>
          <a:lstStyle/>
          <a:p>
            <a:pPr>
              <a:spcAft>
                <a:spcPts val="600"/>
              </a:spcAft>
            </a:pPr>
            <a:r>
              <a:rPr lang="en-US"/>
              <a:t>9/3/20XX</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a:normAutofit/>
          </a:bodyPr>
          <a:lstStyle/>
          <a:p>
            <a:pPr>
              <a:spcAft>
                <a:spcPts val="600"/>
              </a:spcAft>
            </a:pPr>
            <a:fld id="{2C18C1E5-FB55-42F5-BD6D-9CC153FCDBE6}" type="slidenum">
              <a:rPr lang="en-US"/>
              <a:pPr>
                <a:spcAft>
                  <a:spcPts val="600"/>
                </a:spcAft>
              </a:pPr>
              <a:t>7</a:t>
            </a:fld>
            <a:endParaRPr lang="en-US"/>
          </a:p>
        </p:txBody>
      </p:sp>
      <p:sp>
        <p:nvSpPr>
          <p:cNvPr id="3" name="Rectangle 2">
            <a:extLst>
              <a:ext uri="{FF2B5EF4-FFF2-40B4-BE49-F238E27FC236}">
                <a16:creationId xmlns:a16="http://schemas.microsoft.com/office/drawing/2014/main" id="{885FD6BB-E6C5-4275-96B7-5544C1E27EFD}"/>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Footer Placeholder 7">
            <a:extLst>
              <a:ext uri="{FF2B5EF4-FFF2-40B4-BE49-F238E27FC236}">
                <a16:creationId xmlns:a16="http://schemas.microsoft.com/office/drawing/2014/main" id="{234F8B67-2DC9-4BCF-9095-E1A56EB279D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1249466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DCBC1AC-1F2E-4F02-8D69-26BF3538A4B9}"/>
              </a:ext>
            </a:extLst>
          </p:cNvPr>
          <p:cNvSpPr>
            <a:spLocks noGrp="1"/>
          </p:cNvSpPr>
          <p:nvPr>
            <p:ph type="title"/>
          </p:nvPr>
        </p:nvSpPr>
        <p:spPr/>
        <p:txBody>
          <a:bodyPr vert="horz" lIns="91440" tIns="45720" rIns="91440" bIns="45720" rtlCol="0" anchor="ctr">
            <a:normAutofit/>
          </a:bodyPr>
          <a:lstStyle/>
          <a:p>
            <a:pPr algn="l"/>
            <a:r>
              <a:rPr lang="en-US" sz="6800" b="1">
                <a:solidFill>
                  <a:schemeClr val="bg1"/>
                </a:solidFill>
              </a:rPr>
              <a:t>FUTURE SCOPE</a:t>
            </a:r>
            <a:endParaRPr lang="en-US" sz="6800">
              <a:solidFill>
                <a:schemeClr val="bg1"/>
              </a:solidFill>
            </a:endParaRPr>
          </a:p>
        </p:txBody>
      </p:sp>
      <p:sp>
        <p:nvSpPr>
          <p:cNvPr id="7" name="Date Placeholder 6">
            <a:extLst>
              <a:ext uri="{FF2B5EF4-FFF2-40B4-BE49-F238E27FC236}">
                <a16:creationId xmlns:a16="http://schemas.microsoft.com/office/drawing/2014/main" id="{8499257D-C40D-4533-97A3-C2FB8CB762CD}"/>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a:t>9/3/20XX</a:t>
            </a:r>
          </a:p>
        </p:txBody>
      </p:sp>
      <p:sp>
        <p:nvSpPr>
          <p:cNvPr id="9" name="Slide Number Placeholder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8</a:t>
            </a:fld>
            <a:endParaRPr lang="en-US"/>
          </a:p>
        </p:txBody>
      </p:sp>
      <p:sp>
        <p:nvSpPr>
          <p:cNvPr id="12" name="Rectangle 11">
            <a:extLst>
              <a:ext uri="{FF2B5EF4-FFF2-40B4-BE49-F238E27FC236}">
                <a16:creationId xmlns:a16="http://schemas.microsoft.com/office/drawing/2014/main" id="{6D846833-68EA-4073-BDF9-3E84D6DBB400}"/>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33B905CA-C636-4369-90AF-1069947A73A9}"/>
              </a:ext>
            </a:extLst>
          </p:cNvPr>
          <p:cNvSpPr txBox="1"/>
          <p:nvPr/>
        </p:nvSpPr>
        <p:spPr>
          <a:xfrm>
            <a:off x="839037" y="2681237"/>
            <a:ext cx="10162232"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spcAft>
                <a:spcPts val="1000"/>
              </a:spcAft>
              <a:buFont typeface="Arial,Sans-Serif"/>
              <a:buChar char="•"/>
            </a:pPr>
            <a:r>
              <a:rPr lang="en-US" sz="3200" dirty="0">
                <a:latin typeface="The Hand Black"/>
              </a:rPr>
              <a:t>User defined security needs can be employed.</a:t>
            </a:r>
            <a:endParaRPr lang="en-US" sz="3200" dirty="0">
              <a:latin typeface="The Hand Black"/>
              <a:ea typeface="+mn-lt"/>
              <a:cs typeface="+mn-lt"/>
            </a:endParaRPr>
          </a:p>
          <a:p>
            <a:pPr marL="285750" indent="-285750">
              <a:spcBef>
                <a:spcPts val="1000"/>
              </a:spcBef>
              <a:spcAft>
                <a:spcPts val="1000"/>
              </a:spcAft>
              <a:buFont typeface="Arial,Sans-Serif"/>
              <a:buChar char="•"/>
            </a:pPr>
            <a:r>
              <a:rPr lang="en-US" sz="3200" dirty="0">
                <a:latin typeface="The Hand Black"/>
              </a:rPr>
              <a:t>Records of client activities can be maintained.</a:t>
            </a:r>
            <a:endParaRPr lang="en-US" sz="3200" dirty="0">
              <a:latin typeface="The Hand Black"/>
              <a:ea typeface="+mn-lt"/>
              <a:cs typeface="+mn-lt"/>
            </a:endParaRPr>
          </a:p>
          <a:p>
            <a:pPr marL="285750" indent="-285750">
              <a:spcBef>
                <a:spcPts val="1000"/>
              </a:spcBef>
              <a:spcAft>
                <a:spcPts val="1000"/>
              </a:spcAft>
              <a:buFont typeface="Arial,Sans-Serif"/>
              <a:buChar char="•"/>
            </a:pPr>
            <a:r>
              <a:rPr lang="en-US" sz="3200" dirty="0">
                <a:latin typeface="The Hand Black"/>
              </a:rPr>
              <a:t>In future , there would be  a chance for Multi Login System.</a:t>
            </a:r>
            <a:endParaRPr lang="en-US" sz="3200" dirty="0">
              <a:latin typeface="The Hand Black"/>
              <a:ea typeface="+mn-lt"/>
              <a:cs typeface="+mn-lt"/>
            </a:endParaRPr>
          </a:p>
          <a:p>
            <a:pPr marL="285750" indent="-285750">
              <a:spcBef>
                <a:spcPts val="1000"/>
              </a:spcBef>
              <a:spcAft>
                <a:spcPts val="1000"/>
              </a:spcAft>
              <a:buFont typeface="Arial,Sans-Serif"/>
              <a:buChar char="•"/>
            </a:pPr>
            <a:r>
              <a:rPr lang="en-US" sz="3200" dirty="0">
                <a:latin typeface="The Hand Black"/>
              </a:rPr>
              <a:t>Another improvement would be to add more features other than the existing modules to store the information in a more efficient way.</a:t>
            </a:r>
          </a:p>
          <a:p>
            <a:pPr marL="285750" indent="-285750">
              <a:spcBef>
                <a:spcPts val="1000"/>
              </a:spcBef>
              <a:spcAft>
                <a:spcPts val="1000"/>
              </a:spcAft>
              <a:buFont typeface="Arial,Sans-Serif"/>
              <a:buChar char="•"/>
            </a:pPr>
            <a:endParaRPr lang="en-US" sz="3200" dirty="0">
              <a:latin typeface="The Hand Black"/>
            </a:endParaRPr>
          </a:p>
          <a:p>
            <a:pPr marL="285750" indent="-285750">
              <a:buFont typeface="Arial,Sans-Serif"/>
              <a:buChar char="•"/>
            </a:pPr>
            <a:endParaRPr lang="en-US" sz="3200">
              <a:latin typeface="The Hand Black"/>
            </a:endParaRPr>
          </a:p>
          <a:p>
            <a:pPr marL="285750" indent="-285750">
              <a:buFont typeface="Arial,Sans-Serif"/>
              <a:buChar char="•"/>
            </a:pPr>
            <a:endParaRPr lang="en-US" sz="3200">
              <a:latin typeface="The Hand Black"/>
            </a:endParaRPr>
          </a:p>
        </p:txBody>
      </p:sp>
      <p:sp>
        <p:nvSpPr>
          <p:cNvPr id="84" name="Footer Placeholder 7">
            <a:extLst>
              <a:ext uri="{FF2B5EF4-FFF2-40B4-BE49-F238E27FC236}">
                <a16:creationId xmlns:a16="http://schemas.microsoft.com/office/drawing/2014/main" id="{7DF9F65D-A851-4714-91B5-E0409FA666F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2708356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3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a:xfrm>
            <a:off x="838200" y="401221"/>
            <a:ext cx="10515600" cy="1348065"/>
          </a:xfrm>
        </p:spPr>
        <p:txBody>
          <a:bodyPr vert="horz" lIns="91440" tIns="45720" rIns="91440" bIns="45720" rtlCol="0" anchor="ctr">
            <a:normAutofit/>
          </a:bodyPr>
          <a:lstStyle/>
          <a:p>
            <a:pPr algn="l"/>
            <a:r>
              <a:rPr lang="en-US" sz="6800">
                <a:solidFill>
                  <a:schemeClr val="bg1"/>
                </a:solidFill>
              </a:rPr>
              <a:t>CONCLUSION</a:t>
            </a:r>
          </a:p>
        </p:txBody>
      </p:sp>
      <p:sp>
        <p:nvSpPr>
          <p:cNvPr id="11" name="Content Placeholder 10">
            <a:extLst>
              <a:ext uri="{FF2B5EF4-FFF2-40B4-BE49-F238E27FC236}">
                <a16:creationId xmlns:a16="http://schemas.microsoft.com/office/drawing/2014/main" id="{1C63071A-2E51-4905-8E6B-74AECEE226B4}"/>
              </a:ext>
            </a:extLst>
          </p:cNvPr>
          <p:cNvSpPr>
            <a:spLocks noGrp="1"/>
          </p:cNvSpPr>
          <p:nvPr>
            <p:ph sz="half" idx="2"/>
          </p:nvPr>
        </p:nvSpPr>
        <p:spPr>
          <a:xfrm>
            <a:off x="838200" y="2209976"/>
            <a:ext cx="10515600" cy="3590174"/>
          </a:xfrm>
        </p:spPr>
        <p:txBody>
          <a:bodyPr vert="horz" lIns="91440" tIns="45720" rIns="91440" bIns="45720" rtlCol="0" anchor="t">
            <a:noAutofit/>
          </a:bodyPr>
          <a:lstStyle/>
          <a:p>
            <a:r>
              <a:rPr lang="en-US" sz="3200" dirty="0"/>
              <a:t>Our Program is encrypted by a Login Form.</a:t>
            </a:r>
            <a:endParaRPr lang="en-US" dirty="0"/>
          </a:p>
          <a:p>
            <a:r>
              <a:rPr lang="en-US" sz="3200" dirty="0"/>
              <a:t>We provide an easy handling system in which user can see Reservation of Tickets.</a:t>
            </a:r>
          </a:p>
          <a:p>
            <a:r>
              <a:rPr lang="en-US" sz="3200" dirty="0"/>
              <a:t>Customer can also view their Tickets after the execution of program.</a:t>
            </a:r>
          </a:p>
          <a:p>
            <a:r>
              <a:rPr lang="en-US" sz="3200" dirty="0"/>
              <a:t>TC can also verify the ticket easily through the QR option provided by the code.</a:t>
            </a:r>
          </a:p>
          <a:p>
            <a:r>
              <a:rPr lang="en-US" sz="3200" dirty="0"/>
              <a:t>The Main thing is that we can access user Data Base even after the execution of program with the help of File handling.</a:t>
            </a:r>
          </a:p>
          <a:p>
            <a:pPr marL="285750">
              <a:spcBef>
                <a:spcPts val="0"/>
              </a:spcBef>
            </a:pPr>
            <a:endParaRPr lang="en-US"/>
          </a:p>
        </p:txBody>
      </p:sp>
      <p:sp>
        <p:nvSpPr>
          <p:cNvPr id="7" name="Date Placeholder 6">
            <a:extLst>
              <a:ext uri="{FF2B5EF4-FFF2-40B4-BE49-F238E27FC236}">
                <a16:creationId xmlns:a16="http://schemas.microsoft.com/office/drawing/2014/main" id="{5106234C-6B47-4BED-963B-6EC9C25B552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9/3/20XX</a:t>
            </a:r>
          </a:p>
        </p:txBody>
      </p:sp>
      <p:sp>
        <p:nvSpPr>
          <p:cNvPr id="8" name="Footer Placeholder 7">
            <a:extLst>
              <a:ext uri="{FF2B5EF4-FFF2-40B4-BE49-F238E27FC236}">
                <a16:creationId xmlns:a16="http://schemas.microsoft.com/office/drawing/2014/main" id="{61A905F0-41FB-4528-82FB-9C213C0947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9</a:t>
            </a:fld>
            <a:endParaRPr lang="en-US"/>
          </a:p>
        </p:txBody>
      </p:sp>
      <p:sp>
        <p:nvSpPr>
          <p:cNvPr id="4" name="Rectangle 3">
            <a:extLst>
              <a:ext uri="{FF2B5EF4-FFF2-40B4-BE49-F238E27FC236}">
                <a16:creationId xmlns:a16="http://schemas.microsoft.com/office/drawing/2014/main" id="{3C3FE6C1-5949-46F1-8352-1A230E5B79DF}"/>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5571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BB8DF1B76601408B33918347A93901" ma:contentTypeVersion="2" ma:contentTypeDescription="Create a new document." ma:contentTypeScope="" ma:versionID="b977fe67d7c9860894ca71a647df956b">
  <xsd:schema xmlns:xsd="http://www.w3.org/2001/XMLSchema" xmlns:xs="http://www.w3.org/2001/XMLSchema" xmlns:p="http://schemas.microsoft.com/office/2006/metadata/properties" xmlns:ns2="714cc7e8-8bea-4aad-a77e-3b75fd554943" targetNamespace="http://schemas.microsoft.com/office/2006/metadata/properties" ma:root="true" ma:fieldsID="82458e72457a1ef0d5b105639c8eb49c" ns2:_="">
    <xsd:import namespace="714cc7e8-8bea-4aad-a77e-3b75fd5549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cc7e8-8bea-4aad-a77e-3b75fd554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56539A2C-4A30-41C5-A158-9980A993BB55}">
  <ds:schemaRefs>
    <ds:schemaRef ds:uri="714cc7e8-8bea-4aad-a77e-3b75fd5549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A8DA88-2D67-4B30-8205-C52078711284}">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Arial,Sans-Serif</vt:lpstr>
      <vt:lpstr>Calibri</vt:lpstr>
      <vt:lpstr>The Hand Black</vt:lpstr>
      <vt:lpstr>The Serif Hand Black</vt:lpstr>
      <vt:lpstr>SketchyVTI</vt:lpstr>
      <vt:lpstr>RAILWAY RESERVATION SYSTEM</vt:lpstr>
      <vt:lpstr>COURSE BASED PROJECT         TEAM-11</vt:lpstr>
      <vt:lpstr>      OUTLINE</vt:lpstr>
      <vt:lpstr>ABSTRACT</vt:lpstr>
      <vt:lpstr>PROBLEM Definition</vt:lpstr>
      <vt:lpstr>FEATURES</vt:lpstr>
      <vt:lpstr>MODULES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TEJESWARA MURTHY PALWADI 20071A05B4</dc:creator>
  <cp:lastModifiedBy>TEJESWARA MURTHY PALWADI 20071A05B4</cp:lastModifiedBy>
  <cp:revision>154</cp:revision>
  <dcterms:created xsi:type="dcterms:W3CDTF">2022-01-28T17:22:20Z</dcterms:created>
  <dcterms:modified xsi:type="dcterms:W3CDTF">2022-02-05T11:23:19Z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0x01010006BB8DF1B76601408B33918347A93901</vt:lpwstr>
  </property>
</Properties>
</file>