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6" r:id="rId11"/>
    <p:sldId id="268" r:id="rId12"/>
    <p:sldId id="26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3782A7-C901-4920-9FA7-9F339F256F82}" v="24" dt="2023-03-21T18:18:44.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eswar reddy chadivae" userId="60eb41edd4d66ac4" providerId="LiveId" clId="{613782A7-C901-4920-9FA7-9F339F256F82}"/>
    <pc:docChg chg="undo custSel addSld delSld modSld sldOrd">
      <pc:chgData name="tejeswar reddy chadivae" userId="60eb41edd4d66ac4" providerId="LiveId" clId="{613782A7-C901-4920-9FA7-9F339F256F82}" dt="2023-03-21T18:23:06.529" v="4457" actId="14100"/>
      <pc:docMkLst>
        <pc:docMk/>
      </pc:docMkLst>
      <pc:sldChg chg="addSp delSp modSp new mod setBg">
        <pc:chgData name="tejeswar reddy chadivae" userId="60eb41edd4d66ac4" providerId="LiveId" clId="{613782A7-C901-4920-9FA7-9F339F256F82}" dt="2023-03-21T11:47:54.384" v="1505" actId="207"/>
        <pc:sldMkLst>
          <pc:docMk/>
          <pc:sldMk cId="2332716377" sldId="256"/>
        </pc:sldMkLst>
        <pc:spChg chg="mod">
          <ac:chgData name="tejeswar reddy chadivae" userId="60eb41edd4d66ac4" providerId="LiveId" clId="{613782A7-C901-4920-9FA7-9F339F256F82}" dt="2023-03-21T11:47:54.384" v="1505" actId="207"/>
          <ac:spMkLst>
            <pc:docMk/>
            <pc:sldMk cId="2332716377" sldId="256"/>
            <ac:spMk id="2" creationId="{C8002952-12C4-4BA9-8566-B3866229BE47}"/>
          </ac:spMkLst>
        </pc:spChg>
        <pc:spChg chg="mod">
          <ac:chgData name="tejeswar reddy chadivae" userId="60eb41edd4d66ac4" providerId="LiveId" clId="{613782A7-C901-4920-9FA7-9F339F256F82}" dt="2023-03-21T11:47:39.870" v="1504" actId="20577"/>
          <ac:spMkLst>
            <pc:docMk/>
            <pc:sldMk cId="2332716377" sldId="256"/>
            <ac:spMk id="3" creationId="{27C63362-3E7E-46D8-927B-EE0B6F4909EB}"/>
          </ac:spMkLst>
        </pc:spChg>
        <pc:spChg chg="add del">
          <ac:chgData name="tejeswar reddy chadivae" userId="60eb41edd4d66ac4" providerId="LiveId" clId="{613782A7-C901-4920-9FA7-9F339F256F82}" dt="2023-03-21T11:47:22.899" v="1445" actId="26606"/>
          <ac:spMkLst>
            <pc:docMk/>
            <pc:sldMk cId="2332716377" sldId="256"/>
            <ac:spMk id="1031" creationId="{8A94871E-96FC-4ADE-815B-41A636E34F1A}"/>
          </ac:spMkLst>
        </pc:spChg>
        <pc:spChg chg="add del">
          <ac:chgData name="tejeswar reddy chadivae" userId="60eb41edd4d66ac4" providerId="LiveId" clId="{613782A7-C901-4920-9FA7-9F339F256F82}" dt="2023-03-21T11:47:22.899" v="1445" actId="26606"/>
          <ac:spMkLst>
            <pc:docMk/>
            <pc:sldMk cId="2332716377" sldId="256"/>
            <ac:spMk id="1033" creationId="{3FCFB1DE-0B7E-48CC-BA90-B2AB0889F9D6}"/>
          </ac:spMkLst>
        </pc:spChg>
        <pc:spChg chg="add del">
          <ac:chgData name="tejeswar reddy chadivae" userId="60eb41edd4d66ac4" providerId="LiveId" clId="{613782A7-C901-4920-9FA7-9F339F256F82}" dt="2023-03-21T11:47:27.099" v="1447" actId="26606"/>
          <ac:spMkLst>
            <pc:docMk/>
            <pc:sldMk cId="2332716377" sldId="256"/>
            <ac:spMk id="1035" creationId="{F227E5B6-9132-43CA-B503-37A18562ADF2}"/>
          </ac:spMkLst>
        </pc:spChg>
        <pc:spChg chg="add del">
          <ac:chgData name="tejeswar reddy chadivae" userId="60eb41edd4d66ac4" providerId="LiveId" clId="{613782A7-C901-4920-9FA7-9F339F256F82}" dt="2023-03-21T11:47:27.099" v="1447" actId="26606"/>
          <ac:spMkLst>
            <pc:docMk/>
            <pc:sldMk cId="2332716377" sldId="256"/>
            <ac:spMk id="1036" creationId="{362D44EE-C852-4460-B8B5-C4F2BC20510C}"/>
          </ac:spMkLst>
        </pc:spChg>
        <pc:spChg chg="add del">
          <ac:chgData name="tejeswar reddy chadivae" userId="60eb41edd4d66ac4" providerId="LiveId" clId="{613782A7-C901-4920-9FA7-9F339F256F82}" dt="2023-03-21T11:47:27.099" v="1447" actId="26606"/>
          <ac:spMkLst>
            <pc:docMk/>
            <pc:sldMk cId="2332716377" sldId="256"/>
            <ac:spMk id="1037" creationId="{03C2051E-A88D-48E5-BACF-AAED17892722}"/>
          </ac:spMkLst>
        </pc:spChg>
        <pc:spChg chg="add del">
          <ac:chgData name="tejeswar reddy chadivae" userId="60eb41edd4d66ac4" providerId="LiveId" clId="{613782A7-C901-4920-9FA7-9F339F256F82}" dt="2023-03-21T11:47:27.099" v="1447" actId="26606"/>
          <ac:spMkLst>
            <pc:docMk/>
            <pc:sldMk cId="2332716377" sldId="256"/>
            <ac:spMk id="1038" creationId="{658970D8-8D1D-4B5C-894B-E871CC86543D}"/>
          </ac:spMkLst>
        </pc:spChg>
        <pc:spChg chg="add del">
          <ac:chgData name="tejeswar reddy chadivae" userId="60eb41edd4d66ac4" providerId="LiveId" clId="{613782A7-C901-4920-9FA7-9F339F256F82}" dt="2023-03-21T11:47:27.099" v="1447" actId="26606"/>
          <ac:spMkLst>
            <pc:docMk/>
            <pc:sldMk cId="2332716377" sldId="256"/>
            <ac:spMk id="1039" creationId="{7821A508-2985-4905-874A-527429BAABFA}"/>
          </ac:spMkLst>
        </pc:spChg>
        <pc:spChg chg="add del">
          <ac:chgData name="tejeswar reddy chadivae" userId="60eb41edd4d66ac4" providerId="LiveId" clId="{613782A7-C901-4920-9FA7-9F339F256F82}" dt="2023-03-21T11:47:27.099" v="1447" actId="26606"/>
          <ac:spMkLst>
            <pc:docMk/>
            <pc:sldMk cId="2332716377" sldId="256"/>
            <ac:spMk id="1041" creationId="{D2929CB1-0E3C-4B2D-ADC5-0154FB33BA44}"/>
          </ac:spMkLst>
        </pc:spChg>
        <pc:spChg chg="add del">
          <ac:chgData name="tejeswar reddy chadivae" userId="60eb41edd4d66ac4" providerId="LiveId" clId="{613782A7-C901-4920-9FA7-9F339F256F82}" dt="2023-03-21T11:47:27.099" v="1447" actId="26606"/>
          <ac:spMkLst>
            <pc:docMk/>
            <pc:sldMk cId="2332716377" sldId="256"/>
            <ac:spMk id="1043" creationId="{5F2F0C84-BE8C-4DC2-A6D3-30349A801D5C}"/>
          </ac:spMkLst>
        </pc:spChg>
        <pc:spChg chg="add del">
          <ac:chgData name="tejeswar reddy chadivae" userId="60eb41edd4d66ac4" providerId="LiveId" clId="{613782A7-C901-4920-9FA7-9F339F256F82}" dt="2023-03-21T11:47:28.800" v="1449" actId="26606"/>
          <ac:spMkLst>
            <pc:docMk/>
            <pc:sldMk cId="2332716377" sldId="256"/>
            <ac:spMk id="1045" creationId="{743AA782-23D1-4521-8CAD-47662984AA08}"/>
          </ac:spMkLst>
        </pc:spChg>
        <pc:spChg chg="add del">
          <ac:chgData name="tejeswar reddy chadivae" userId="60eb41edd4d66ac4" providerId="LiveId" clId="{613782A7-C901-4920-9FA7-9F339F256F82}" dt="2023-03-21T11:47:28.800" v="1449" actId="26606"/>
          <ac:spMkLst>
            <pc:docMk/>
            <pc:sldMk cId="2332716377" sldId="256"/>
            <ac:spMk id="1046" creationId="{650D18FE-0824-4A46-B22C-A86B52E5780A}"/>
          </ac:spMkLst>
        </pc:spChg>
        <pc:spChg chg="add del">
          <ac:chgData name="tejeswar reddy chadivae" userId="60eb41edd4d66ac4" providerId="LiveId" clId="{613782A7-C901-4920-9FA7-9F339F256F82}" dt="2023-03-21T11:47:30.901" v="1451" actId="26606"/>
          <ac:spMkLst>
            <pc:docMk/>
            <pc:sldMk cId="2332716377" sldId="256"/>
            <ac:spMk id="1048" creationId="{743AA782-23D1-4521-8CAD-47662984AA08}"/>
          </ac:spMkLst>
        </pc:spChg>
        <pc:spChg chg="add del">
          <ac:chgData name="tejeswar reddy chadivae" userId="60eb41edd4d66ac4" providerId="LiveId" clId="{613782A7-C901-4920-9FA7-9F339F256F82}" dt="2023-03-21T11:47:30.901" v="1451" actId="26606"/>
          <ac:spMkLst>
            <pc:docMk/>
            <pc:sldMk cId="2332716377" sldId="256"/>
            <ac:spMk id="1049" creationId="{71877DBC-BB60-40F0-AC93-2ACDBAAE60CE}"/>
          </ac:spMkLst>
        </pc:spChg>
        <pc:spChg chg="add">
          <ac:chgData name="tejeswar reddy chadivae" userId="60eb41edd4d66ac4" providerId="LiveId" clId="{613782A7-C901-4920-9FA7-9F339F256F82}" dt="2023-03-21T11:47:30.925" v="1452" actId="26606"/>
          <ac:spMkLst>
            <pc:docMk/>
            <pc:sldMk cId="2332716377" sldId="256"/>
            <ac:spMk id="1051" creationId="{362D44EE-C852-4460-B8B5-C4F2BC20510C}"/>
          </ac:spMkLst>
        </pc:spChg>
        <pc:spChg chg="add">
          <ac:chgData name="tejeswar reddy chadivae" userId="60eb41edd4d66ac4" providerId="LiveId" clId="{613782A7-C901-4920-9FA7-9F339F256F82}" dt="2023-03-21T11:47:30.925" v="1452" actId="26606"/>
          <ac:spMkLst>
            <pc:docMk/>
            <pc:sldMk cId="2332716377" sldId="256"/>
            <ac:spMk id="1052" creationId="{658970D8-8D1D-4B5C-894B-E871CC86543D}"/>
          </ac:spMkLst>
        </pc:spChg>
        <pc:spChg chg="add">
          <ac:chgData name="tejeswar reddy chadivae" userId="60eb41edd4d66ac4" providerId="LiveId" clId="{613782A7-C901-4920-9FA7-9F339F256F82}" dt="2023-03-21T11:47:30.925" v="1452" actId="26606"/>
          <ac:spMkLst>
            <pc:docMk/>
            <pc:sldMk cId="2332716377" sldId="256"/>
            <ac:spMk id="1053" creationId="{F227E5B6-9132-43CA-B503-37A18562ADF2}"/>
          </ac:spMkLst>
        </pc:spChg>
        <pc:spChg chg="add">
          <ac:chgData name="tejeswar reddy chadivae" userId="60eb41edd4d66ac4" providerId="LiveId" clId="{613782A7-C901-4920-9FA7-9F339F256F82}" dt="2023-03-21T11:47:30.925" v="1452" actId="26606"/>
          <ac:spMkLst>
            <pc:docMk/>
            <pc:sldMk cId="2332716377" sldId="256"/>
            <ac:spMk id="1054" creationId="{03C2051E-A88D-48E5-BACF-AAED17892722}"/>
          </ac:spMkLst>
        </pc:spChg>
        <pc:spChg chg="add">
          <ac:chgData name="tejeswar reddy chadivae" userId="60eb41edd4d66ac4" providerId="LiveId" clId="{613782A7-C901-4920-9FA7-9F339F256F82}" dt="2023-03-21T11:47:30.925" v="1452" actId="26606"/>
          <ac:spMkLst>
            <pc:docMk/>
            <pc:sldMk cId="2332716377" sldId="256"/>
            <ac:spMk id="1055" creationId="{7821A508-2985-4905-874A-527429BAABFA}"/>
          </ac:spMkLst>
        </pc:spChg>
        <pc:spChg chg="add">
          <ac:chgData name="tejeswar reddy chadivae" userId="60eb41edd4d66ac4" providerId="LiveId" clId="{613782A7-C901-4920-9FA7-9F339F256F82}" dt="2023-03-21T11:47:30.925" v="1452" actId="26606"/>
          <ac:spMkLst>
            <pc:docMk/>
            <pc:sldMk cId="2332716377" sldId="256"/>
            <ac:spMk id="1056" creationId="{D2929CB1-0E3C-4B2D-ADC5-0154FB33BA44}"/>
          </ac:spMkLst>
        </pc:spChg>
        <pc:spChg chg="add">
          <ac:chgData name="tejeswar reddy chadivae" userId="60eb41edd4d66ac4" providerId="LiveId" clId="{613782A7-C901-4920-9FA7-9F339F256F82}" dt="2023-03-21T11:47:30.925" v="1452" actId="26606"/>
          <ac:spMkLst>
            <pc:docMk/>
            <pc:sldMk cId="2332716377" sldId="256"/>
            <ac:spMk id="1057" creationId="{5F2F0C84-BE8C-4DC2-A6D3-30349A801D5C}"/>
          </ac:spMkLst>
        </pc:spChg>
        <pc:picChg chg="add mod">
          <ac:chgData name="tejeswar reddy chadivae" userId="60eb41edd4d66ac4" providerId="LiveId" clId="{613782A7-C901-4920-9FA7-9F339F256F82}" dt="2023-03-21T11:47:30.925" v="1452" actId="26606"/>
          <ac:picMkLst>
            <pc:docMk/>
            <pc:sldMk cId="2332716377" sldId="256"/>
            <ac:picMk id="1026" creationId="{9C02B4B3-3437-42B5-BE0B-80ADC5506975}"/>
          </ac:picMkLst>
        </pc:picChg>
      </pc:sldChg>
      <pc:sldChg chg="modSp new mod ord">
        <pc:chgData name="tejeswar reddy chadivae" userId="60eb41edd4d66ac4" providerId="LiveId" clId="{613782A7-C901-4920-9FA7-9F339F256F82}" dt="2023-03-21T17:35:32.870" v="2431" actId="12"/>
        <pc:sldMkLst>
          <pc:docMk/>
          <pc:sldMk cId="1196176000" sldId="257"/>
        </pc:sldMkLst>
        <pc:spChg chg="mod">
          <ac:chgData name="tejeswar reddy chadivae" userId="60eb41edd4d66ac4" providerId="LiveId" clId="{613782A7-C901-4920-9FA7-9F339F256F82}" dt="2023-03-21T11:37:20.891" v="632" actId="1076"/>
          <ac:spMkLst>
            <pc:docMk/>
            <pc:sldMk cId="1196176000" sldId="257"/>
            <ac:spMk id="2" creationId="{E3CDF277-3CD3-4669-A4D3-8A273025C88E}"/>
          </ac:spMkLst>
        </pc:spChg>
        <pc:spChg chg="mod">
          <ac:chgData name="tejeswar reddy chadivae" userId="60eb41edd4d66ac4" providerId="LiveId" clId="{613782A7-C901-4920-9FA7-9F339F256F82}" dt="2023-03-21T17:35:32.870" v="2431" actId="12"/>
          <ac:spMkLst>
            <pc:docMk/>
            <pc:sldMk cId="1196176000" sldId="257"/>
            <ac:spMk id="3" creationId="{E1B3EE62-DC5B-4E27-9DD5-3AEDA4A563BE}"/>
          </ac:spMkLst>
        </pc:spChg>
      </pc:sldChg>
      <pc:sldChg chg="modSp new mod">
        <pc:chgData name="tejeswar reddy chadivae" userId="60eb41edd4d66ac4" providerId="LiveId" clId="{613782A7-C901-4920-9FA7-9F339F256F82}" dt="2023-03-21T17:35:42.830" v="2434" actId="5793"/>
        <pc:sldMkLst>
          <pc:docMk/>
          <pc:sldMk cId="2032976194" sldId="258"/>
        </pc:sldMkLst>
        <pc:spChg chg="mod">
          <ac:chgData name="tejeswar reddy chadivae" userId="60eb41edd4d66ac4" providerId="LiveId" clId="{613782A7-C901-4920-9FA7-9F339F256F82}" dt="2023-03-21T11:52:57.046" v="1803" actId="14100"/>
          <ac:spMkLst>
            <pc:docMk/>
            <pc:sldMk cId="2032976194" sldId="258"/>
            <ac:spMk id="2" creationId="{7AFFCA4D-E4C4-43E8-9FE6-A6E80BC1B38A}"/>
          </ac:spMkLst>
        </pc:spChg>
        <pc:spChg chg="mod">
          <ac:chgData name="tejeswar reddy chadivae" userId="60eb41edd4d66ac4" providerId="LiveId" clId="{613782A7-C901-4920-9FA7-9F339F256F82}" dt="2023-03-21T17:35:42.830" v="2434" actId="5793"/>
          <ac:spMkLst>
            <pc:docMk/>
            <pc:sldMk cId="2032976194" sldId="258"/>
            <ac:spMk id="3" creationId="{CB9DCF1F-A0E3-4409-A38B-ECCABDBB6EBB}"/>
          </ac:spMkLst>
        </pc:spChg>
      </pc:sldChg>
      <pc:sldChg chg="addSp delSp modSp new mod setBg">
        <pc:chgData name="tejeswar reddy chadivae" userId="60eb41edd4d66ac4" providerId="LiveId" clId="{613782A7-C901-4920-9FA7-9F339F256F82}" dt="2023-03-21T15:03:40.082" v="1876" actId="255"/>
        <pc:sldMkLst>
          <pc:docMk/>
          <pc:sldMk cId="3035489851" sldId="259"/>
        </pc:sldMkLst>
        <pc:spChg chg="del mod">
          <ac:chgData name="tejeswar reddy chadivae" userId="60eb41edd4d66ac4" providerId="LiveId" clId="{613782A7-C901-4920-9FA7-9F339F256F82}" dt="2023-03-21T11:57:40.036" v="1807" actId="478"/>
          <ac:spMkLst>
            <pc:docMk/>
            <pc:sldMk cId="3035489851" sldId="259"/>
            <ac:spMk id="2" creationId="{938669BC-7F1F-4048-8961-010A8138BC70}"/>
          </ac:spMkLst>
        </pc:spChg>
        <pc:spChg chg="del">
          <ac:chgData name="tejeswar reddy chadivae" userId="60eb41edd4d66ac4" providerId="LiveId" clId="{613782A7-C901-4920-9FA7-9F339F256F82}" dt="2023-03-21T11:57:42.535" v="1808" actId="478"/>
          <ac:spMkLst>
            <pc:docMk/>
            <pc:sldMk cId="3035489851" sldId="259"/>
            <ac:spMk id="3" creationId="{507AA16E-EE72-431B-944A-E80608CCCF5E}"/>
          </ac:spMkLst>
        </pc:spChg>
        <pc:spChg chg="add mod">
          <ac:chgData name="tejeswar reddy chadivae" userId="60eb41edd4d66ac4" providerId="LiveId" clId="{613782A7-C901-4920-9FA7-9F339F256F82}" dt="2023-03-21T15:03:40.082" v="1876" actId="255"/>
          <ac:spMkLst>
            <pc:docMk/>
            <pc:sldMk cId="3035489851" sldId="259"/>
            <ac:spMk id="6" creationId="{01A1D062-9135-47A5-8A5F-B2D210D8BCB9}"/>
          </ac:spMkLst>
        </pc:spChg>
        <pc:spChg chg="add del">
          <ac:chgData name="tejeswar reddy chadivae" userId="60eb41edd4d66ac4" providerId="LiveId" clId="{613782A7-C901-4920-9FA7-9F339F256F82}" dt="2023-03-21T11:57:51.693" v="1810" actId="26606"/>
          <ac:spMkLst>
            <pc:docMk/>
            <pc:sldMk cId="3035489851" sldId="259"/>
            <ac:spMk id="10" creationId="{F3060C83-F051-4F0E-ABAD-AA0DFC48B218}"/>
          </ac:spMkLst>
        </pc:spChg>
        <pc:spChg chg="add del">
          <ac:chgData name="tejeswar reddy chadivae" userId="60eb41edd4d66ac4" providerId="LiveId" clId="{613782A7-C901-4920-9FA7-9F339F256F82}" dt="2023-03-21T11:57:51.693" v="1810" actId="26606"/>
          <ac:spMkLst>
            <pc:docMk/>
            <pc:sldMk cId="3035489851" sldId="259"/>
            <ac:spMk id="12" creationId="{83C98ABE-055B-441F-B07E-44F97F083C39}"/>
          </ac:spMkLst>
        </pc:spChg>
        <pc:spChg chg="add del">
          <ac:chgData name="tejeswar reddy chadivae" userId="60eb41edd4d66ac4" providerId="LiveId" clId="{613782A7-C901-4920-9FA7-9F339F256F82}" dt="2023-03-21T11:57:51.693" v="1810" actId="26606"/>
          <ac:spMkLst>
            <pc:docMk/>
            <pc:sldMk cId="3035489851" sldId="259"/>
            <ac:spMk id="14" creationId="{29FDB030-9B49-4CED-8CCD-4D99382388AC}"/>
          </ac:spMkLst>
        </pc:spChg>
        <pc:spChg chg="add del">
          <ac:chgData name="tejeswar reddy chadivae" userId="60eb41edd4d66ac4" providerId="LiveId" clId="{613782A7-C901-4920-9FA7-9F339F256F82}" dt="2023-03-21T11:57:51.693" v="1810" actId="26606"/>
          <ac:spMkLst>
            <pc:docMk/>
            <pc:sldMk cId="3035489851" sldId="259"/>
            <ac:spMk id="16" creationId="{3783CA14-24A1-485C-8B30-D6A5D87987AD}"/>
          </ac:spMkLst>
        </pc:spChg>
        <pc:spChg chg="add del">
          <ac:chgData name="tejeswar reddy chadivae" userId="60eb41edd4d66ac4" providerId="LiveId" clId="{613782A7-C901-4920-9FA7-9F339F256F82}" dt="2023-03-21T11:57:51.693" v="1810" actId="26606"/>
          <ac:spMkLst>
            <pc:docMk/>
            <pc:sldMk cId="3035489851" sldId="259"/>
            <ac:spMk id="18" creationId="{9A97C86A-04D6-40F7-AE84-31AB43E6A846}"/>
          </ac:spMkLst>
        </pc:spChg>
        <pc:spChg chg="add del">
          <ac:chgData name="tejeswar reddy chadivae" userId="60eb41edd4d66ac4" providerId="LiveId" clId="{613782A7-C901-4920-9FA7-9F339F256F82}" dt="2023-03-21T11:57:51.693" v="1810" actId="26606"/>
          <ac:spMkLst>
            <pc:docMk/>
            <pc:sldMk cId="3035489851" sldId="259"/>
            <ac:spMk id="20" creationId="{FF9F2414-84E8-453E-B1F3-389FDE8192D9}"/>
          </ac:spMkLst>
        </pc:spChg>
        <pc:spChg chg="add del">
          <ac:chgData name="tejeswar reddy chadivae" userId="60eb41edd4d66ac4" providerId="LiveId" clId="{613782A7-C901-4920-9FA7-9F339F256F82}" dt="2023-03-21T11:57:51.693" v="1810" actId="26606"/>
          <ac:spMkLst>
            <pc:docMk/>
            <pc:sldMk cId="3035489851" sldId="259"/>
            <ac:spMk id="22" creationId="{3ECA69A1-7536-43AC-85EF-C7106179F5ED}"/>
          </ac:spMkLst>
        </pc:spChg>
        <pc:picChg chg="add mod">
          <ac:chgData name="tejeswar reddy chadivae" userId="60eb41edd4d66ac4" providerId="LiveId" clId="{613782A7-C901-4920-9FA7-9F339F256F82}" dt="2023-03-21T15:02:54.372" v="1819" actId="1076"/>
          <ac:picMkLst>
            <pc:docMk/>
            <pc:sldMk cId="3035489851" sldId="259"/>
            <ac:picMk id="5" creationId="{F759D98C-1A6F-491D-B735-BCEBC320AF54}"/>
          </ac:picMkLst>
        </pc:picChg>
      </pc:sldChg>
      <pc:sldChg chg="addSp delSp modSp new mod setBg">
        <pc:chgData name="tejeswar reddy chadivae" userId="60eb41edd4d66ac4" providerId="LiveId" clId="{613782A7-C901-4920-9FA7-9F339F256F82}" dt="2023-03-21T18:23:06.529" v="4457" actId="14100"/>
        <pc:sldMkLst>
          <pc:docMk/>
          <pc:sldMk cId="2012063874" sldId="260"/>
        </pc:sldMkLst>
        <pc:spChg chg="del">
          <ac:chgData name="tejeswar reddy chadivae" userId="60eb41edd4d66ac4" providerId="LiveId" clId="{613782A7-C901-4920-9FA7-9F339F256F82}" dt="2023-03-21T15:04:23.016" v="1879" actId="478"/>
          <ac:spMkLst>
            <pc:docMk/>
            <pc:sldMk cId="2012063874" sldId="260"/>
            <ac:spMk id="2" creationId="{5B0E80FE-0A39-4765-8105-E993DA5EB1CC}"/>
          </ac:spMkLst>
        </pc:spChg>
        <pc:spChg chg="del">
          <ac:chgData name="tejeswar reddy chadivae" userId="60eb41edd4d66ac4" providerId="LiveId" clId="{613782A7-C901-4920-9FA7-9F339F256F82}" dt="2023-03-21T15:04:24.245" v="1880" actId="478"/>
          <ac:spMkLst>
            <pc:docMk/>
            <pc:sldMk cId="2012063874" sldId="260"/>
            <ac:spMk id="3" creationId="{790015BF-BB22-40F0-A4B1-98299464FAD1}"/>
          </ac:spMkLst>
        </pc:spChg>
        <pc:spChg chg="add mod">
          <ac:chgData name="tejeswar reddy chadivae" userId="60eb41edd4d66ac4" providerId="LiveId" clId="{613782A7-C901-4920-9FA7-9F339F256F82}" dt="2023-03-21T18:23:06.529" v="4457" actId="14100"/>
          <ac:spMkLst>
            <pc:docMk/>
            <pc:sldMk cId="2012063874" sldId="260"/>
            <ac:spMk id="5" creationId="{FF1B9702-22C1-4310-AD6F-105657E11ECD}"/>
          </ac:spMkLst>
        </pc:spChg>
        <pc:spChg chg="add del">
          <ac:chgData name="tejeswar reddy chadivae" userId="60eb41edd4d66ac4" providerId="LiveId" clId="{613782A7-C901-4920-9FA7-9F339F256F82}" dt="2023-03-21T15:04:38.121" v="1885" actId="26606"/>
          <ac:spMkLst>
            <pc:docMk/>
            <pc:sldMk cId="2012063874" sldId="260"/>
            <ac:spMk id="12" creationId="{D4771268-CB57-404A-9271-370EB28F6090}"/>
          </ac:spMkLst>
        </pc:spChg>
        <pc:spChg chg="add del">
          <ac:chgData name="tejeswar reddy chadivae" userId="60eb41edd4d66ac4" providerId="LiveId" clId="{613782A7-C901-4920-9FA7-9F339F256F82}" dt="2023-03-21T15:04:41.307" v="1887" actId="26606"/>
          <ac:spMkLst>
            <pc:docMk/>
            <pc:sldMk cId="2012063874" sldId="260"/>
            <ac:spMk id="14" creationId="{A4AC5506-6312-4701-8D3C-40187889A947}"/>
          </ac:spMkLst>
        </pc:spChg>
        <pc:picChg chg="add mod">
          <ac:chgData name="tejeswar reddy chadivae" userId="60eb41edd4d66ac4" providerId="LiveId" clId="{613782A7-C901-4920-9FA7-9F339F256F82}" dt="2023-03-21T15:05:01.962" v="1892" actId="14100"/>
          <ac:picMkLst>
            <pc:docMk/>
            <pc:sldMk cId="2012063874" sldId="260"/>
            <ac:picMk id="7" creationId="{87ADC693-60D3-4DAC-A330-8B6085BF6783}"/>
          </ac:picMkLst>
        </pc:picChg>
      </pc:sldChg>
      <pc:sldChg chg="addSp delSp modSp new mod">
        <pc:chgData name="tejeswar reddy chadivae" userId="60eb41edd4d66ac4" providerId="LiveId" clId="{613782A7-C901-4920-9FA7-9F339F256F82}" dt="2023-03-21T15:06:10.436" v="1932" actId="1076"/>
        <pc:sldMkLst>
          <pc:docMk/>
          <pc:sldMk cId="2049098827" sldId="261"/>
        </pc:sldMkLst>
        <pc:spChg chg="del">
          <ac:chgData name="tejeswar reddy chadivae" userId="60eb41edd4d66ac4" providerId="LiveId" clId="{613782A7-C901-4920-9FA7-9F339F256F82}" dt="2023-03-21T15:05:49.095" v="1924" actId="478"/>
          <ac:spMkLst>
            <pc:docMk/>
            <pc:sldMk cId="2049098827" sldId="261"/>
            <ac:spMk id="2" creationId="{3511D33B-D5ED-4131-AC22-18D8F30DA1B2}"/>
          </ac:spMkLst>
        </pc:spChg>
        <pc:spChg chg="del">
          <ac:chgData name="tejeswar reddy chadivae" userId="60eb41edd4d66ac4" providerId="LiveId" clId="{613782A7-C901-4920-9FA7-9F339F256F82}" dt="2023-03-21T15:05:50.711" v="1925" actId="478"/>
          <ac:spMkLst>
            <pc:docMk/>
            <pc:sldMk cId="2049098827" sldId="261"/>
            <ac:spMk id="3" creationId="{1542F849-E863-488D-AE27-EF4D06F8EFBD}"/>
          </ac:spMkLst>
        </pc:spChg>
        <pc:spChg chg="add mod">
          <ac:chgData name="tejeswar reddy chadivae" userId="60eb41edd4d66ac4" providerId="LiveId" clId="{613782A7-C901-4920-9FA7-9F339F256F82}" dt="2023-03-21T15:05:45.245" v="1923" actId="14100"/>
          <ac:spMkLst>
            <pc:docMk/>
            <pc:sldMk cId="2049098827" sldId="261"/>
            <ac:spMk id="4" creationId="{0750B484-7572-4733-870B-AC8FF9C19B46}"/>
          </ac:spMkLst>
        </pc:spChg>
        <pc:picChg chg="add mod">
          <ac:chgData name="tejeswar reddy chadivae" userId="60eb41edd4d66ac4" providerId="LiveId" clId="{613782A7-C901-4920-9FA7-9F339F256F82}" dt="2023-03-21T15:06:10.436" v="1932" actId="1076"/>
          <ac:picMkLst>
            <pc:docMk/>
            <pc:sldMk cId="2049098827" sldId="261"/>
            <ac:picMk id="6" creationId="{8BC7E303-E1C9-4250-9145-21FAC92D57A7}"/>
          </ac:picMkLst>
        </pc:picChg>
      </pc:sldChg>
      <pc:sldChg chg="addSp delSp modSp new mod ord">
        <pc:chgData name="tejeswar reddy chadivae" userId="60eb41edd4d66ac4" providerId="LiveId" clId="{613782A7-C901-4920-9FA7-9F339F256F82}" dt="2023-03-21T17:29:51.977" v="2015"/>
        <pc:sldMkLst>
          <pc:docMk/>
          <pc:sldMk cId="1340745036" sldId="262"/>
        </pc:sldMkLst>
        <pc:spChg chg="del">
          <ac:chgData name="tejeswar reddy chadivae" userId="60eb41edd4d66ac4" providerId="LiveId" clId="{613782A7-C901-4920-9FA7-9F339F256F82}" dt="2023-03-21T15:35:47.462" v="1937" actId="478"/>
          <ac:spMkLst>
            <pc:docMk/>
            <pc:sldMk cId="1340745036" sldId="262"/>
            <ac:spMk id="2" creationId="{3AC814C4-F836-4B23-AC72-CD56CDE9B832}"/>
          </ac:spMkLst>
        </pc:spChg>
        <pc:spChg chg="del">
          <ac:chgData name="tejeswar reddy chadivae" userId="60eb41edd4d66ac4" providerId="LiveId" clId="{613782A7-C901-4920-9FA7-9F339F256F82}" dt="2023-03-21T15:35:46.579" v="1936" actId="478"/>
          <ac:spMkLst>
            <pc:docMk/>
            <pc:sldMk cId="1340745036" sldId="262"/>
            <ac:spMk id="3" creationId="{F18DE600-6F76-4504-8490-B33BDE81EB4A}"/>
          </ac:spMkLst>
        </pc:spChg>
        <pc:spChg chg="add mod">
          <ac:chgData name="tejeswar reddy chadivae" userId="60eb41edd4d66ac4" providerId="LiveId" clId="{613782A7-C901-4920-9FA7-9F339F256F82}" dt="2023-03-21T15:39:56.722" v="2005" actId="20577"/>
          <ac:spMkLst>
            <pc:docMk/>
            <pc:sldMk cId="1340745036" sldId="262"/>
            <ac:spMk id="8" creationId="{1F36594B-329A-4B05-8C97-CDBC163B0D33}"/>
          </ac:spMkLst>
        </pc:spChg>
        <pc:graphicFrameChg chg="add del mod">
          <ac:chgData name="tejeswar reddy chadivae" userId="60eb41edd4d66ac4" providerId="LiveId" clId="{613782A7-C901-4920-9FA7-9F339F256F82}" dt="2023-03-21T15:36:36.122" v="1943" actId="478"/>
          <ac:graphicFrameMkLst>
            <pc:docMk/>
            <pc:sldMk cId="1340745036" sldId="262"/>
            <ac:graphicFrameMk id="5" creationId="{D6DB65E4-9991-4049-B234-BF999A97BC38}"/>
          </ac:graphicFrameMkLst>
        </pc:graphicFrameChg>
        <pc:picChg chg="add mod">
          <ac:chgData name="tejeswar reddy chadivae" userId="60eb41edd4d66ac4" providerId="LiveId" clId="{613782A7-C901-4920-9FA7-9F339F256F82}" dt="2023-03-21T15:39:26.221" v="1984" actId="14100"/>
          <ac:picMkLst>
            <pc:docMk/>
            <pc:sldMk cId="1340745036" sldId="262"/>
            <ac:picMk id="7" creationId="{544B1322-0604-49FA-902D-9D6ACAAC7A5D}"/>
          </ac:picMkLst>
        </pc:picChg>
      </pc:sldChg>
      <pc:sldChg chg="addSp delSp modSp new mod ord">
        <pc:chgData name="tejeswar reddy chadivae" userId="60eb41edd4d66ac4" providerId="LiveId" clId="{613782A7-C901-4920-9FA7-9F339F256F82}" dt="2023-03-21T17:30:44.826" v="2078" actId="14100"/>
        <pc:sldMkLst>
          <pc:docMk/>
          <pc:sldMk cId="2761591856" sldId="263"/>
        </pc:sldMkLst>
        <pc:spChg chg="del">
          <ac:chgData name="tejeswar reddy chadivae" userId="60eb41edd4d66ac4" providerId="LiveId" clId="{613782A7-C901-4920-9FA7-9F339F256F82}" dt="2023-03-21T17:28:47.730" v="2006" actId="478"/>
          <ac:spMkLst>
            <pc:docMk/>
            <pc:sldMk cId="2761591856" sldId="263"/>
            <ac:spMk id="2" creationId="{6E32408A-0913-4B4E-A6EB-4CA8C6F9811B}"/>
          </ac:spMkLst>
        </pc:spChg>
        <pc:spChg chg="del">
          <ac:chgData name="tejeswar reddy chadivae" userId="60eb41edd4d66ac4" providerId="LiveId" clId="{613782A7-C901-4920-9FA7-9F339F256F82}" dt="2023-03-21T17:28:50.351" v="2007" actId="478"/>
          <ac:spMkLst>
            <pc:docMk/>
            <pc:sldMk cId="2761591856" sldId="263"/>
            <ac:spMk id="3" creationId="{B35E1719-0302-44BD-8164-0E6640D673E5}"/>
          </ac:spMkLst>
        </pc:spChg>
        <pc:spChg chg="add mod">
          <ac:chgData name="tejeswar reddy chadivae" userId="60eb41edd4d66ac4" providerId="LiveId" clId="{613782A7-C901-4920-9FA7-9F339F256F82}" dt="2023-03-21T17:30:44.826" v="2078" actId="14100"/>
          <ac:spMkLst>
            <pc:docMk/>
            <pc:sldMk cId="2761591856" sldId="263"/>
            <ac:spMk id="7" creationId="{48668145-7F71-44CB-B324-07B1AEE28366}"/>
          </ac:spMkLst>
        </pc:spChg>
        <pc:picChg chg="add mod">
          <ac:chgData name="tejeswar reddy chadivae" userId="60eb41edd4d66ac4" providerId="LiveId" clId="{613782A7-C901-4920-9FA7-9F339F256F82}" dt="2023-03-21T17:30:10.671" v="2019" actId="1076"/>
          <ac:picMkLst>
            <pc:docMk/>
            <pc:sldMk cId="2761591856" sldId="263"/>
            <ac:picMk id="5" creationId="{10173724-ED4E-4003-8089-73A5B5302BC1}"/>
          </ac:picMkLst>
        </pc:picChg>
      </pc:sldChg>
      <pc:sldChg chg="modSp new mod">
        <pc:chgData name="tejeswar reddy chadivae" userId="60eb41edd4d66ac4" providerId="LiveId" clId="{613782A7-C901-4920-9FA7-9F339F256F82}" dt="2023-03-21T17:35:23.610" v="2428" actId="12"/>
        <pc:sldMkLst>
          <pc:docMk/>
          <pc:sldMk cId="794574924" sldId="264"/>
        </pc:sldMkLst>
        <pc:spChg chg="mod">
          <ac:chgData name="tejeswar reddy chadivae" userId="60eb41edd4d66ac4" providerId="LiveId" clId="{613782A7-C901-4920-9FA7-9F339F256F82}" dt="2023-03-21T17:34:47.648" v="2421" actId="14100"/>
          <ac:spMkLst>
            <pc:docMk/>
            <pc:sldMk cId="794574924" sldId="264"/>
            <ac:spMk id="2" creationId="{359F3233-CF92-4BFC-ACA8-040DE20B0CAD}"/>
          </ac:spMkLst>
        </pc:spChg>
        <pc:spChg chg="mod">
          <ac:chgData name="tejeswar reddy chadivae" userId="60eb41edd4d66ac4" providerId="LiveId" clId="{613782A7-C901-4920-9FA7-9F339F256F82}" dt="2023-03-21T17:35:23.610" v="2428" actId="12"/>
          <ac:spMkLst>
            <pc:docMk/>
            <pc:sldMk cId="794574924" sldId="264"/>
            <ac:spMk id="3" creationId="{1426FFC0-D7EF-4E31-A622-EE76BEBBDF82}"/>
          </ac:spMkLst>
        </pc:spChg>
      </pc:sldChg>
      <pc:sldChg chg="new del">
        <pc:chgData name="tejeswar reddy chadivae" userId="60eb41edd4d66ac4" providerId="LiveId" clId="{613782A7-C901-4920-9FA7-9F339F256F82}" dt="2023-03-21T18:08:02.931" v="3190" actId="47"/>
        <pc:sldMkLst>
          <pc:docMk/>
          <pc:sldMk cId="1367247048" sldId="265"/>
        </pc:sldMkLst>
      </pc:sldChg>
      <pc:sldChg chg="modSp add mod">
        <pc:chgData name="tejeswar reddy chadivae" userId="60eb41edd4d66ac4" providerId="LiveId" clId="{613782A7-C901-4920-9FA7-9F339F256F82}" dt="2023-03-21T18:06:42.613" v="3186" actId="14100"/>
        <pc:sldMkLst>
          <pc:docMk/>
          <pc:sldMk cId="2765300449" sldId="266"/>
        </pc:sldMkLst>
        <pc:spChg chg="mod">
          <ac:chgData name="tejeswar reddy chadivae" userId="60eb41edd4d66ac4" providerId="LiveId" clId="{613782A7-C901-4920-9FA7-9F339F256F82}" dt="2023-03-21T18:02:54.503" v="2472" actId="20577"/>
          <ac:spMkLst>
            <pc:docMk/>
            <pc:sldMk cId="2765300449" sldId="266"/>
            <ac:spMk id="2" creationId="{359F3233-CF92-4BFC-ACA8-040DE20B0CAD}"/>
          </ac:spMkLst>
        </pc:spChg>
        <pc:spChg chg="mod">
          <ac:chgData name="tejeswar reddy chadivae" userId="60eb41edd4d66ac4" providerId="LiveId" clId="{613782A7-C901-4920-9FA7-9F339F256F82}" dt="2023-03-21T18:06:42.613" v="3186" actId="14100"/>
          <ac:spMkLst>
            <pc:docMk/>
            <pc:sldMk cId="2765300449" sldId="266"/>
            <ac:spMk id="3" creationId="{1426FFC0-D7EF-4E31-A622-EE76BEBBDF82}"/>
          </ac:spMkLst>
        </pc:spChg>
      </pc:sldChg>
      <pc:sldChg chg="modSp add mod">
        <pc:chgData name="tejeswar reddy chadivae" userId="60eb41edd4d66ac4" providerId="LiveId" clId="{613782A7-C901-4920-9FA7-9F339F256F82}" dt="2023-03-21T18:18:56.911" v="4451" actId="2710"/>
        <pc:sldMkLst>
          <pc:docMk/>
          <pc:sldMk cId="3894557145" sldId="267"/>
        </pc:sldMkLst>
        <pc:spChg chg="mod">
          <ac:chgData name="tejeswar reddy chadivae" userId="60eb41edd4d66ac4" providerId="LiveId" clId="{613782A7-C901-4920-9FA7-9F339F256F82}" dt="2023-03-21T18:08:13.039" v="3210" actId="20577"/>
          <ac:spMkLst>
            <pc:docMk/>
            <pc:sldMk cId="3894557145" sldId="267"/>
            <ac:spMk id="2" creationId="{359F3233-CF92-4BFC-ACA8-040DE20B0CAD}"/>
          </ac:spMkLst>
        </pc:spChg>
        <pc:spChg chg="mod">
          <ac:chgData name="tejeswar reddy chadivae" userId="60eb41edd4d66ac4" providerId="LiveId" clId="{613782A7-C901-4920-9FA7-9F339F256F82}" dt="2023-03-21T18:18:56.911" v="4451" actId="2710"/>
          <ac:spMkLst>
            <pc:docMk/>
            <pc:sldMk cId="3894557145" sldId="267"/>
            <ac:spMk id="3" creationId="{1426FFC0-D7EF-4E31-A622-EE76BEBBDF82}"/>
          </ac:spMkLst>
        </pc:spChg>
      </pc:sldChg>
      <pc:sldChg chg="new del">
        <pc:chgData name="tejeswar reddy chadivae" userId="60eb41edd4d66ac4" providerId="LiveId" clId="{613782A7-C901-4920-9FA7-9F339F256F82}" dt="2023-03-21T18:07:56.004" v="3188" actId="680"/>
        <pc:sldMkLst>
          <pc:docMk/>
          <pc:sldMk cId="4163074949" sldId="267"/>
        </pc:sldMkLst>
      </pc:sldChg>
      <pc:sldChg chg="modSp add mod ord">
        <pc:chgData name="tejeswar reddy chadivae" userId="60eb41edd4d66ac4" providerId="LiveId" clId="{613782A7-C901-4920-9FA7-9F339F256F82}" dt="2023-03-21T18:15:08.738" v="4099"/>
        <pc:sldMkLst>
          <pc:docMk/>
          <pc:sldMk cId="1708084986" sldId="268"/>
        </pc:sldMkLst>
        <pc:spChg chg="mod">
          <ac:chgData name="tejeswar reddy chadivae" userId="60eb41edd4d66ac4" providerId="LiveId" clId="{613782A7-C901-4920-9FA7-9F339F256F82}" dt="2023-03-21T18:14:56.916" v="4097" actId="12"/>
          <ac:spMkLst>
            <pc:docMk/>
            <pc:sldMk cId="1708084986" sldId="268"/>
            <ac:spMk id="3" creationId="{1426FFC0-D7EF-4E31-A622-EE76BEBBDF82}"/>
          </ac:spMkLst>
        </pc:spChg>
      </pc:sldChg>
      <pc:sldChg chg="new del">
        <pc:chgData name="tejeswar reddy chadivae" userId="60eb41edd4d66ac4" providerId="LiveId" clId="{613782A7-C901-4920-9FA7-9F339F256F82}" dt="2023-03-21T18:16:46.796" v="4412" actId="47"/>
        <pc:sldMkLst>
          <pc:docMk/>
          <pc:sldMk cId="161828311" sldId="269"/>
        </pc:sldMkLst>
      </pc:sldChg>
      <pc:sldChg chg="modSp add mod">
        <pc:chgData name="tejeswar reddy chadivae" userId="60eb41edd4d66ac4" providerId="LiveId" clId="{613782A7-C901-4920-9FA7-9F339F256F82}" dt="2023-03-21T18:17:58.647" v="4450"/>
        <pc:sldMkLst>
          <pc:docMk/>
          <pc:sldMk cId="3898416740" sldId="270"/>
        </pc:sldMkLst>
        <pc:spChg chg="mod">
          <ac:chgData name="tejeswar reddy chadivae" userId="60eb41edd4d66ac4" providerId="LiveId" clId="{613782A7-C901-4920-9FA7-9F339F256F82}" dt="2023-03-21T18:16:59.952" v="4423" actId="20577"/>
          <ac:spMkLst>
            <pc:docMk/>
            <pc:sldMk cId="3898416740" sldId="270"/>
            <ac:spMk id="2" creationId="{359F3233-CF92-4BFC-ACA8-040DE20B0CAD}"/>
          </ac:spMkLst>
        </pc:spChg>
        <pc:spChg chg="mod">
          <ac:chgData name="tejeswar reddy chadivae" userId="60eb41edd4d66ac4" providerId="LiveId" clId="{613782A7-C901-4920-9FA7-9F339F256F82}" dt="2023-03-21T18:17:58.647" v="4450"/>
          <ac:spMkLst>
            <pc:docMk/>
            <pc:sldMk cId="3898416740" sldId="270"/>
            <ac:spMk id="3" creationId="{1426FFC0-D7EF-4E31-A622-EE76BEBBDF82}"/>
          </ac:spMkLst>
        </pc:spChg>
      </pc:sldChg>
      <pc:sldMasterChg chg="addSldLayout">
        <pc:chgData name="tejeswar reddy chadivae" userId="60eb41edd4d66ac4" providerId="LiveId" clId="{613782A7-C901-4920-9FA7-9F339F256F82}" dt="2023-03-21T07:02:20.515" v="0" actId="680"/>
        <pc:sldMasterMkLst>
          <pc:docMk/>
          <pc:sldMasterMk cId="3896855879" sldId="2147483648"/>
        </pc:sldMasterMkLst>
        <pc:sldLayoutChg chg="add">
          <pc:chgData name="tejeswar reddy chadivae" userId="60eb41edd4d66ac4" providerId="LiveId" clId="{613782A7-C901-4920-9FA7-9F339F256F82}" dt="2023-03-21T07:02:20.515" v="0" actId="680"/>
          <pc:sldLayoutMkLst>
            <pc:docMk/>
            <pc:sldMasterMk cId="3896855879" sldId="2147483648"/>
            <pc:sldLayoutMk cId="312890660"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B769-4769-42CE-A1A7-F7D8F89AFCE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2E22F3-0EE7-41ED-AD8A-1BC9D2E76BF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289066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85587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tejeswarc333" TargetMode="External"/><Relationship Id="rId2" Type="http://schemas.openxmlformats.org/officeDocument/2006/relationships/hyperlink" Target="https://www.linkedin.com/in/tejeswar-reddy-328a19133/"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02952-12C4-4BA9-8566-B3866229BE47}"/>
              </a:ext>
            </a:extLst>
          </p:cNvPr>
          <p:cNvSpPr>
            <a:spLocks noGrp="1"/>
          </p:cNvSpPr>
          <p:nvPr>
            <p:ph type="ctrTitle"/>
          </p:nvPr>
        </p:nvSpPr>
        <p:spPr>
          <a:xfrm>
            <a:off x="6194716" y="739978"/>
            <a:ext cx="5334930" cy="3004145"/>
          </a:xfrm>
        </p:spPr>
        <p:txBody>
          <a:bodyPr>
            <a:normAutofit/>
          </a:bodyPr>
          <a:lstStyle/>
          <a:p>
            <a:r>
              <a:rPr lang="en-US" sz="3300" dirty="0">
                <a:latin typeface="Times New Roman" panose="02020603050405020304" pitchFamily="18" charset="0"/>
                <a:cs typeface="Times New Roman" panose="02020603050405020304" pitchFamily="18" charset="0"/>
              </a:rPr>
              <a:t>Google Data Analytics Capstone Project I</a:t>
            </a:r>
            <a:br>
              <a:rPr lang="en-US" sz="3300" dirty="0">
                <a:latin typeface="Times New Roman" panose="02020603050405020304" pitchFamily="18" charset="0"/>
                <a:cs typeface="Times New Roman" panose="02020603050405020304" pitchFamily="18" charset="0"/>
              </a:rPr>
            </a:br>
            <a:br>
              <a:rPr lang="en-US" sz="3300" dirty="0">
                <a:latin typeface="Times New Roman" panose="02020603050405020304" pitchFamily="18" charset="0"/>
                <a:cs typeface="Times New Roman" panose="02020603050405020304" pitchFamily="18" charset="0"/>
              </a:rPr>
            </a:br>
            <a:r>
              <a:rPr lang="en-US" sz="3300" dirty="0">
                <a:solidFill>
                  <a:schemeClr val="accent2">
                    <a:lumMod val="50000"/>
                  </a:schemeClr>
                </a:solidFill>
                <a:latin typeface="Times New Roman" panose="02020603050405020304" pitchFamily="18" charset="0"/>
                <a:cs typeface="Times New Roman" panose="02020603050405020304" pitchFamily="18" charset="0"/>
              </a:rPr>
              <a:t>Topic :</a:t>
            </a:r>
            <a:r>
              <a:rPr lang="en-US" sz="3300" b="0" i="0" dirty="0">
                <a:solidFill>
                  <a:schemeClr val="accent2">
                    <a:lumMod val="50000"/>
                  </a:schemeClr>
                </a:solidFill>
                <a:effectLst/>
                <a:latin typeface="Inter"/>
              </a:rPr>
              <a:t>How Does a Bike-Share Navigate Speedy Success?</a:t>
            </a:r>
            <a:br>
              <a:rPr lang="en-US" sz="3300" b="0" i="0" dirty="0">
                <a:effectLst/>
                <a:latin typeface="Inter"/>
              </a:rPr>
            </a:br>
            <a:endParaRPr lang="en-US" sz="33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C63362-3E7E-46D8-927B-EE0B6F4909EB}"/>
              </a:ext>
            </a:extLst>
          </p:cNvPr>
          <p:cNvSpPr>
            <a:spLocks noGrp="1"/>
          </p:cNvSpPr>
          <p:nvPr>
            <p:ph type="subTitle" idx="1"/>
          </p:nvPr>
        </p:nvSpPr>
        <p:spPr>
          <a:xfrm>
            <a:off x="6194715" y="3836197"/>
            <a:ext cx="5334931" cy="2189214"/>
          </a:xfrm>
        </p:spPr>
        <p:txBody>
          <a:bodyPr>
            <a:normAutofit/>
          </a:bodyPr>
          <a:lstStyle/>
          <a:p>
            <a:r>
              <a:rPr lang="en-US" sz="1700" dirty="0"/>
              <a:t>          By – Tejeswar Reddy Chadivae</a:t>
            </a:r>
          </a:p>
          <a:p>
            <a:r>
              <a:rPr lang="en-US" sz="1700" dirty="0">
                <a:hlinkClick r:id="rId2"/>
              </a:rPr>
              <a:t>https://www.linkedin.com/in/tejeswar-reddy-328a19133/</a:t>
            </a:r>
            <a:endParaRPr lang="en-US" sz="1700" dirty="0"/>
          </a:p>
          <a:p>
            <a:r>
              <a:rPr lang="en-US" sz="1700" dirty="0"/>
              <a:t>                                                                           </a:t>
            </a:r>
            <a:r>
              <a:rPr lang="en-US" sz="1700" dirty="0">
                <a:hlinkClick r:id="rId3"/>
              </a:rPr>
              <a:t>https://github.com/tejeswarc333</a:t>
            </a:r>
            <a:endParaRPr lang="en-US" sz="1700" dirty="0"/>
          </a:p>
          <a:p>
            <a:r>
              <a:rPr lang="en-US" sz="1700" dirty="0"/>
              <a:t>                                                                                     https://www.kaggle.com/tejeswarc333</a:t>
            </a:r>
          </a:p>
        </p:txBody>
      </p:sp>
      <p:sp>
        <p:nvSpPr>
          <p:cNvPr id="1052"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3"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54"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5"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56"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descr="Analysis of the Cyclistic bike-share data | by Roqeeb Olaniyi | Medium">
            <a:extLst>
              <a:ext uri="{FF2B5EF4-FFF2-40B4-BE49-F238E27FC236}">
                <a16:creationId xmlns:a16="http://schemas.microsoft.com/office/drawing/2014/main" id="{9C02B4B3-3437-42B5-BE0B-80ADC55069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12" r="7436" b="-2"/>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57"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3271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3233-CF92-4BFC-ACA8-040DE20B0CAD}"/>
              </a:ext>
            </a:extLst>
          </p:cNvPr>
          <p:cNvSpPr>
            <a:spLocks noGrp="1"/>
          </p:cNvSpPr>
          <p:nvPr>
            <p:ph type="ctrTitle"/>
          </p:nvPr>
        </p:nvSpPr>
        <p:spPr>
          <a:xfrm>
            <a:off x="0" y="16042"/>
            <a:ext cx="4650658" cy="800035"/>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Recommendations </a:t>
            </a:r>
          </a:p>
        </p:txBody>
      </p:sp>
      <p:sp>
        <p:nvSpPr>
          <p:cNvPr id="3" name="Subtitle 2">
            <a:extLst>
              <a:ext uri="{FF2B5EF4-FFF2-40B4-BE49-F238E27FC236}">
                <a16:creationId xmlns:a16="http://schemas.microsoft.com/office/drawing/2014/main" id="{1426FFC0-D7EF-4E31-A622-EE76BEBBDF82}"/>
              </a:ext>
            </a:extLst>
          </p:cNvPr>
          <p:cNvSpPr>
            <a:spLocks noGrp="1"/>
          </p:cNvSpPr>
          <p:nvPr>
            <p:ph type="subTitle" idx="1"/>
          </p:nvPr>
        </p:nvSpPr>
        <p:spPr>
          <a:xfrm>
            <a:off x="1524000" y="1556083"/>
            <a:ext cx="9144000" cy="5285875"/>
          </a:xfrm>
        </p:spPr>
        <p:txBody>
          <a:bodyPr/>
          <a:lstStyle/>
          <a:p>
            <a:pPr marL="342900" indent="-342900" algn="l">
              <a:lnSpc>
                <a:spcPct val="100000"/>
              </a:lnSpc>
              <a:buFont typeface="Wingdings" panose="05000000000000000000" pitchFamily="2" charset="2"/>
              <a:buChar char="Ø"/>
            </a:pPr>
            <a:r>
              <a:rPr lang="en-US" dirty="0"/>
              <a:t>Introducing plans that may be more appealing to casuals for the summer months. This marketing should be done during the winter months in preparation.</a:t>
            </a:r>
          </a:p>
          <a:p>
            <a:pPr marL="342900" indent="-342900" algn="l">
              <a:lnSpc>
                <a:spcPct val="100000"/>
              </a:lnSpc>
              <a:buFont typeface="Wingdings" panose="05000000000000000000" pitchFamily="2" charset="2"/>
              <a:buChar char="Ø"/>
            </a:pPr>
            <a:r>
              <a:rPr lang="en-US" dirty="0"/>
              <a:t>The casual users might be more interested in a membership option that allows for per-use balance card(puch card). Alternatively, the existing payment structure may be altered in order to make single-use more costly to the casual riders as well as lowering the long-term membership rate or offer a discounted promotional rate.</a:t>
            </a:r>
          </a:p>
          <a:p>
            <a:pPr marL="342900" indent="-342900" algn="l">
              <a:lnSpc>
                <a:spcPct val="100000"/>
              </a:lnSpc>
              <a:buFont typeface="Wingdings" panose="05000000000000000000" pitchFamily="2" charset="2"/>
              <a:buChar char="Ø"/>
            </a:pPr>
            <a:r>
              <a:rPr lang="en-US" dirty="0"/>
              <a:t>Membership rates specifically for the warmer months as well as for those who only ride on the weekends would assist in targeting the casual riders more specifically.</a:t>
            </a:r>
          </a:p>
        </p:txBody>
      </p:sp>
    </p:spTree>
    <p:extLst>
      <p:ext uri="{BB962C8B-B14F-4D97-AF65-F5344CB8AC3E}">
        <p14:creationId xmlns:p14="http://schemas.microsoft.com/office/powerpoint/2010/main" val="276530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3233-CF92-4BFC-ACA8-040DE20B0CAD}"/>
              </a:ext>
            </a:extLst>
          </p:cNvPr>
          <p:cNvSpPr>
            <a:spLocks noGrp="1"/>
          </p:cNvSpPr>
          <p:nvPr>
            <p:ph type="ctrTitle"/>
          </p:nvPr>
        </p:nvSpPr>
        <p:spPr>
          <a:xfrm>
            <a:off x="0" y="16042"/>
            <a:ext cx="4650658" cy="800035"/>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Things to consider </a:t>
            </a:r>
          </a:p>
        </p:txBody>
      </p:sp>
      <p:sp>
        <p:nvSpPr>
          <p:cNvPr id="3" name="Subtitle 2">
            <a:extLst>
              <a:ext uri="{FF2B5EF4-FFF2-40B4-BE49-F238E27FC236}">
                <a16:creationId xmlns:a16="http://schemas.microsoft.com/office/drawing/2014/main" id="{1426FFC0-D7EF-4E31-A622-EE76BEBBDF82}"/>
              </a:ext>
            </a:extLst>
          </p:cNvPr>
          <p:cNvSpPr>
            <a:spLocks noGrp="1"/>
          </p:cNvSpPr>
          <p:nvPr>
            <p:ph type="subTitle" idx="1"/>
          </p:nvPr>
        </p:nvSpPr>
        <p:spPr>
          <a:xfrm>
            <a:off x="1524000" y="1315451"/>
            <a:ext cx="9144000" cy="5285875"/>
          </a:xfrm>
        </p:spPr>
        <p:txBody>
          <a:bodyPr/>
          <a:lstStyle/>
          <a:p>
            <a:pPr algn="l">
              <a:lnSpc>
                <a:spcPct val="100000"/>
              </a:lnSpc>
            </a:pPr>
            <a:r>
              <a:rPr lang="en-US" dirty="0"/>
              <a:t>The report understands the scope of this analysis is extremely limited and because of that fact, additional data, as well as data points may have been able to contribute to this report offering an even more granular analysis.</a:t>
            </a:r>
          </a:p>
          <a:p>
            <a:pPr algn="l">
              <a:lnSpc>
                <a:spcPct val="100000"/>
              </a:lnSpc>
            </a:pPr>
            <a:r>
              <a:rPr lang="en-US" dirty="0"/>
              <a:t>The following are data points that could have enhanced the report:</a:t>
            </a:r>
          </a:p>
          <a:p>
            <a:pPr marL="342900" indent="-342900" algn="l">
              <a:lnSpc>
                <a:spcPct val="100000"/>
              </a:lnSpc>
              <a:buFont typeface="Wingdings" panose="05000000000000000000" pitchFamily="2" charset="2"/>
              <a:buChar char="Ø"/>
            </a:pPr>
            <a:r>
              <a:rPr lang="en-US" dirty="0"/>
              <a:t>Age and gender: This would add a dynamic to whether customer are being targeted across demographic lines. Is the existing market effective? Is there potential for more inclusive targeting?</a:t>
            </a:r>
          </a:p>
          <a:p>
            <a:pPr marL="342900" indent="-342900" algn="l">
              <a:lnSpc>
                <a:spcPct val="100000"/>
              </a:lnSpc>
              <a:buFont typeface="Wingdings" panose="05000000000000000000" pitchFamily="2" charset="2"/>
              <a:buChar char="Ø"/>
            </a:pPr>
            <a:r>
              <a:rPr lang="en-US" dirty="0"/>
              <a:t>Pricing structure: The actual pricing plans data was not provided and would give further insight to which plans are the most popular and by(how much) when comparing them. It would also be effective to understanding the spending behavior of casual users.</a:t>
            </a:r>
          </a:p>
          <a:p>
            <a:pPr marL="342900" indent="-342900" algn="l">
              <a:lnSpc>
                <a:spcPct val="100000"/>
              </a:lnSpc>
              <a:buFont typeface="Wingdings" panose="05000000000000000000" pitchFamily="2" charset="2"/>
              <a:buChar char="Ø"/>
            </a:pPr>
            <a:r>
              <a:rPr lang="en-US" dirty="0"/>
              <a:t>Their needs and demands what motivates them</a:t>
            </a:r>
          </a:p>
          <a:p>
            <a:pPr algn="l">
              <a:lnSpc>
                <a:spcPct val="100000"/>
              </a:lnSpc>
            </a:pPr>
            <a:endParaRPr lang="en-US" dirty="0"/>
          </a:p>
        </p:txBody>
      </p:sp>
    </p:spTree>
    <p:extLst>
      <p:ext uri="{BB962C8B-B14F-4D97-AF65-F5344CB8AC3E}">
        <p14:creationId xmlns:p14="http://schemas.microsoft.com/office/powerpoint/2010/main" val="170808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3233-CF92-4BFC-ACA8-040DE20B0CAD}"/>
              </a:ext>
            </a:extLst>
          </p:cNvPr>
          <p:cNvSpPr>
            <a:spLocks noGrp="1"/>
          </p:cNvSpPr>
          <p:nvPr>
            <p:ph type="ctrTitle"/>
          </p:nvPr>
        </p:nvSpPr>
        <p:spPr>
          <a:xfrm>
            <a:off x="0" y="16042"/>
            <a:ext cx="4650658" cy="800035"/>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Things to consider </a:t>
            </a:r>
          </a:p>
        </p:txBody>
      </p:sp>
      <p:sp>
        <p:nvSpPr>
          <p:cNvPr id="3" name="Subtitle 2">
            <a:extLst>
              <a:ext uri="{FF2B5EF4-FFF2-40B4-BE49-F238E27FC236}">
                <a16:creationId xmlns:a16="http://schemas.microsoft.com/office/drawing/2014/main" id="{1426FFC0-D7EF-4E31-A622-EE76BEBBDF82}"/>
              </a:ext>
            </a:extLst>
          </p:cNvPr>
          <p:cNvSpPr>
            <a:spLocks noGrp="1"/>
          </p:cNvSpPr>
          <p:nvPr>
            <p:ph type="subTitle" idx="1"/>
          </p:nvPr>
        </p:nvSpPr>
        <p:spPr>
          <a:xfrm>
            <a:off x="1524000" y="1315451"/>
            <a:ext cx="9144000" cy="5285875"/>
          </a:xfrm>
        </p:spPr>
        <p:txBody>
          <a:bodyPr/>
          <a:lstStyle/>
          <a:p>
            <a:pPr marL="342900" indent="-342900" algn="l">
              <a:lnSpc>
                <a:spcPct val="150000"/>
              </a:lnSpc>
              <a:buFont typeface="Wingdings" panose="05000000000000000000" pitchFamily="2" charset="2"/>
              <a:buChar char="Ø"/>
            </a:pPr>
            <a:r>
              <a:rPr lang="en-US" dirty="0"/>
              <a:t>Household income data: Pinpointing the average income of the long-term members as compared to the casual counter-parts. Further analysis of what is the typical economic standing of each type of member, as well as providing the ability to understand overall sensitivity between the two membership types.</a:t>
            </a:r>
          </a:p>
        </p:txBody>
      </p:sp>
    </p:spTree>
    <p:extLst>
      <p:ext uri="{BB962C8B-B14F-4D97-AF65-F5344CB8AC3E}">
        <p14:creationId xmlns:p14="http://schemas.microsoft.com/office/powerpoint/2010/main" val="389455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3233-CF92-4BFC-ACA8-040DE20B0CAD}"/>
              </a:ext>
            </a:extLst>
          </p:cNvPr>
          <p:cNvSpPr>
            <a:spLocks noGrp="1"/>
          </p:cNvSpPr>
          <p:nvPr>
            <p:ph type="ctrTitle"/>
          </p:nvPr>
        </p:nvSpPr>
        <p:spPr>
          <a:xfrm>
            <a:off x="0" y="16042"/>
            <a:ext cx="4650658" cy="800035"/>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Sources</a:t>
            </a:r>
          </a:p>
        </p:txBody>
      </p:sp>
      <p:sp>
        <p:nvSpPr>
          <p:cNvPr id="3" name="Subtitle 2">
            <a:extLst>
              <a:ext uri="{FF2B5EF4-FFF2-40B4-BE49-F238E27FC236}">
                <a16:creationId xmlns:a16="http://schemas.microsoft.com/office/drawing/2014/main" id="{1426FFC0-D7EF-4E31-A622-EE76BEBBDF82}"/>
              </a:ext>
            </a:extLst>
          </p:cNvPr>
          <p:cNvSpPr>
            <a:spLocks noGrp="1"/>
          </p:cNvSpPr>
          <p:nvPr>
            <p:ph type="subTitle" idx="1"/>
          </p:nvPr>
        </p:nvSpPr>
        <p:spPr>
          <a:xfrm>
            <a:off x="1524000" y="1315451"/>
            <a:ext cx="9144000" cy="5285875"/>
          </a:xfrm>
        </p:spPr>
        <p:txBody>
          <a:bodyPr/>
          <a:lstStyle/>
          <a:p>
            <a:pPr marL="342900" indent="-342900" algn="l">
              <a:lnSpc>
                <a:spcPct val="100000"/>
              </a:lnSpc>
              <a:buFont typeface="Wingdings" panose="05000000000000000000" pitchFamily="2" charset="2"/>
              <a:buChar char="Ø"/>
            </a:pPr>
            <a:r>
              <a:rPr lang="en-US" dirty="0"/>
              <a:t>Data Source</a:t>
            </a:r>
          </a:p>
          <a:p>
            <a:pPr algn="l">
              <a:lnSpc>
                <a:spcPct val="100000"/>
              </a:lnSpc>
            </a:pPr>
            <a:r>
              <a:rPr lang="en-US" dirty="0"/>
              <a:t>            </a:t>
            </a:r>
            <a:r>
              <a:rPr lang="en-US" dirty="0">
                <a:hlinkClick r:id="rId2"/>
              </a:rPr>
              <a:t>https://divvy-tripdata.s3.amazonaws.com/index.html</a:t>
            </a:r>
            <a:endParaRPr lang="en-US" dirty="0"/>
          </a:p>
        </p:txBody>
      </p:sp>
    </p:spTree>
    <p:extLst>
      <p:ext uri="{BB962C8B-B14F-4D97-AF65-F5344CB8AC3E}">
        <p14:creationId xmlns:p14="http://schemas.microsoft.com/office/powerpoint/2010/main" val="389841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F277-3CD3-4669-A4D3-8A273025C88E}"/>
              </a:ext>
            </a:extLst>
          </p:cNvPr>
          <p:cNvSpPr>
            <a:spLocks noGrp="1"/>
          </p:cNvSpPr>
          <p:nvPr>
            <p:ph type="ctrTitle"/>
          </p:nvPr>
        </p:nvSpPr>
        <p:spPr>
          <a:xfrm>
            <a:off x="0" y="0"/>
            <a:ext cx="3490452" cy="962076"/>
          </a:xfrm>
        </p:spPr>
        <p:txBody>
          <a:bodyPr/>
          <a:lstStyle/>
          <a:p>
            <a:r>
              <a:rPr lang="en-US" sz="2800" dirty="0">
                <a:latin typeface="Times New Roman" panose="02020603050405020304" pitchFamily="18" charset="0"/>
                <a:cs typeface="Times New Roman" panose="02020603050405020304" pitchFamily="18" charset="0"/>
              </a:rPr>
              <a:t>Background</a:t>
            </a:r>
          </a:p>
        </p:txBody>
      </p:sp>
      <p:sp>
        <p:nvSpPr>
          <p:cNvPr id="3" name="Subtitle 2">
            <a:extLst>
              <a:ext uri="{FF2B5EF4-FFF2-40B4-BE49-F238E27FC236}">
                <a16:creationId xmlns:a16="http://schemas.microsoft.com/office/drawing/2014/main" id="{E1B3EE62-DC5B-4E27-9DD5-3AEDA4A563BE}"/>
              </a:ext>
            </a:extLst>
          </p:cNvPr>
          <p:cNvSpPr>
            <a:spLocks noGrp="1"/>
          </p:cNvSpPr>
          <p:nvPr>
            <p:ph type="subTitle" idx="1"/>
          </p:nvPr>
        </p:nvSpPr>
        <p:spPr>
          <a:xfrm>
            <a:off x="796413" y="1327355"/>
            <a:ext cx="9144000" cy="3940277"/>
          </a:xfrm>
        </p:spPr>
        <p:txBody>
          <a:bodyPr/>
          <a:lstStyle/>
          <a:p>
            <a:pPr marL="285750" indent="-285750" algn="l">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p>
          <a:p>
            <a:pPr marL="285750" indent="-285750" algn="l">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are two types of cyclists, those who purchase causal tickets and those purchase annual memberships. The marketing team believes that maximizing the number of annual members will be key to future growth, rather than creating a marketing campaign that targets all-new customers, there is a very good chance to convert casual riders into members.</a:t>
            </a:r>
          </a:p>
          <a:p>
            <a:pPr algn="l"/>
            <a:endParaRPr lang="en-US" sz="1800" dirty="0">
              <a:cs typeface="Times New Roman" panose="02020603050405020304" pitchFamily="18" charset="0"/>
            </a:endParaRPr>
          </a:p>
          <a:p>
            <a:pPr algn="l"/>
            <a:endParaRPr lang="en-US" sz="1800" dirty="0">
              <a:cs typeface="Times New Roman" panose="02020603050405020304" pitchFamily="18" charset="0"/>
            </a:endParaRPr>
          </a:p>
        </p:txBody>
      </p:sp>
    </p:spTree>
    <p:extLst>
      <p:ext uri="{BB962C8B-B14F-4D97-AF65-F5344CB8AC3E}">
        <p14:creationId xmlns:p14="http://schemas.microsoft.com/office/powerpoint/2010/main" val="119617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CA4D-E4C4-43E8-9FE6-A6E80BC1B38A}"/>
              </a:ext>
            </a:extLst>
          </p:cNvPr>
          <p:cNvSpPr>
            <a:spLocks noGrp="1"/>
          </p:cNvSpPr>
          <p:nvPr>
            <p:ph type="ctrTitle"/>
          </p:nvPr>
        </p:nvSpPr>
        <p:spPr>
          <a:xfrm>
            <a:off x="0" y="0"/>
            <a:ext cx="3076461" cy="1150373"/>
          </a:xfrm>
        </p:spPr>
        <p:txBody>
          <a:bodyPr/>
          <a:lstStyle/>
          <a:p>
            <a:r>
              <a:rPr lang="en-US" sz="2800" dirty="0">
                <a:latin typeface="Times New Roman" panose="02020603050405020304" pitchFamily="18" charset="0"/>
                <a:cs typeface="Times New Roman" panose="02020603050405020304" pitchFamily="18" charset="0"/>
              </a:rPr>
              <a:t>Scenario</a:t>
            </a:r>
          </a:p>
        </p:txBody>
      </p:sp>
      <p:sp>
        <p:nvSpPr>
          <p:cNvPr id="3" name="Subtitle 2">
            <a:extLst>
              <a:ext uri="{FF2B5EF4-FFF2-40B4-BE49-F238E27FC236}">
                <a16:creationId xmlns:a16="http://schemas.microsoft.com/office/drawing/2014/main" id="{CB9DCF1F-A0E3-4409-A38B-ECCABDBB6EBB}"/>
              </a:ext>
            </a:extLst>
          </p:cNvPr>
          <p:cNvSpPr>
            <a:spLocks noGrp="1"/>
          </p:cNvSpPr>
          <p:nvPr>
            <p:ph type="subTitle" idx="1"/>
          </p:nvPr>
        </p:nvSpPr>
        <p:spPr>
          <a:xfrm>
            <a:off x="1026695" y="2005263"/>
            <a:ext cx="10496711" cy="3252537"/>
          </a:xfrm>
        </p:spPr>
        <p:txBody>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is the most effective marketing strategy of converting Cyclistic’s casual riders to annual memberships?</a:t>
            </a:r>
          </a:p>
          <a:p>
            <a:pPr algn="l"/>
            <a:r>
              <a:rPr lang="en-US" sz="2000" dirty="0">
                <a:latin typeface="Times New Roman" panose="02020603050405020304" pitchFamily="18" charset="0"/>
                <a:cs typeface="Times New Roman" panose="02020603050405020304" pitchFamily="18" charset="0"/>
              </a:rPr>
              <a:t>        </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How do annual members and casual riders use Cyclistic bikes differently?</a:t>
            </a:r>
          </a:p>
        </p:txBody>
      </p:sp>
    </p:spTree>
    <p:extLst>
      <p:ext uri="{BB962C8B-B14F-4D97-AF65-F5344CB8AC3E}">
        <p14:creationId xmlns:p14="http://schemas.microsoft.com/office/powerpoint/2010/main" val="203297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F759D98C-1A6F-491D-B735-BCEBC320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5" y="1085918"/>
            <a:ext cx="10756490" cy="5944147"/>
          </a:xfrm>
          <a:prstGeom prst="rect">
            <a:avLst/>
          </a:prstGeom>
        </p:spPr>
      </p:pic>
      <p:sp>
        <p:nvSpPr>
          <p:cNvPr id="6" name="TextBox 5">
            <a:extLst>
              <a:ext uri="{FF2B5EF4-FFF2-40B4-BE49-F238E27FC236}">
                <a16:creationId xmlns:a16="http://schemas.microsoft.com/office/drawing/2014/main" id="{01A1D062-9135-47A5-8A5F-B2D210D8BCB9}"/>
              </a:ext>
            </a:extLst>
          </p:cNvPr>
          <p:cNvSpPr txBox="1"/>
          <p:nvPr/>
        </p:nvSpPr>
        <p:spPr>
          <a:xfrm>
            <a:off x="619432" y="314632"/>
            <a:ext cx="5348749" cy="461665"/>
          </a:xfrm>
          <a:prstGeom prst="rect">
            <a:avLst/>
          </a:prstGeom>
          <a:noFill/>
        </p:spPr>
        <p:txBody>
          <a:bodyPr wrap="square" rtlCol="0">
            <a:spAutoFit/>
          </a:bodyPr>
          <a:lstStyle/>
          <a:p>
            <a:r>
              <a:rPr lang="en-US" sz="2400" dirty="0">
                <a:solidFill>
                  <a:schemeClr val="accent2">
                    <a:lumMod val="50000"/>
                  </a:schemeClr>
                </a:solidFill>
                <a:latin typeface="Times New Roman" panose="02020603050405020304" pitchFamily="18" charset="0"/>
                <a:cs typeface="Times New Roman" panose="02020603050405020304" pitchFamily="18" charset="0"/>
              </a:rPr>
              <a:t>What did the data tell us : Ride per week</a:t>
            </a:r>
          </a:p>
        </p:txBody>
      </p:sp>
    </p:spTree>
    <p:extLst>
      <p:ext uri="{BB962C8B-B14F-4D97-AF65-F5344CB8AC3E}">
        <p14:creationId xmlns:p14="http://schemas.microsoft.com/office/powerpoint/2010/main" val="303548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1B9702-22C1-4310-AD6F-105657E11ECD}"/>
              </a:ext>
            </a:extLst>
          </p:cNvPr>
          <p:cNvSpPr txBox="1"/>
          <p:nvPr/>
        </p:nvSpPr>
        <p:spPr>
          <a:xfrm>
            <a:off x="658759" y="444598"/>
            <a:ext cx="6538453" cy="523220"/>
          </a:xfrm>
          <a:prstGeom prst="rect">
            <a:avLst/>
          </a:prstGeom>
          <a:noFill/>
        </p:spPr>
        <p:txBody>
          <a:bodyPr wrap="square">
            <a:spAutoFit/>
          </a:bodyPr>
          <a:lstStyle/>
          <a:p>
            <a:r>
              <a:rPr lang="en-US" sz="2800" dirty="0">
                <a:solidFill>
                  <a:schemeClr val="accent2">
                    <a:lumMod val="50000"/>
                  </a:schemeClr>
                </a:solidFill>
                <a:latin typeface="Times New Roman" panose="02020603050405020304" pitchFamily="18" charset="0"/>
                <a:cs typeface="Times New Roman" panose="02020603050405020304" pitchFamily="18" charset="0"/>
              </a:rPr>
              <a:t>What did the data tell us : Ride per month</a:t>
            </a:r>
          </a:p>
        </p:txBody>
      </p:sp>
      <p:pic>
        <p:nvPicPr>
          <p:cNvPr id="7" name="Picture 6" descr="Chart, bar chart&#10;&#10;Description automatically generated">
            <a:extLst>
              <a:ext uri="{FF2B5EF4-FFF2-40B4-BE49-F238E27FC236}">
                <a16:creationId xmlns:a16="http://schemas.microsoft.com/office/drawing/2014/main" id="{87ADC693-60D3-4DAC-A330-8B6085BF6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06" y="1585655"/>
            <a:ext cx="8406581" cy="4471016"/>
          </a:xfrm>
          <a:prstGeom prst="rect">
            <a:avLst/>
          </a:prstGeom>
        </p:spPr>
      </p:pic>
    </p:spTree>
    <p:extLst>
      <p:ext uri="{BB962C8B-B14F-4D97-AF65-F5344CB8AC3E}">
        <p14:creationId xmlns:p14="http://schemas.microsoft.com/office/powerpoint/2010/main" val="201206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50B484-7572-4733-870B-AC8FF9C19B46}"/>
              </a:ext>
            </a:extLst>
          </p:cNvPr>
          <p:cNvSpPr txBox="1"/>
          <p:nvPr/>
        </p:nvSpPr>
        <p:spPr>
          <a:xfrm>
            <a:off x="658759" y="444598"/>
            <a:ext cx="6754763" cy="523220"/>
          </a:xfrm>
          <a:prstGeom prst="rect">
            <a:avLst/>
          </a:prstGeom>
          <a:noFill/>
        </p:spPr>
        <p:txBody>
          <a:bodyPr wrap="square">
            <a:spAutoFit/>
          </a:bodyPr>
          <a:lstStyle/>
          <a:p>
            <a:r>
              <a:rPr lang="en-US" sz="2800" dirty="0">
                <a:solidFill>
                  <a:schemeClr val="accent2">
                    <a:lumMod val="50000"/>
                  </a:schemeClr>
                </a:solidFill>
                <a:latin typeface="Times New Roman" panose="02020603050405020304" pitchFamily="18" charset="0"/>
                <a:cs typeface="Times New Roman" panose="02020603050405020304" pitchFamily="18" charset="0"/>
              </a:rPr>
              <a:t>What did the data tell us : Average Duration</a:t>
            </a:r>
          </a:p>
        </p:txBody>
      </p:sp>
      <p:pic>
        <p:nvPicPr>
          <p:cNvPr id="6" name="Picture 5" descr="Chart, bar chart&#10;&#10;Description automatically generated">
            <a:extLst>
              <a:ext uri="{FF2B5EF4-FFF2-40B4-BE49-F238E27FC236}">
                <a16:creationId xmlns:a16="http://schemas.microsoft.com/office/drawing/2014/main" id="{8BC7E303-E1C9-4250-9145-21FAC92D5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74" y="1585655"/>
            <a:ext cx="8327923" cy="4827747"/>
          </a:xfrm>
          <a:prstGeom prst="rect">
            <a:avLst/>
          </a:prstGeom>
        </p:spPr>
      </p:pic>
    </p:spTree>
    <p:extLst>
      <p:ext uri="{BB962C8B-B14F-4D97-AF65-F5344CB8AC3E}">
        <p14:creationId xmlns:p14="http://schemas.microsoft.com/office/powerpoint/2010/main" val="204909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10173724-ED4E-4003-8089-73A5B5302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87" y="108156"/>
            <a:ext cx="11858625" cy="6858000"/>
          </a:xfrm>
          <a:prstGeom prst="rect">
            <a:avLst/>
          </a:prstGeom>
        </p:spPr>
      </p:pic>
      <p:sp>
        <p:nvSpPr>
          <p:cNvPr id="7" name="TextBox 6">
            <a:extLst>
              <a:ext uri="{FF2B5EF4-FFF2-40B4-BE49-F238E27FC236}">
                <a16:creationId xmlns:a16="http://schemas.microsoft.com/office/drawing/2014/main" id="{48668145-7F71-44CB-B324-07B1AEE28366}"/>
              </a:ext>
            </a:extLst>
          </p:cNvPr>
          <p:cNvSpPr txBox="1"/>
          <p:nvPr/>
        </p:nvSpPr>
        <p:spPr>
          <a:xfrm>
            <a:off x="285136" y="262701"/>
            <a:ext cx="7777316" cy="830997"/>
          </a:xfrm>
          <a:prstGeom prst="rect">
            <a:avLst/>
          </a:prstGeom>
          <a:noFill/>
        </p:spPr>
        <p:txBody>
          <a:bodyPr wrap="square">
            <a:spAutoFit/>
          </a:bodyPr>
          <a:lstStyle/>
          <a:p>
            <a:r>
              <a:rPr lang="en-US" sz="2400" dirty="0">
                <a:solidFill>
                  <a:schemeClr val="accent2">
                    <a:lumMod val="50000"/>
                  </a:schemeClr>
                </a:solidFill>
                <a:latin typeface="Times New Roman" panose="02020603050405020304" pitchFamily="18" charset="0"/>
                <a:cs typeface="Times New Roman" panose="02020603050405020304" pitchFamily="18" charset="0"/>
              </a:rPr>
              <a:t>What did the data tell us : Which Bike is more popular</a:t>
            </a:r>
          </a:p>
          <a:p>
            <a:endParaRPr lang="en-US" sz="24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59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alendar&#10;&#10;Description automatically generated">
            <a:extLst>
              <a:ext uri="{FF2B5EF4-FFF2-40B4-BE49-F238E27FC236}">
                <a16:creationId xmlns:a16="http://schemas.microsoft.com/office/drawing/2014/main" id="{544B1322-0604-49FA-902D-9D6ACAAC7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423653" y="-1165122"/>
            <a:ext cx="7039896" cy="9586451"/>
          </a:xfrm>
          <a:prstGeom prst="rect">
            <a:avLst/>
          </a:prstGeom>
        </p:spPr>
      </p:pic>
      <p:sp>
        <p:nvSpPr>
          <p:cNvPr id="8" name="TextBox 7">
            <a:extLst>
              <a:ext uri="{FF2B5EF4-FFF2-40B4-BE49-F238E27FC236}">
                <a16:creationId xmlns:a16="http://schemas.microsoft.com/office/drawing/2014/main" id="{1F36594B-329A-4B05-8C97-CDBC163B0D33}"/>
              </a:ext>
            </a:extLst>
          </p:cNvPr>
          <p:cNvSpPr txBox="1"/>
          <p:nvPr/>
        </p:nvSpPr>
        <p:spPr>
          <a:xfrm>
            <a:off x="550607" y="452284"/>
            <a:ext cx="4188541" cy="523220"/>
          </a:xfrm>
          <a:prstGeom prst="rect">
            <a:avLst/>
          </a:prstGeom>
          <a:noFill/>
        </p:spPr>
        <p:txBody>
          <a:bodyPr wrap="square" rtlCol="0">
            <a:spAutoFit/>
          </a:bodyPr>
          <a:lstStyle/>
          <a:p>
            <a:r>
              <a:rPr lang="en-US" sz="2800" dirty="0">
                <a:solidFill>
                  <a:schemeClr val="accent2">
                    <a:lumMod val="50000"/>
                  </a:schemeClr>
                </a:solidFill>
                <a:latin typeface="Times New Roman" panose="02020603050405020304" pitchFamily="18" charset="0"/>
                <a:cs typeface="Times New Roman" panose="02020603050405020304" pitchFamily="18" charset="0"/>
              </a:rPr>
              <a:t>Report in PowerBI (2019)</a:t>
            </a:r>
          </a:p>
        </p:txBody>
      </p:sp>
    </p:spTree>
    <p:extLst>
      <p:ext uri="{BB962C8B-B14F-4D97-AF65-F5344CB8AC3E}">
        <p14:creationId xmlns:p14="http://schemas.microsoft.com/office/powerpoint/2010/main" val="134074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3233-CF92-4BFC-ACA8-040DE20B0CAD}"/>
              </a:ext>
            </a:extLst>
          </p:cNvPr>
          <p:cNvSpPr>
            <a:spLocks noGrp="1"/>
          </p:cNvSpPr>
          <p:nvPr>
            <p:ph type="ctrTitle"/>
          </p:nvPr>
        </p:nvSpPr>
        <p:spPr>
          <a:xfrm>
            <a:off x="0" y="16042"/>
            <a:ext cx="4650658" cy="800035"/>
          </a:xfrm>
        </p:spPr>
        <p:txBody>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Key findings: summary </a:t>
            </a:r>
          </a:p>
        </p:txBody>
      </p:sp>
      <p:sp>
        <p:nvSpPr>
          <p:cNvPr id="3" name="Subtitle 2">
            <a:extLst>
              <a:ext uri="{FF2B5EF4-FFF2-40B4-BE49-F238E27FC236}">
                <a16:creationId xmlns:a16="http://schemas.microsoft.com/office/drawing/2014/main" id="{1426FFC0-D7EF-4E31-A622-EE76BEBBDF82}"/>
              </a:ext>
            </a:extLst>
          </p:cNvPr>
          <p:cNvSpPr>
            <a:spLocks noGrp="1"/>
          </p:cNvSpPr>
          <p:nvPr>
            <p:ph type="subTitle" idx="1"/>
          </p:nvPr>
        </p:nvSpPr>
        <p:spPr>
          <a:xfrm>
            <a:off x="1524000" y="1556084"/>
            <a:ext cx="9144000" cy="3701716"/>
          </a:xfrm>
        </p:spPr>
        <p:txBody>
          <a:bodyPr/>
          <a:lstStyle/>
          <a:p>
            <a:pPr marL="342900" indent="-342900" algn="l">
              <a:lnSpc>
                <a:spcPct val="150000"/>
              </a:lnSpc>
              <a:buFont typeface="Wingdings" panose="05000000000000000000" pitchFamily="2" charset="2"/>
              <a:buChar char="Ø"/>
            </a:pPr>
            <a:r>
              <a:rPr lang="en-US" dirty="0"/>
              <a:t>Casual users tended to ride more so in the warmer months of Chicago, namely June-August. Their participation exceeded that of the long-term members. </a:t>
            </a:r>
          </a:p>
          <a:p>
            <a:pPr marL="342900" indent="-342900" algn="l">
              <a:lnSpc>
                <a:spcPct val="150000"/>
              </a:lnSpc>
              <a:buFont typeface="Wingdings" panose="05000000000000000000" pitchFamily="2" charset="2"/>
              <a:buChar char="Ø"/>
            </a:pPr>
            <a:r>
              <a:rPr lang="en-US" dirty="0"/>
              <a:t>To further that the Casual demographic spent on average a lot longer time per ride than their long-term counterparts.</a:t>
            </a:r>
          </a:p>
        </p:txBody>
      </p:sp>
    </p:spTree>
    <p:extLst>
      <p:ext uri="{BB962C8B-B14F-4D97-AF65-F5344CB8AC3E}">
        <p14:creationId xmlns:p14="http://schemas.microsoft.com/office/powerpoint/2010/main" val="7945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TotalTime>
  <Words>624</Words>
  <Application>Microsoft Office PowerPoint</Application>
  <PresentationFormat>Widescreen</PresentationFormat>
  <Paragraphs>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Inter</vt:lpstr>
      <vt:lpstr>Times New Roman</vt:lpstr>
      <vt:lpstr>Wingdings</vt:lpstr>
      <vt:lpstr>Office Theme</vt:lpstr>
      <vt:lpstr>Google Data Analytics Capstone Project I  Topic :How Does a Bike-Share Navigate Speedy Success? </vt:lpstr>
      <vt:lpstr>Background</vt:lpstr>
      <vt:lpstr>Scenario</vt:lpstr>
      <vt:lpstr>PowerPoint Presentation</vt:lpstr>
      <vt:lpstr>PowerPoint Presentation</vt:lpstr>
      <vt:lpstr>PowerPoint Presentation</vt:lpstr>
      <vt:lpstr>PowerPoint Presentation</vt:lpstr>
      <vt:lpstr>PowerPoint Presentation</vt:lpstr>
      <vt:lpstr>Key findings: summary </vt:lpstr>
      <vt:lpstr>Recommendations </vt:lpstr>
      <vt:lpstr>Things to consider </vt:lpstr>
      <vt:lpstr>Things to consider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Data Analytics Capstone Project I  Topic :How Does a Bike-Share Navigate Speedy Success? </dc:title>
  <dc:creator>tejeswar reddy chadivae</dc:creator>
  <cp:lastModifiedBy>tejeswar reddy chadivae</cp:lastModifiedBy>
  <cp:revision>1</cp:revision>
  <dcterms:created xsi:type="dcterms:W3CDTF">2023-03-21T07:02:18Z</dcterms:created>
  <dcterms:modified xsi:type="dcterms:W3CDTF">2023-03-22T12:42:16Z</dcterms:modified>
</cp:coreProperties>
</file>