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8"/>
  </p:notesMasterIdLst>
  <p:handoutMasterIdLst>
    <p:handoutMasterId r:id="rId19"/>
  </p:handoutMasterIdLst>
  <p:sldIdLst>
    <p:sldId id="265" r:id="rId2"/>
    <p:sldId id="346" r:id="rId3"/>
    <p:sldId id="338" r:id="rId4"/>
    <p:sldId id="339" r:id="rId5"/>
    <p:sldId id="340" r:id="rId6"/>
    <p:sldId id="350" r:id="rId7"/>
    <p:sldId id="344" r:id="rId8"/>
    <p:sldId id="313" r:id="rId9"/>
    <p:sldId id="315" r:id="rId10"/>
    <p:sldId id="323" r:id="rId11"/>
    <p:sldId id="324" r:id="rId12"/>
    <p:sldId id="325" r:id="rId13"/>
    <p:sldId id="326" r:id="rId14"/>
    <p:sldId id="328" r:id="rId15"/>
    <p:sldId id="336" r:id="rId16"/>
    <p:sldId id="314" r:id="rId17"/>
  </p:sldIdLst>
  <p:sldSz cx="12188825"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wathi Ivaturi" initials="SI" lastIdx="3" clrIdx="0">
    <p:extLst>
      <p:ext uri="{19B8F6BF-5375-455C-9EA6-DF929625EA0E}">
        <p15:presenceInfo xmlns:p15="http://schemas.microsoft.com/office/powerpoint/2012/main" userId="c4c04453e3002b2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29" autoAdjust="0"/>
  </p:normalViewPr>
  <p:slideViewPr>
    <p:cSldViewPr showGuides="1">
      <p:cViewPr varScale="1">
        <p:scale>
          <a:sx n="92" d="100"/>
          <a:sy n="92" d="100"/>
        </p:scale>
        <p:origin x="110" y="62"/>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9DE493-19D7-4EC9-97C9-5F26233F1106}" type="doc">
      <dgm:prSet loTypeId="urn:microsoft.com/office/officeart/2005/8/layout/lProcess1" loCatId="process" qsTypeId="urn:microsoft.com/office/officeart/2005/8/quickstyle/simple2" qsCatId="simple" csTypeId="urn:microsoft.com/office/officeart/2005/8/colors/accent2_2" csCatId="accent2" phldr="1"/>
      <dgm:spPr/>
      <dgm:t>
        <a:bodyPr/>
        <a:lstStyle/>
        <a:p>
          <a:endParaRPr lang="en-US"/>
        </a:p>
      </dgm:t>
    </dgm:pt>
    <dgm:pt modelId="{FB986F71-3126-4196-BD30-74AEDC39A1CA}">
      <dgm:prSet phldrT="[Text]"/>
      <dgm:spPr/>
      <dgm:t>
        <a:bodyPr/>
        <a:lstStyle/>
        <a:p>
          <a:r>
            <a:rPr lang="en-IN" dirty="0"/>
            <a:t>Frontend Layer</a:t>
          </a:r>
          <a:endParaRPr lang="en-US" dirty="0"/>
        </a:p>
      </dgm:t>
    </dgm:pt>
    <dgm:pt modelId="{D0B150DF-3AA4-454C-8652-25880449C422}" type="sibTrans" cxnId="{1423FC72-83C7-4510-8021-28EAEA493E68}">
      <dgm:prSet/>
      <dgm:spPr/>
      <dgm:t>
        <a:bodyPr/>
        <a:lstStyle/>
        <a:p>
          <a:endParaRPr lang="en-US"/>
        </a:p>
      </dgm:t>
    </dgm:pt>
    <dgm:pt modelId="{9B3CE34A-9B3E-4D5F-94E0-DFBB94FF5A03}" type="parTrans" cxnId="{1423FC72-83C7-4510-8021-28EAEA493E68}">
      <dgm:prSet/>
      <dgm:spPr/>
      <dgm:t>
        <a:bodyPr/>
        <a:lstStyle/>
        <a:p>
          <a:endParaRPr lang="en-US"/>
        </a:p>
      </dgm:t>
    </dgm:pt>
    <dgm:pt modelId="{547409FA-3C26-4CBE-AD74-1921F032AC65}">
      <dgm:prSet phldrT="[Text]"/>
      <dgm:spPr/>
      <dgm:t>
        <a:bodyPr/>
        <a:lstStyle/>
        <a:p>
          <a:r>
            <a:rPr lang="en-IN" b="0" dirty="0"/>
            <a:t>Technology: React.js</a:t>
          </a:r>
          <a:endParaRPr lang="en-US" b="0" dirty="0"/>
        </a:p>
      </dgm:t>
    </dgm:pt>
    <dgm:pt modelId="{9752135D-1E1E-410E-BAF9-957D42EA8D2E}" type="parTrans" cxnId="{C9D18002-C016-47E0-AA0B-98C6F3D5BB5B}">
      <dgm:prSet/>
      <dgm:spPr/>
      <dgm:t>
        <a:bodyPr/>
        <a:lstStyle/>
        <a:p>
          <a:endParaRPr lang="en-IN"/>
        </a:p>
      </dgm:t>
    </dgm:pt>
    <dgm:pt modelId="{959C15EC-05D8-4308-845C-B17025DAD8FB}" type="sibTrans" cxnId="{C9D18002-C016-47E0-AA0B-98C6F3D5BB5B}">
      <dgm:prSet/>
      <dgm:spPr/>
      <dgm:t>
        <a:bodyPr/>
        <a:lstStyle/>
        <a:p>
          <a:endParaRPr lang="en-IN"/>
        </a:p>
      </dgm:t>
    </dgm:pt>
    <dgm:pt modelId="{D2401F99-3813-432A-AC5F-DEA5B5080480}">
      <dgm:prSet phldrT="[Text]"/>
      <dgm:spPr/>
      <dgm:t>
        <a:bodyPr/>
        <a:lstStyle/>
        <a:p>
          <a:r>
            <a:rPr lang="en-GB" b="0" dirty="0"/>
            <a:t>Rationale: Library for building user interfaces, SPAs. component-based architecture.</a:t>
          </a:r>
          <a:endParaRPr lang="en-US" b="0" dirty="0"/>
        </a:p>
      </dgm:t>
    </dgm:pt>
    <dgm:pt modelId="{2047EA3B-68D2-4994-BC8D-1A6C024E8B91}" type="parTrans" cxnId="{6CED8F38-8C18-46F3-830A-7E38A6172F02}">
      <dgm:prSet/>
      <dgm:spPr/>
      <dgm:t>
        <a:bodyPr/>
        <a:lstStyle/>
        <a:p>
          <a:endParaRPr lang="en-IN"/>
        </a:p>
      </dgm:t>
    </dgm:pt>
    <dgm:pt modelId="{CD915130-3497-465C-8628-CFD0DB303BE0}" type="sibTrans" cxnId="{6CED8F38-8C18-46F3-830A-7E38A6172F02}">
      <dgm:prSet/>
      <dgm:spPr/>
      <dgm:t>
        <a:bodyPr/>
        <a:lstStyle/>
        <a:p>
          <a:endParaRPr lang="en-IN"/>
        </a:p>
      </dgm:t>
    </dgm:pt>
    <dgm:pt modelId="{0EB4D2AD-921E-433C-9634-C065B84CE531}">
      <dgm:prSet phldrT="[Text]"/>
      <dgm:spPr/>
      <dgm:t>
        <a:bodyPr/>
        <a:lstStyle/>
        <a:p>
          <a:r>
            <a:rPr lang="en-GB" b="0" dirty="0"/>
            <a:t>Testing: Jest,  React Testing Library</a:t>
          </a:r>
          <a:endParaRPr lang="en-US" b="0" dirty="0"/>
        </a:p>
      </dgm:t>
    </dgm:pt>
    <dgm:pt modelId="{A0F0B4C9-961B-4C62-A8C7-049D6E59F159}" type="parTrans" cxnId="{36CC1DBB-2F90-4780-B422-246AD307F65F}">
      <dgm:prSet/>
      <dgm:spPr/>
      <dgm:t>
        <a:bodyPr/>
        <a:lstStyle/>
        <a:p>
          <a:endParaRPr lang="en-IN"/>
        </a:p>
      </dgm:t>
    </dgm:pt>
    <dgm:pt modelId="{165285A8-83E0-4A2B-B03D-8D88B0B0D3E9}" type="sibTrans" cxnId="{36CC1DBB-2F90-4780-B422-246AD307F65F}">
      <dgm:prSet/>
      <dgm:spPr/>
      <dgm:t>
        <a:bodyPr/>
        <a:lstStyle/>
        <a:p>
          <a:endParaRPr lang="en-IN"/>
        </a:p>
      </dgm:t>
    </dgm:pt>
    <dgm:pt modelId="{09A9114E-3644-4608-8BB2-5E3143B0E67A}">
      <dgm:prSet phldrT="[Text]"/>
      <dgm:spPr/>
      <dgm:t>
        <a:bodyPr/>
        <a:lstStyle/>
        <a:p>
          <a:r>
            <a:rPr lang="en-IN" dirty="0"/>
            <a:t>Backend Layer</a:t>
          </a:r>
          <a:endParaRPr lang="en-US" dirty="0"/>
        </a:p>
      </dgm:t>
    </dgm:pt>
    <dgm:pt modelId="{C14952AE-25A4-4418-8700-6A2E6782ED44}" type="parTrans" cxnId="{6306ADDF-26B0-4B48-B997-5A9BA19EB24E}">
      <dgm:prSet/>
      <dgm:spPr/>
      <dgm:t>
        <a:bodyPr/>
        <a:lstStyle/>
        <a:p>
          <a:endParaRPr lang="en-IN"/>
        </a:p>
      </dgm:t>
    </dgm:pt>
    <dgm:pt modelId="{992A74CB-1EC6-4559-8E95-D5482C6A7674}" type="sibTrans" cxnId="{6306ADDF-26B0-4B48-B997-5A9BA19EB24E}">
      <dgm:prSet/>
      <dgm:spPr/>
      <dgm:t>
        <a:bodyPr/>
        <a:lstStyle/>
        <a:p>
          <a:endParaRPr lang="en-IN"/>
        </a:p>
      </dgm:t>
    </dgm:pt>
    <dgm:pt modelId="{BA2511D1-4837-4A68-8FBB-8A7434D67444}">
      <dgm:prSet phldrT="[Text]"/>
      <dgm:spPr/>
      <dgm:t>
        <a:bodyPr/>
        <a:lstStyle/>
        <a:p>
          <a:r>
            <a:rPr lang="en-GB" dirty="0"/>
            <a:t>Technology: Python with Sentence Transformers &amp; REST-API</a:t>
          </a:r>
          <a:endParaRPr lang="en-US" dirty="0"/>
        </a:p>
      </dgm:t>
    </dgm:pt>
    <dgm:pt modelId="{47BF8089-06A7-4C13-8509-962AE5C86DC2}" type="parTrans" cxnId="{D709A9DB-2BE3-46A5-9EC5-31F1D793514B}">
      <dgm:prSet/>
      <dgm:spPr/>
      <dgm:t>
        <a:bodyPr/>
        <a:lstStyle/>
        <a:p>
          <a:endParaRPr lang="en-IN"/>
        </a:p>
      </dgm:t>
    </dgm:pt>
    <dgm:pt modelId="{B9319B73-8B02-47DF-B7CE-3C050294FB55}" type="sibTrans" cxnId="{D709A9DB-2BE3-46A5-9EC5-31F1D793514B}">
      <dgm:prSet/>
      <dgm:spPr/>
      <dgm:t>
        <a:bodyPr/>
        <a:lstStyle/>
        <a:p>
          <a:endParaRPr lang="en-IN"/>
        </a:p>
      </dgm:t>
    </dgm:pt>
    <dgm:pt modelId="{F21CF8D9-9347-4786-9F06-CEE90C750F4D}">
      <dgm:prSet phldrT="[Text]"/>
      <dgm:spPr/>
      <dgm:t>
        <a:bodyPr/>
        <a:lstStyle/>
        <a:p>
          <a:r>
            <a:rPr lang="en-GB" dirty="0"/>
            <a:t>Rationale: Simplifies the development of AI/ML &amp; RESTful web services and microservices architecture.</a:t>
          </a:r>
          <a:endParaRPr lang="en-US" dirty="0"/>
        </a:p>
      </dgm:t>
    </dgm:pt>
    <dgm:pt modelId="{D0D81CD0-6813-4991-ACD5-C1ADE2F5C36D}" type="parTrans" cxnId="{2404DA7F-AC36-4925-91F9-A82AF7162F90}">
      <dgm:prSet/>
      <dgm:spPr/>
      <dgm:t>
        <a:bodyPr/>
        <a:lstStyle/>
        <a:p>
          <a:endParaRPr lang="en-IN"/>
        </a:p>
      </dgm:t>
    </dgm:pt>
    <dgm:pt modelId="{66543E9C-A85C-4370-A6F2-CC79E5157785}" type="sibTrans" cxnId="{2404DA7F-AC36-4925-91F9-A82AF7162F90}">
      <dgm:prSet/>
      <dgm:spPr/>
      <dgm:t>
        <a:bodyPr/>
        <a:lstStyle/>
        <a:p>
          <a:endParaRPr lang="en-IN"/>
        </a:p>
      </dgm:t>
    </dgm:pt>
    <dgm:pt modelId="{D175AED2-5401-4AD9-B748-D546F20C14B0}">
      <dgm:prSet phldrT="[Text]"/>
      <dgm:spPr/>
      <dgm:t>
        <a:bodyPr/>
        <a:lstStyle/>
        <a:p>
          <a:r>
            <a:rPr lang="en-IN" dirty="0"/>
            <a:t>Microservices Framework: FAST API</a:t>
          </a:r>
          <a:endParaRPr lang="en-US" dirty="0"/>
        </a:p>
      </dgm:t>
    </dgm:pt>
    <dgm:pt modelId="{4DCE9D68-B750-4A78-BC8B-C81F1ECEA817}" type="parTrans" cxnId="{1D292FA9-CA92-4CBE-A0C1-322F5A373B6D}">
      <dgm:prSet/>
      <dgm:spPr/>
      <dgm:t>
        <a:bodyPr/>
        <a:lstStyle/>
        <a:p>
          <a:endParaRPr lang="en-IN"/>
        </a:p>
      </dgm:t>
    </dgm:pt>
    <dgm:pt modelId="{D946837E-B0FA-41DF-8406-1B39852732D0}" type="sibTrans" cxnId="{1D292FA9-CA92-4CBE-A0C1-322F5A373B6D}">
      <dgm:prSet/>
      <dgm:spPr/>
      <dgm:t>
        <a:bodyPr/>
        <a:lstStyle/>
        <a:p>
          <a:endParaRPr lang="en-IN"/>
        </a:p>
      </dgm:t>
    </dgm:pt>
    <dgm:pt modelId="{CAB84F4F-DFC5-4866-948C-B9FFA7A99A23}">
      <dgm:prSet/>
      <dgm:spPr/>
      <dgm:t>
        <a:bodyPr/>
        <a:lstStyle/>
        <a:p>
          <a:r>
            <a:rPr lang="en-GB" dirty="0"/>
            <a:t>Rationale: For building distributed systems and microservices, offering features like, circuit breakers</a:t>
          </a:r>
          <a:endParaRPr lang="en-IN" dirty="0"/>
        </a:p>
      </dgm:t>
    </dgm:pt>
    <dgm:pt modelId="{F336BA13-B7D4-4B94-83B2-C67EF9C0F0A8}" type="parTrans" cxnId="{72028BEE-BFB0-4204-A223-F46F25648CDF}">
      <dgm:prSet/>
      <dgm:spPr/>
      <dgm:t>
        <a:bodyPr/>
        <a:lstStyle/>
        <a:p>
          <a:endParaRPr lang="en-IN"/>
        </a:p>
      </dgm:t>
    </dgm:pt>
    <dgm:pt modelId="{C0AC05EF-74F9-4E2D-827D-FBC86A7B0AC3}" type="sibTrans" cxnId="{72028BEE-BFB0-4204-A223-F46F25648CDF}">
      <dgm:prSet/>
      <dgm:spPr/>
      <dgm:t>
        <a:bodyPr/>
        <a:lstStyle/>
        <a:p>
          <a:endParaRPr lang="en-IN"/>
        </a:p>
      </dgm:t>
    </dgm:pt>
    <dgm:pt modelId="{CAB6E7C1-2DBF-4F53-B8BB-F1EFABFC84B5}">
      <dgm:prSet/>
      <dgm:spPr/>
      <dgm:t>
        <a:bodyPr/>
        <a:lstStyle/>
        <a:p>
          <a:r>
            <a:rPr lang="en-IN" dirty="0"/>
            <a:t>Database Layer</a:t>
          </a:r>
        </a:p>
      </dgm:t>
    </dgm:pt>
    <dgm:pt modelId="{3216C966-36AD-4FB7-BEDC-BF5DD571E888}" type="parTrans" cxnId="{A7D33932-CF25-41B4-90C6-CC22FCC9E634}">
      <dgm:prSet/>
      <dgm:spPr/>
      <dgm:t>
        <a:bodyPr/>
        <a:lstStyle/>
        <a:p>
          <a:endParaRPr lang="en-IN"/>
        </a:p>
      </dgm:t>
    </dgm:pt>
    <dgm:pt modelId="{722A942A-37AC-4465-A364-3648771CE5CA}" type="sibTrans" cxnId="{A7D33932-CF25-41B4-90C6-CC22FCC9E634}">
      <dgm:prSet/>
      <dgm:spPr/>
      <dgm:t>
        <a:bodyPr/>
        <a:lstStyle/>
        <a:p>
          <a:endParaRPr lang="en-IN"/>
        </a:p>
      </dgm:t>
    </dgm:pt>
    <dgm:pt modelId="{DCA1DB66-B65E-4FB4-B630-FAE1BC9606AD}">
      <dgm:prSet/>
      <dgm:spPr/>
      <dgm:t>
        <a:bodyPr/>
        <a:lstStyle/>
        <a:p>
          <a:r>
            <a:rPr lang="en-IN" dirty="0"/>
            <a:t>Distributed Search platform like Open Search or Elastic Search</a:t>
          </a:r>
        </a:p>
      </dgm:t>
    </dgm:pt>
    <dgm:pt modelId="{72E0E598-7990-4215-AF87-CF3655EC3EBC}" type="parTrans" cxnId="{D52D5AB9-0CAD-415C-9FFA-E51C37047A15}">
      <dgm:prSet/>
      <dgm:spPr/>
      <dgm:t>
        <a:bodyPr/>
        <a:lstStyle/>
        <a:p>
          <a:endParaRPr lang="en-IN"/>
        </a:p>
      </dgm:t>
    </dgm:pt>
    <dgm:pt modelId="{C985082D-7682-4CB8-95C6-2A0E48E97133}" type="sibTrans" cxnId="{D52D5AB9-0CAD-415C-9FFA-E51C37047A15}">
      <dgm:prSet/>
      <dgm:spPr/>
      <dgm:t>
        <a:bodyPr/>
        <a:lstStyle/>
        <a:p>
          <a:endParaRPr lang="en-IN"/>
        </a:p>
      </dgm:t>
    </dgm:pt>
    <dgm:pt modelId="{44BE0C56-C52C-4E4B-9D31-11205A487A4C}">
      <dgm:prSet/>
      <dgm:spPr/>
      <dgm:t>
        <a:bodyPr/>
        <a:lstStyle/>
        <a:p>
          <a:r>
            <a:rPr lang="en-GB" dirty="0"/>
            <a:t>Rationale: NOSQL with strong support for horizontal scaling &amp; high performance</a:t>
          </a:r>
          <a:endParaRPr lang="en-IN" dirty="0"/>
        </a:p>
      </dgm:t>
    </dgm:pt>
    <dgm:pt modelId="{49BF4C05-BD33-4174-B3BA-3940E6DE2DD7}" type="parTrans" cxnId="{45C1F1DA-36E3-4911-9DB4-07DB7AFA36AF}">
      <dgm:prSet/>
      <dgm:spPr/>
      <dgm:t>
        <a:bodyPr/>
        <a:lstStyle/>
        <a:p>
          <a:endParaRPr lang="en-IN"/>
        </a:p>
      </dgm:t>
    </dgm:pt>
    <dgm:pt modelId="{7C93F80D-A698-40CD-AF97-690D61AA3926}" type="sibTrans" cxnId="{45C1F1DA-36E3-4911-9DB4-07DB7AFA36AF}">
      <dgm:prSet/>
      <dgm:spPr/>
      <dgm:t>
        <a:bodyPr/>
        <a:lstStyle/>
        <a:p>
          <a:endParaRPr lang="en-IN"/>
        </a:p>
      </dgm:t>
    </dgm:pt>
    <dgm:pt modelId="{6557FA0E-4B3C-4794-8564-4554BB96FC4E}">
      <dgm:prSet/>
      <dgm:spPr/>
      <dgm:t>
        <a:bodyPr/>
        <a:lstStyle/>
        <a:p>
          <a:r>
            <a:rPr lang="en-IN" dirty="0"/>
            <a:t>Integration &amp; Messaging Layer</a:t>
          </a:r>
        </a:p>
      </dgm:t>
    </dgm:pt>
    <dgm:pt modelId="{9E38D12F-6D09-4C8F-A773-3D359CB809EC}" type="parTrans" cxnId="{09A465C3-5CAA-4944-9F4C-38F7B0212682}">
      <dgm:prSet/>
      <dgm:spPr/>
      <dgm:t>
        <a:bodyPr/>
        <a:lstStyle/>
        <a:p>
          <a:endParaRPr lang="en-IN"/>
        </a:p>
      </dgm:t>
    </dgm:pt>
    <dgm:pt modelId="{CE3FD7B4-FA20-4477-839C-627A5A26E40A}" type="sibTrans" cxnId="{09A465C3-5CAA-4944-9F4C-38F7B0212682}">
      <dgm:prSet/>
      <dgm:spPr/>
      <dgm:t>
        <a:bodyPr/>
        <a:lstStyle/>
        <a:p>
          <a:endParaRPr lang="en-IN"/>
        </a:p>
      </dgm:t>
    </dgm:pt>
    <dgm:pt modelId="{B519B0C5-2E4E-4082-8314-BDB6B3B8E049}">
      <dgm:prSet/>
      <dgm:spPr/>
      <dgm:t>
        <a:bodyPr/>
        <a:lstStyle/>
        <a:p>
          <a:r>
            <a:rPr lang="en-IN" dirty="0"/>
            <a:t>Message Broker: Apache Kafka</a:t>
          </a:r>
        </a:p>
      </dgm:t>
    </dgm:pt>
    <dgm:pt modelId="{093CA21A-44F3-4326-A52C-26FE08EE9D9A}" type="parTrans" cxnId="{7D898742-90CD-4814-A2C8-5FC43670C1E2}">
      <dgm:prSet/>
      <dgm:spPr/>
      <dgm:t>
        <a:bodyPr/>
        <a:lstStyle/>
        <a:p>
          <a:endParaRPr lang="en-IN"/>
        </a:p>
      </dgm:t>
    </dgm:pt>
    <dgm:pt modelId="{61BEA922-794B-4C6A-89A3-683653E5393F}" type="sibTrans" cxnId="{7D898742-90CD-4814-A2C8-5FC43670C1E2}">
      <dgm:prSet/>
      <dgm:spPr/>
      <dgm:t>
        <a:bodyPr/>
        <a:lstStyle/>
        <a:p>
          <a:endParaRPr lang="en-IN"/>
        </a:p>
      </dgm:t>
    </dgm:pt>
    <dgm:pt modelId="{201599AB-1592-4D40-B2E8-62F534FDE00D}">
      <dgm:prSet/>
      <dgm:spPr/>
      <dgm:t>
        <a:bodyPr/>
        <a:lstStyle/>
        <a:p>
          <a:r>
            <a:rPr lang="en-GB" dirty="0"/>
            <a:t>Rationale: For EDA, high-throughput, fault-tolerant, and distributed messaging.</a:t>
          </a:r>
          <a:endParaRPr lang="en-IN" dirty="0"/>
        </a:p>
      </dgm:t>
    </dgm:pt>
    <dgm:pt modelId="{F4E2DEE7-EAD0-4AD7-BDB4-29508E5F3A0A}" type="parTrans" cxnId="{613D2468-F494-454D-87EA-65FB0C813419}">
      <dgm:prSet/>
      <dgm:spPr/>
      <dgm:t>
        <a:bodyPr/>
        <a:lstStyle/>
        <a:p>
          <a:endParaRPr lang="en-IN"/>
        </a:p>
      </dgm:t>
    </dgm:pt>
    <dgm:pt modelId="{5412A3C7-1781-42D9-A9F7-436B41B5F052}" type="sibTrans" cxnId="{613D2468-F494-454D-87EA-65FB0C813419}">
      <dgm:prSet/>
      <dgm:spPr/>
      <dgm:t>
        <a:bodyPr/>
        <a:lstStyle/>
        <a:p>
          <a:endParaRPr lang="en-IN"/>
        </a:p>
      </dgm:t>
    </dgm:pt>
    <dgm:pt modelId="{45E9B3AA-596E-497A-AEC5-A1B5492D704D}">
      <dgm:prSet/>
      <dgm:spPr/>
      <dgm:t>
        <a:bodyPr/>
        <a:lstStyle/>
        <a:p>
          <a:r>
            <a:rPr lang="en-GB" dirty="0"/>
            <a:t>API Gateway: APIGEE</a:t>
          </a:r>
          <a:endParaRPr lang="en-IN" dirty="0"/>
        </a:p>
      </dgm:t>
    </dgm:pt>
    <dgm:pt modelId="{BD476980-2BD3-4946-A1B4-2F6FF6308C72}" type="parTrans" cxnId="{DD4E1DA0-38B2-45CB-94BF-65F07D65D844}">
      <dgm:prSet/>
      <dgm:spPr/>
      <dgm:t>
        <a:bodyPr/>
        <a:lstStyle/>
        <a:p>
          <a:endParaRPr lang="en-IN"/>
        </a:p>
      </dgm:t>
    </dgm:pt>
    <dgm:pt modelId="{0EE6E9A8-8FB0-4FB9-949B-979DF1C9D472}" type="sibTrans" cxnId="{DD4E1DA0-38B2-45CB-94BF-65F07D65D844}">
      <dgm:prSet/>
      <dgm:spPr/>
      <dgm:t>
        <a:bodyPr/>
        <a:lstStyle/>
        <a:p>
          <a:endParaRPr lang="en-IN"/>
        </a:p>
      </dgm:t>
    </dgm:pt>
    <dgm:pt modelId="{63656C10-5014-4A9F-927F-9DF54367BCD2}">
      <dgm:prSet/>
      <dgm:spPr/>
      <dgm:t>
        <a:bodyPr/>
        <a:lstStyle/>
        <a:p>
          <a:r>
            <a:rPr lang="en-GB" dirty="0"/>
            <a:t>Rationale: For routing, rate limiting, and securing microservices.</a:t>
          </a:r>
          <a:endParaRPr lang="en-IN" dirty="0"/>
        </a:p>
      </dgm:t>
    </dgm:pt>
    <dgm:pt modelId="{0267BAE2-019E-4A94-8191-76E3DC3D3D3E}" type="parTrans" cxnId="{54BDDF8B-B061-40B9-82B0-ED8F29038EC3}">
      <dgm:prSet/>
      <dgm:spPr/>
      <dgm:t>
        <a:bodyPr/>
        <a:lstStyle/>
        <a:p>
          <a:endParaRPr lang="en-IN"/>
        </a:p>
      </dgm:t>
    </dgm:pt>
    <dgm:pt modelId="{691A760A-E41B-42BB-888A-752BBE6FC1F5}" type="sibTrans" cxnId="{54BDDF8B-B061-40B9-82B0-ED8F29038EC3}">
      <dgm:prSet/>
      <dgm:spPr/>
      <dgm:t>
        <a:bodyPr/>
        <a:lstStyle/>
        <a:p>
          <a:endParaRPr lang="en-IN"/>
        </a:p>
      </dgm:t>
    </dgm:pt>
    <dgm:pt modelId="{9FF186D5-9E32-4421-9580-10158CD6A607}">
      <dgm:prSet/>
      <dgm:spPr/>
      <dgm:t>
        <a:bodyPr/>
        <a:lstStyle/>
        <a:p>
          <a:r>
            <a:rPr lang="en-IN" dirty="0"/>
            <a:t>DevOps and CI/CD</a:t>
          </a:r>
        </a:p>
      </dgm:t>
    </dgm:pt>
    <dgm:pt modelId="{512FAAD3-2B62-44F6-BA28-1A0C3796E00E}" type="parTrans" cxnId="{A2593D1A-42D0-49EE-88F4-A4CE8B2059C8}">
      <dgm:prSet/>
      <dgm:spPr/>
      <dgm:t>
        <a:bodyPr/>
        <a:lstStyle/>
        <a:p>
          <a:endParaRPr lang="en-IN"/>
        </a:p>
      </dgm:t>
    </dgm:pt>
    <dgm:pt modelId="{8B4066A7-2C5E-400D-803E-4CE27280E861}" type="sibTrans" cxnId="{A2593D1A-42D0-49EE-88F4-A4CE8B2059C8}">
      <dgm:prSet/>
      <dgm:spPr/>
      <dgm:t>
        <a:bodyPr/>
        <a:lstStyle/>
        <a:p>
          <a:endParaRPr lang="en-IN"/>
        </a:p>
      </dgm:t>
    </dgm:pt>
    <dgm:pt modelId="{4AF4F54A-2ADC-4284-A4E8-1CA561358103}">
      <dgm:prSet/>
      <dgm:spPr/>
      <dgm:t>
        <a:bodyPr/>
        <a:lstStyle/>
        <a:p>
          <a:r>
            <a:rPr lang="en-IN" dirty="0"/>
            <a:t>Version Control: Git, GitHub/GitLab</a:t>
          </a:r>
        </a:p>
      </dgm:t>
    </dgm:pt>
    <dgm:pt modelId="{D21A63D4-DA08-4BB2-97AD-489649172A31}" type="parTrans" cxnId="{9524F104-749D-42CC-8167-684C42DBABD9}">
      <dgm:prSet/>
      <dgm:spPr/>
      <dgm:t>
        <a:bodyPr/>
        <a:lstStyle/>
        <a:p>
          <a:endParaRPr lang="en-IN"/>
        </a:p>
      </dgm:t>
    </dgm:pt>
    <dgm:pt modelId="{733612E1-999C-411F-9D42-9B7448169992}" type="sibTrans" cxnId="{9524F104-749D-42CC-8167-684C42DBABD9}">
      <dgm:prSet/>
      <dgm:spPr/>
      <dgm:t>
        <a:bodyPr/>
        <a:lstStyle/>
        <a:p>
          <a:endParaRPr lang="en-IN"/>
        </a:p>
      </dgm:t>
    </dgm:pt>
    <dgm:pt modelId="{60ED6C0C-46BB-498F-A64A-FA7BD500528E}">
      <dgm:prSet/>
      <dgm:spPr/>
      <dgm:t>
        <a:bodyPr/>
        <a:lstStyle/>
        <a:p>
          <a:r>
            <a:rPr lang="en-IN" dirty="0"/>
            <a:t>Rationale: For source code management and collaboration.</a:t>
          </a:r>
        </a:p>
      </dgm:t>
    </dgm:pt>
    <dgm:pt modelId="{F6B7858A-0E2C-40F6-A5F1-40EA695BBAE2}" type="parTrans" cxnId="{0A884671-694F-41B8-8148-6748BCC39ED5}">
      <dgm:prSet/>
      <dgm:spPr/>
      <dgm:t>
        <a:bodyPr/>
        <a:lstStyle/>
        <a:p>
          <a:endParaRPr lang="en-IN"/>
        </a:p>
      </dgm:t>
    </dgm:pt>
    <dgm:pt modelId="{CB18ACF7-C268-45AC-BE04-EBB676FE6212}" type="sibTrans" cxnId="{0A884671-694F-41B8-8148-6748BCC39ED5}">
      <dgm:prSet/>
      <dgm:spPr/>
      <dgm:t>
        <a:bodyPr/>
        <a:lstStyle/>
        <a:p>
          <a:endParaRPr lang="en-IN"/>
        </a:p>
      </dgm:t>
    </dgm:pt>
    <dgm:pt modelId="{FC93D127-D3E8-434D-9BE0-7C7CA10EF04D}">
      <dgm:prSet/>
      <dgm:spPr/>
      <dgm:t>
        <a:bodyPr/>
        <a:lstStyle/>
        <a:p>
          <a:r>
            <a:rPr lang="fr-FR" dirty="0"/>
            <a:t>CI/CD: ADO, Jenkins, </a:t>
          </a:r>
          <a:r>
            <a:rPr lang="fr-FR" dirty="0" err="1"/>
            <a:t>GitLab</a:t>
          </a:r>
          <a:r>
            <a:rPr lang="fr-FR" dirty="0"/>
            <a:t> CI/CD, or GitHub Actions</a:t>
          </a:r>
          <a:endParaRPr lang="en-IN" dirty="0"/>
        </a:p>
      </dgm:t>
    </dgm:pt>
    <dgm:pt modelId="{BAE7E11A-023F-425F-89BD-75596AD820B8}" type="parTrans" cxnId="{CDC6DDE5-340A-4BE1-9E5B-411C9CFEA774}">
      <dgm:prSet/>
      <dgm:spPr/>
      <dgm:t>
        <a:bodyPr/>
        <a:lstStyle/>
        <a:p>
          <a:endParaRPr lang="en-IN"/>
        </a:p>
      </dgm:t>
    </dgm:pt>
    <dgm:pt modelId="{7EC7A28F-4A82-46FA-B59F-B736B9E5C96D}" type="sibTrans" cxnId="{CDC6DDE5-340A-4BE1-9E5B-411C9CFEA774}">
      <dgm:prSet/>
      <dgm:spPr/>
      <dgm:t>
        <a:bodyPr/>
        <a:lstStyle/>
        <a:p>
          <a:endParaRPr lang="en-IN"/>
        </a:p>
      </dgm:t>
    </dgm:pt>
    <dgm:pt modelId="{4C691634-2EA5-48BF-8CC4-EFA78DCDA121}">
      <dgm:prSet/>
      <dgm:spPr/>
      <dgm:t>
        <a:bodyPr/>
        <a:lstStyle/>
        <a:p>
          <a:r>
            <a:rPr lang="en-GB" dirty="0"/>
            <a:t>Rationale: For automating builds, tests, and deployments.</a:t>
          </a:r>
          <a:endParaRPr lang="en-IN" dirty="0"/>
        </a:p>
      </dgm:t>
    </dgm:pt>
    <dgm:pt modelId="{8CFADF16-4F4F-42AD-84AF-6A0F7FA9670F}" type="parTrans" cxnId="{6F00D574-8515-44FD-BC52-C5DCB07FA87A}">
      <dgm:prSet/>
      <dgm:spPr/>
      <dgm:t>
        <a:bodyPr/>
        <a:lstStyle/>
        <a:p>
          <a:endParaRPr lang="en-IN"/>
        </a:p>
      </dgm:t>
    </dgm:pt>
    <dgm:pt modelId="{9A29244A-DAAC-4EE7-B48D-9A21AEB1DDAA}" type="sibTrans" cxnId="{6F00D574-8515-44FD-BC52-C5DCB07FA87A}">
      <dgm:prSet/>
      <dgm:spPr/>
      <dgm:t>
        <a:bodyPr/>
        <a:lstStyle/>
        <a:p>
          <a:endParaRPr lang="en-IN"/>
        </a:p>
      </dgm:t>
    </dgm:pt>
    <dgm:pt modelId="{A23F66EC-6CE3-4940-921C-E15710E0288A}">
      <dgm:prSet/>
      <dgm:spPr/>
      <dgm:t>
        <a:bodyPr/>
        <a:lstStyle/>
        <a:p>
          <a:r>
            <a:rPr lang="en-IN" dirty="0"/>
            <a:t>Containerization: Docker</a:t>
          </a:r>
        </a:p>
      </dgm:t>
    </dgm:pt>
    <dgm:pt modelId="{04A5E84F-8612-4693-80BA-2C3F2215F601}" type="parTrans" cxnId="{CAACAF2F-029E-4271-AC47-F7A47F101093}">
      <dgm:prSet/>
      <dgm:spPr/>
      <dgm:t>
        <a:bodyPr/>
        <a:lstStyle/>
        <a:p>
          <a:endParaRPr lang="en-IN"/>
        </a:p>
      </dgm:t>
    </dgm:pt>
    <dgm:pt modelId="{54E1133F-2090-4832-8EEC-FC72B60B6245}" type="sibTrans" cxnId="{CAACAF2F-029E-4271-AC47-F7A47F101093}">
      <dgm:prSet/>
      <dgm:spPr/>
      <dgm:t>
        <a:bodyPr/>
        <a:lstStyle/>
        <a:p>
          <a:endParaRPr lang="en-IN"/>
        </a:p>
      </dgm:t>
    </dgm:pt>
    <dgm:pt modelId="{EB438594-5E1C-48B4-963A-95D1FD7F2ABA}">
      <dgm:prSet/>
      <dgm:spPr/>
      <dgm:t>
        <a:bodyPr/>
        <a:lstStyle/>
        <a:p>
          <a:r>
            <a:rPr lang="en-IN" dirty="0"/>
            <a:t>Monitoring &amp; Logging</a:t>
          </a:r>
        </a:p>
      </dgm:t>
    </dgm:pt>
    <dgm:pt modelId="{9E91FB80-3C2F-4442-939A-0CED015608BB}" type="parTrans" cxnId="{70650CAD-C6CC-4B3A-9B50-ACA0965BC589}">
      <dgm:prSet/>
      <dgm:spPr/>
      <dgm:t>
        <a:bodyPr/>
        <a:lstStyle/>
        <a:p>
          <a:endParaRPr lang="en-IN"/>
        </a:p>
      </dgm:t>
    </dgm:pt>
    <dgm:pt modelId="{EE1E0544-B957-4AB7-B7DD-635BBF9A7F4F}" type="sibTrans" cxnId="{70650CAD-C6CC-4B3A-9B50-ACA0965BC589}">
      <dgm:prSet/>
      <dgm:spPr/>
      <dgm:t>
        <a:bodyPr/>
        <a:lstStyle/>
        <a:p>
          <a:endParaRPr lang="en-IN"/>
        </a:p>
      </dgm:t>
    </dgm:pt>
    <dgm:pt modelId="{54DF42DB-4EEE-4623-81F7-E26664B50497}">
      <dgm:prSet/>
      <dgm:spPr/>
      <dgm:t>
        <a:bodyPr/>
        <a:lstStyle/>
        <a:p>
          <a:r>
            <a:rPr lang="en-GB" dirty="0"/>
            <a:t>Logging: Dyna Trace, Splunk</a:t>
          </a:r>
          <a:endParaRPr lang="en-IN" dirty="0"/>
        </a:p>
      </dgm:t>
    </dgm:pt>
    <dgm:pt modelId="{115C8289-F42F-4C2F-8BC4-40E5E6EE4B56}" type="parTrans" cxnId="{6E72FA6D-C8C9-4FA6-8B71-2FED409B44E3}">
      <dgm:prSet/>
      <dgm:spPr/>
      <dgm:t>
        <a:bodyPr/>
        <a:lstStyle/>
        <a:p>
          <a:endParaRPr lang="en-IN"/>
        </a:p>
      </dgm:t>
    </dgm:pt>
    <dgm:pt modelId="{626F9757-7227-47C0-BCF6-C10ECCCD9AB3}" type="sibTrans" cxnId="{6E72FA6D-C8C9-4FA6-8B71-2FED409B44E3}">
      <dgm:prSet/>
      <dgm:spPr/>
      <dgm:t>
        <a:bodyPr/>
        <a:lstStyle/>
        <a:p>
          <a:endParaRPr lang="en-IN"/>
        </a:p>
      </dgm:t>
    </dgm:pt>
    <dgm:pt modelId="{C921FB3F-C44F-41FD-BC5A-95C450302D45}">
      <dgm:prSet/>
      <dgm:spPr/>
      <dgm:t>
        <a:bodyPr/>
        <a:lstStyle/>
        <a:p>
          <a:r>
            <a:rPr lang="en-GB" dirty="0"/>
            <a:t>Monitoring: </a:t>
          </a:r>
          <a:r>
            <a:rPr lang="en-IN" dirty="0"/>
            <a:t>Prometheus and Grafana</a:t>
          </a:r>
        </a:p>
      </dgm:t>
    </dgm:pt>
    <dgm:pt modelId="{E24E40D4-F2E1-4492-A4CA-5E94EE35D71C}" type="parTrans" cxnId="{ABF2CE40-E8DF-48C2-B76D-D0B30E60F934}">
      <dgm:prSet/>
      <dgm:spPr/>
      <dgm:t>
        <a:bodyPr/>
        <a:lstStyle/>
        <a:p>
          <a:endParaRPr lang="en-IN"/>
        </a:p>
      </dgm:t>
    </dgm:pt>
    <dgm:pt modelId="{543F5D95-B57E-4852-9E32-B6D58D9A0C40}" type="sibTrans" cxnId="{ABF2CE40-E8DF-48C2-B76D-D0B30E60F934}">
      <dgm:prSet/>
      <dgm:spPr/>
      <dgm:t>
        <a:bodyPr/>
        <a:lstStyle/>
        <a:p>
          <a:endParaRPr lang="en-IN"/>
        </a:p>
      </dgm:t>
    </dgm:pt>
    <dgm:pt modelId="{FD67F3A4-DD0D-4759-9134-4E4F7DD2A132}" type="pres">
      <dgm:prSet presAssocID="{0E9DE493-19D7-4EC9-97C9-5F26233F1106}" presName="Name0" presStyleCnt="0">
        <dgm:presLayoutVars>
          <dgm:dir/>
          <dgm:animLvl val="lvl"/>
          <dgm:resizeHandles val="exact"/>
        </dgm:presLayoutVars>
      </dgm:prSet>
      <dgm:spPr/>
    </dgm:pt>
    <dgm:pt modelId="{AC33BE97-6ED2-4015-A649-C7AC76123C75}" type="pres">
      <dgm:prSet presAssocID="{FB986F71-3126-4196-BD30-74AEDC39A1CA}" presName="vertFlow" presStyleCnt="0"/>
      <dgm:spPr/>
    </dgm:pt>
    <dgm:pt modelId="{A5050FD8-334A-44A4-9B37-DB644C1CC74C}" type="pres">
      <dgm:prSet presAssocID="{FB986F71-3126-4196-BD30-74AEDC39A1CA}" presName="header" presStyleLbl="node1" presStyleIdx="0" presStyleCnt="6" custScaleY="142035"/>
      <dgm:spPr/>
    </dgm:pt>
    <dgm:pt modelId="{E85AA6C0-4D28-4C8B-A56C-E71F3EDD38B6}" type="pres">
      <dgm:prSet presAssocID="{9752135D-1E1E-410E-BAF9-957D42EA8D2E}" presName="parTrans" presStyleLbl="sibTrans2D1" presStyleIdx="0" presStyleCnt="20" custScaleY="134010"/>
      <dgm:spPr/>
    </dgm:pt>
    <dgm:pt modelId="{0BC6C1CC-18C9-45EB-BD6B-EB57F54BC5C9}" type="pres">
      <dgm:prSet presAssocID="{547409FA-3C26-4CBE-AD74-1921F032AC65}" presName="child" presStyleLbl="alignAccFollowNode1" presStyleIdx="0" presStyleCnt="20" custScaleY="134011">
        <dgm:presLayoutVars>
          <dgm:chMax val="0"/>
          <dgm:bulletEnabled val="1"/>
        </dgm:presLayoutVars>
      </dgm:prSet>
      <dgm:spPr/>
    </dgm:pt>
    <dgm:pt modelId="{33629203-85EE-4639-A49D-B9A3E9268958}" type="pres">
      <dgm:prSet presAssocID="{959C15EC-05D8-4308-845C-B17025DAD8FB}" presName="sibTrans" presStyleLbl="sibTrans2D1" presStyleIdx="1" presStyleCnt="20" custScaleY="134010"/>
      <dgm:spPr/>
    </dgm:pt>
    <dgm:pt modelId="{ECBC1897-FA9E-4FF6-9EB7-126DA4ED93B3}" type="pres">
      <dgm:prSet presAssocID="{D2401F99-3813-432A-AC5F-DEA5B5080480}" presName="child" presStyleLbl="alignAccFollowNode1" presStyleIdx="1" presStyleCnt="20" custScaleX="131381" custScaleY="286955">
        <dgm:presLayoutVars>
          <dgm:chMax val="0"/>
          <dgm:bulletEnabled val="1"/>
        </dgm:presLayoutVars>
      </dgm:prSet>
      <dgm:spPr/>
    </dgm:pt>
    <dgm:pt modelId="{54236745-6F37-48B1-840A-C622CD8FEB2E}" type="pres">
      <dgm:prSet presAssocID="{CD915130-3497-465C-8628-CFD0DB303BE0}" presName="sibTrans" presStyleLbl="sibTrans2D1" presStyleIdx="2" presStyleCnt="20" custScaleY="134010"/>
      <dgm:spPr/>
    </dgm:pt>
    <dgm:pt modelId="{236C10BD-480B-4B7C-8293-F1F7FBB9E52B}" type="pres">
      <dgm:prSet presAssocID="{0EB4D2AD-921E-433C-9634-C065B84CE531}" presName="child" presStyleLbl="alignAccFollowNode1" presStyleIdx="2" presStyleCnt="20" custScaleY="134011">
        <dgm:presLayoutVars>
          <dgm:chMax val="0"/>
          <dgm:bulletEnabled val="1"/>
        </dgm:presLayoutVars>
      </dgm:prSet>
      <dgm:spPr/>
    </dgm:pt>
    <dgm:pt modelId="{4AD12143-609D-4375-B047-9B4541456723}" type="pres">
      <dgm:prSet presAssocID="{FB986F71-3126-4196-BD30-74AEDC39A1CA}" presName="hSp" presStyleCnt="0"/>
      <dgm:spPr/>
    </dgm:pt>
    <dgm:pt modelId="{AF4AB44E-E5EB-4D36-AECA-646E2D0B38FD}" type="pres">
      <dgm:prSet presAssocID="{09A9114E-3644-4608-8BB2-5E3143B0E67A}" presName="vertFlow" presStyleCnt="0"/>
      <dgm:spPr/>
    </dgm:pt>
    <dgm:pt modelId="{2415B8A6-4A9F-47C9-BAB7-A3DB952A6540}" type="pres">
      <dgm:prSet presAssocID="{09A9114E-3644-4608-8BB2-5E3143B0E67A}" presName="header" presStyleLbl="node1" presStyleIdx="1" presStyleCnt="6" custScaleY="134011"/>
      <dgm:spPr/>
    </dgm:pt>
    <dgm:pt modelId="{01BFE001-E939-432A-8016-9E2BE01ACD42}" type="pres">
      <dgm:prSet presAssocID="{47BF8089-06A7-4C13-8509-962AE5C86DC2}" presName="parTrans" presStyleLbl="sibTrans2D1" presStyleIdx="3" presStyleCnt="20" custScaleY="134010"/>
      <dgm:spPr/>
    </dgm:pt>
    <dgm:pt modelId="{15A5D14B-5480-4FEB-9757-688BCF8D9544}" type="pres">
      <dgm:prSet presAssocID="{BA2511D1-4837-4A68-8FBB-8A7434D67444}" presName="child" presStyleLbl="alignAccFollowNode1" presStyleIdx="3" presStyleCnt="20" custScaleY="134011">
        <dgm:presLayoutVars>
          <dgm:chMax val="0"/>
          <dgm:bulletEnabled val="1"/>
        </dgm:presLayoutVars>
      </dgm:prSet>
      <dgm:spPr/>
    </dgm:pt>
    <dgm:pt modelId="{A83B8811-E163-43EA-9781-819C61AE7DAE}" type="pres">
      <dgm:prSet presAssocID="{B9319B73-8B02-47DF-B7CE-3C050294FB55}" presName="sibTrans" presStyleLbl="sibTrans2D1" presStyleIdx="4" presStyleCnt="20" custScaleY="134010"/>
      <dgm:spPr/>
    </dgm:pt>
    <dgm:pt modelId="{35045E92-A837-444D-8918-339F9750A680}" type="pres">
      <dgm:prSet presAssocID="{F21CF8D9-9347-4786-9F06-CEE90C750F4D}" presName="child" presStyleLbl="alignAccFollowNode1" presStyleIdx="4" presStyleCnt="20" custScaleX="139294" custScaleY="261986">
        <dgm:presLayoutVars>
          <dgm:chMax val="0"/>
          <dgm:bulletEnabled val="1"/>
        </dgm:presLayoutVars>
      </dgm:prSet>
      <dgm:spPr/>
    </dgm:pt>
    <dgm:pt modelId="{0A657E92-B0B7-451D-A772-1F2A97DA0D22}" type="pres">
      <dgm:prSet presAssocID="{66543E9C-A85C-4370-A6F2-CC79E5157785}" presName="sibTrans" presStyleLbl="sibTrans2D1" presStyleIdx="5" presStyleCnt="20" custScaleY="134010"/>
      <dgm:spPr/>
    </dgm:pt>
    <dgm:pt modelId="{06421720-DBE0-4183-BF34-61C43929D04A}" type="pres">
      <dgm:prSet presAssocID="{D175AED2-5401-4AD9-B748-D546F20C14B0}" presName="child" presStyleLbl="alignAccFollowNode1" presStyleIdx="5" presStyleCnt="20" custScaleX="132048" custScaleY="178315">
        <dgm:presLayoutVars>
          <dgm:chMax val="0"/>
          <dgm:bulletEnabled val="1"/>
        </dgm:presLayoutVars>
      </dgm:prSet>
      <dgm:spPr/>
    </dgm:pt>
    <dgm:pt modelId="{9509673C-0D66-4682-881E-6F1E78DEE945}" type="pres">
      <dgm:prSet presAssocID="{D946837E-B0FA-41DF-8406-1B39852732D0}" presName="sibTrans" presStyleLbl="sibTrans2D1" presStyleIdx="6" presStyleCnt="20"/>
      <dgm:spPr/>
    </dgm:pt>
    <dgm:pt modelId="{69DBA1AC-7ED5-48CE-A638-B322CEC28BB0}" type="pres">
      <dgm:prSet presAssocID="{CAB84F4F-DFC5-4866-948C-B9FFA7A99A23}" presName="child" presStyleLbl="alignAccFollowNode1" presStyleIdx="6" presStyleCnt="20" custScaleX="145528" custScaleY="272793">
        <dgm:presLayoutVars>
          <dgm:chMax val="0"/>
          <dgm:bulletEnabled val="1"/>
        </dgm:presLayoutVars>
      </dgm:prSet>
      <dgm:spPr/>
    </dgm:pt>
    <dgm:pt modelId="{CB379CDF-8F15-4369-8E17-5D54A5C2965F}" type="pres">
      <dgm:prSet presAssocID="{09A9114E-3644-4608-8BB2-5E3143B0E67A}" presName="hSp" presStyleCnt="0"/>
      <dgm:spPr/>
    </dgm:pt>
    <dgm:pt modelId="{5EC7E14F-4FAC-4DE6-B1DB-6FCE4881A5F7}" type="pres">
      <dgm:prSet presAssocID="{CAB6E7C1-2DBF-4F53-B8BB-F1EFABFC84B5}" presName="vertFlow" presStyleCnt="0"/>
      <dgm:spPr/>
    </dgm:pt>
    <dgm:pt modelId="{84F2664F-4969-4EDA-A229-0F4847CC452D}" type="pres">
      <dgm:prSet presAssocID="{CAB6E7C1-2DBF-4F53-B8BB-F1EFABFC84B5}" presName="header" presStyleLbl="node1" presStyleIdx="2" presStyleCnt="6" custScaleY="134011"/>
      <dgm:spPr/>
    </dgm:pt>
    <dgm:pt modelId="{F7314C98-2C89-4D7D-9084-D4C37DC003C8}" type="pres">
      <dgm:prSet presAssocID="{72E0E598-7990-4215-AF87-CF3655EC3EBC}" presName="parTrans" presStyleLbl="sibTrans2D1" presStyleIdx="7" presStyleCnt="20"/>
      <dgm:spPr/>
    </dgm:pt>
    <dgm:pt modelId="{C515B80D-5B75-4F6F-901C-34D5F455D786}" type="pres">
      <dgm:prSet presAssocID="{DCA1DB66-B65E-4FB4-B630-FAE1BC9606AD}" presName="child" presStyleLbl="alignAccFollowNode1" presStyleIdx="7" presStyleCnt="20" custScaleX="151460" custScaleY="173935">
        <dgm:presLayoutVars>
          <dgm:chMax val="0"/>
          <dgm:bulletEnabled val="1"/>
        </dgm:presLayoutVars>
      </dgm:prSet>
      <dgm:spPr/>
    </dgm:pt>
    <dgm:pt modelId="{1EC5550D-5730-485A-99FF-887FB9E3D3ED}" type="pres">
      <dgm:prSet presAssocID="{C985082D-7682-4CB8-95C6-2A0E48E97133}" presName="sibTrans" presStyleLbl="sibTrans2D1" presStyleIdx="8" presStyleCnt="20"/>
      <dgm:spPr/>
    </dgm:pt>
    <dgm:pt modelId="{F92A11F1-4B0C-4307-8F1E-796E6906FBC2}" type="pres">
      <dgm:prSet presAssocID="{44BE0C56-C52C-4E4B-9D31-11205A487A4C}" presName="child" presStyleLbl="alignAccFollowNode1" presStyleIdx="8" presStyleCnt="20" custScaleX="160186" custScaleY="344982">
        <dgm:presLayoutVars>
          <dgm:chMax val="0"/>
          <dgm:bulletEnabled val="1"/>
        </dgm:presLayoutVars>
      </dgm:prSet>
      <dgm:spPr/>
    </dgm:pt>
    <dgm:pt modelId="{94F2978B-2684-4E5F-804D-13785127F995}" type="pres">
      <dgm:prSet presAssocID="{CAB6E7C1-2DBF-4F53-B8BB-F1EFABFC84B5}" presName="hSp" presStyleCnt="0"/>
      <dgm:spPr/>
    </dgm:pt>
    <dgm:pt modelId="{90456A2F-A3C1-42FB-8D3A-E1C81D6FFB4D}" type="pres">
      <dgm:prSet presAssocID="{6557FA0E-4B3C-4794-8564-4554BB96FC4E}" presName="vertFlow" presStyleCnt="0"/>
      <dgm:spPr/>
    </dgm:pt>
    <dgm:pt modelId="{D211BB88-433D-430C-BBA6-77EDDA91CB18}" type="pres">
      <dgm:prSet presAssocID="{6557FA0E-4B3C-4794-8564-4554BB96FC4E}" presName="header" presStyleLbl="node1" presStyleIdx="3" presStyleCnt="6" custScaleY="134011"/>
      <dgm:spPr/>
    </dgm:pt>
    <dgm:pt modelId="{B8CDF86D-DCEC-4AA5-A199-0C28E4BAE078}" type="pres">
      <dgm:prSet presAssocID="{093CA21A-44F3-4326-A52C-26FE08EE9D9A}" presName="parTrans" presStyleLbl="sibTrans2D1" presStyleIdx="9" presStyleCnt="20"/>
      <dgm:spPr/>
    </dgm:pt>
    <dgm:pt modelId="{CC36EF06-8DF9-4C19-889C-DB0ED6FF133A}" type="pres">
      <dgm:prSet presAssocID="{B519B0C5-2E4E-4082-8314-BDB6B3B8E049}" presName="child" presStyleLbl="alignAccFollowNode1" presStyleIdx="9" presStyleCnt="20" custScaleY="134011">
        <dgm:presLayoutVars>
          <dgm:chMax val="0"/>
          <dgm:bulletEnabled val="1"/>
        </dgm:presLayoutVars>
      </dgm:prSet>
      <dgm:spPr/>
    </dgm:pt>
    <dgm:pt modelId="{5A8A20CC-2BC8-4B0A-B573-A3D1C09A3AD9}" type="pres">
      <dgm:prSet presAssocID="{61BEA922-794B-4C6A-89A3-683653E5393F}" presName="sibTrans" presStyleLbl="sibTrans2D1" presStyleIdx="10" presStyleCnt="20"/>
      <dgm:spPr/>
    </dgm:pt>
    <dgm:pt modelId="{214CA7C7-C214-47B3-BB00-812216562B56}" type="pres">
      <dgm:prSet presAssocID="{201599AB-1592-4D40-B2E8-62F534FDE00D}" presName="child" presStyleLbl="alignAccFollowNode1" presStyleIdx="10" presStyleCnt="20" custScaleX="134881" custScaleY="215732">
        <dgm:presLayoutVars>
          <dgm:chMax val="0"/>
          <dgm:bulletEnabled val="1"/>
        </dgm:presLayoutVars>
      </dgm:prSet>
      <dgm:spPr/>
    </dgm:pt>
    <dgm:pt modelId="{998758A9-3270-44C6-8AA5-09DC92B5E53D}" type="pres">
      <dgm:prSet presAssocID="{5412A3C7-1781-42D9-A9F7-436B41B5F052}" presName="sibTrans" presStyleLbl="sibTrans2D1" presStyleIdx="11" presStyleCnt="20"/>
      <dgm:spPr/>
    </dgm:pt>
    <dgm:pt modelId="{CFE64B0C-3EF6-4D53-8017-7FBD40CE57EC}" type="pres">
      <dgm:prSet presAssocID="{45E9B3AA-596E-497A-AEC5-A1B5492D704D}" presName="child" presStyleLbl="alignAccFollowNode1" presStyleIdx="11" presStyleCnt="20" custScaleX="111644" custScaleY="123873">
        <dgm:presLayoutVars>
          <dgm:chMax val="0"/>
          <dgm:bulletEnabled val="1"/>
        </dgm:presLayoutVars>
      </dgm:prSet>
      <dgm:spPr/>
    </dgm:pt>
    <dgm:pt modelId="{18127F67-21AB-4580-85A4-267BE736B2C7}" type="pres">
      <dgm:prSet presAssocID="{0EE6E9A8-8FB0-4FB9-949B-979DF1C9D472}" presName="sibTrans" presStyleLbl="sibTrans2D1" presStyleIdx="12" presStyleCnt="20"/>
      <dgm:spPr/>
    </dgm:pt>
    <dgm:pt modelId="{4674E0A1-D11A-4EDE-94A3-9C15CA51A6DF}" type="pres">
      <dgm:prSet presAssocID="{63656C10-5014-4A9F-927F-9DF54367BCD2}" presName="child" presStyleLbl="alignAccFollowNode1" presStyleIdx="12" presStyleCnt="20" custScaleX="132486" custScaleY="181281">
        <dgm:presLayoutVars>
          <dgm:chMax val="0"/>
          <dgm:bulletEnabled val="1"/>
        </dgm:presLayoutVars>
      </dgm:prSet>
      <dgm:spPr/>
    </dgm:pt>
    <dgm:pt modelId="{4DA8CE61-5685-4893-8F45-99A385783CC4}" type="pres">
      <dgm:prSet presAssocID="{6557FA0E-4B3C-4794-8564-4554BB96FC4E}" presName="hSp" presStyleCnt="0"/>
      <dgm:spPr/>
    </dgm:pt>
    <dgm:pt modelId="{CCA5609C-C18F-4DE5-9583-85AD8DA3F94A}" type="pres">
      <dgm:prSet presAssocID="{9FF186D5-9E32-4421-9580-10158CD6A607}" presName="vertFlow" presStyleCnt="0"/>
      <dgm:spPr/>
    </dgm:pt>
    <dgm:pt modelId="{650E50A0-1114-4063-817F-73E164B7F62B}" type="pres">
      <dgm:prSet presAssocID="{9FF186D5-9E32-4421-9580-10158CD6A607}" presName="header" presStyleLbl="node1" presStyleIdx="4" presStyleCnt="6" custScaleY="134011"/>
      <dgm:spPr/>
    </dgm:pt>
    <dgm:pt modelId="{9D5666C4-EBDD-47C2-A38B-D742ABAD1783}" type="pres">
      <dgm:prSet presAssocID="{D21A63D4-DA08-4BB2-97AD-489649172A31}" presName="parTrans" presStyleLbl="sibTrans2D1" presStyleIdx="13" presStyleCnt="20" custScaleY="134010"/>
      <dgm:spPr/>
    </dgm:pt>
    <dgm:pt modelId="{5D562991-1AD2-4B46-8360-DB9A3FE8E7EB}" type="pres">
      <dgm:prSet presAssocID="{4AF4F54A-2ADC-4284-A4E8-1CA561358103}" presName="child" presStyleLbl="alignAccFollowNode1" presStyleIdx="13" presStyleCnt="20" custScaleY="134011">
        <dgm:presLayoutVars>
          <dgm:chMax val="0"/>
          <dgm:bulletEnabled val="1"/>
        </dgm:presLayoutVars>
      </dgm:prSet>
      <dgm:spPr/>
    </dgm:pt>
    <dgm:pt modelId="{12AECB8C-F75B-46B2-8484-935A6494C84E}" type="pres">
      <dgm:prSet presAssocID="{733612E1-999C-411F-9D42-9B7448169992}" presName="sibTrans" presStyleLbl="sibTrans2D1" presStyleIdx="14" presStyleCnt="20" custScaleY="134010"/>
      <dgm:spPr/>
    </dgm:pt>
    <dgm:pt modelId="{4E68FE71-F940-44BF-9C0E-382C96CD360E}" type="pres">
      <dgm:prSet presAssocID="{60ED6C0C-46BB-498F-A64A-FA7BD500528E}" presName="child" presStyleLbl="alignAccFollowNode1" presStyleIdx="14" presStyleCnt="20" custScaleX="123486" custScaleY="129082">
        <dgm:presLayoutVars>
          <dgm:chMax val="0"/>
          <dgm:bulletEnabled val="1"/>
        </dgm:presLayoutVars>
      </dgm:prSet>
      <dgm:spPr/>
    </dgm:pt>
    <dgm:pt modelId="{F94D0F8F-E445-45EB-948F-317A0EB6A7C1}" type="pres">
      <dgm:prSet presAssocID="{CB18ACF7-C268-45AC-BE04-EBB676FE6212}" presName="sibTrans" presStyleLbl="sibTrans2D1" presStyleIdx="15" presStyleCnt="20"/>
      <dgm:spPr/>
    </dgm:pt>
    <dgm:pt modelId="{07B71D76-6A13-4600-A79D-9380E60B55B6}" type="pres">
      <dgm:prSet presAssocID="{FC93D127-D3E8-434D-9BE0-7C7CA10EF04D}" presName="child" presStyleLbl="alignAccFollowNode1" presStyleIdx="15" presStyleCnt="20" custScaleX="174812" custScaleY="196822">
        <dgm:presLayoutVars>
          <dgm:chMax val="0"/>
          <dgm:bulletEnabled val="1"/>
        </dgm:presLayoutVars>
      </dgm:prSet>
      <dgm:spPr/>
    </dgm:pt>
    <dgm:pt modelId="{CF4970EB-793B-49A2-9990-F5CBAFB34E23}" type="pres">
      <dgm:prSet presAssocID="{7EC7A28F-4A82-46FA-B59F-B736B9E5C96D}" presName="sibTrans" presStyleLbl="sibTrans2D1" presStyleIdx="16" presStyleCnt="20"/>
      <dgm:spPr/>
    </dgm:pt>
    <dgm:pt modelId="{663A4990-CDE4-48ED-B980-9CF2E1D28FC5}" type="pres">
      <dgm:prSet presAssocID="{4C691634-2EA5-48BF-8CC4-EFA78DCDA121}" presName="child" presStyleLbl="alignAccFollowNode1" presStyleIdx="16" presStyleCnt="20" custScaleX="153621" custScaleY="196386">
        <dgm:presLayoutVars>
          <dgm:chMax val="0"/>
          <dgm:bulletEnabled val="1"/>
        </dgm:presLayoutVars>
      </dgm:prSet>
      <dgm:spPr/>
    </dgm:pt>
    <dgm:pt modelId="{7CFCFB18-5697-4428-A795-832212C7DE72}" type="pres">
      <dgm:prSet presAssocID="{9A29244A-DAAC-4EE7-B48D-9A21AEB1DDAA}" presName="sibTrans" presStyleLbl="sibTrans2D1" presStyleIdx="17" presStyleCnt="20"/>
      <dgm:spPr/>
    </dgm:pt>
    <dgm:pt modelId="{292EE1C1-A36C-48F0-9954-B6F2421985F6}" type="pres">
      <dgm:prSet presAssocID="{A23F66EC-6CE3-4940-921C-E15710E0288A}" presName="child" presStyleLbl="alignAccFollowNode1" presStyleIdx="17" presStyleCnt="20">
        <dgm:presLayoutVars>
          <dgm:chMax val="0"/>
          <dgm:bulletEnabled val="1"/>
        </dgm:presLayoutVars>
      </dgm:prSet>
      <dgm:spPr/>
    </dgm:pt>
    <dgm:pt modelId="{E397388D-3274-4E3E-A46E-C470DD461072}" type="pres">
      <dgm:prSet presAssocID="{9FF186D5-9E32-4421-9580-10158CD6A607}" presName="hSp" presStyleCnt="0"/>
      <dgm:spPr/>
    </dgm:pt>
    <dgm:pt modelId="{0C2440F1-03B1-49BD-97FD-C60463712B46}" type="pres">
      <dgm:prSet presAssocID="{EB438594-5E1C-48B4-963A-95D1FD7F2ABA}" presName="vertFlow" presStyleCnt="0"/>
      <dgm:spPr/>
    </dgm:pt>
    <dgm:pt modelId="{F3449792-12FD-4442-AFA3-05A2B4E3523F}" type="pres">
      <dgm:prSet presAssocID="{EB438594-5E1C-48B4-963A-95D1FD7F2ABA}" presName="header" presStyleLbl="node1" presStyleIdx="5" presStyleCnt="6"/>
      <dgm:spPr/>
    </dgm:pt>
    <dgm:pt modelId="{CB7FF934-4702-4FC2-A40F-66BF120E3FC8}" type="pres">
      <dgm:prSet presAssocID="{115C8289-F42F-4C2F-8BC4-40E5E6EE4B56}" presName="parTrans" presStyleLbl="sibTrans2D1" presStyleIdx="18" presStyleCnt="20"/>
      <dgm:spPr/>
    </dgm:pt>
    <dgm:pt modelId="{4E521A3D-7BB3-4B3C-B861-CE1D3E4A7C68}" type="pres">
      <dgm:prSet presAssocID="{54DF42DB-4EEE-4623-81F7-E26664B50497}" presName="child" presStyleLbl="alignAccFollowNode1" presStyleIdx="18" presStyleCnt="20" custScaleX="142024" custScaleY="168670">
        <dgm:presLayoutVars>
          <dgm:chMax val="0"/>
          <dgm:bulletEnabled val="1"/>
        </dgm:presLayoutVars>
      </dgm:prSet>
      <dgm:spPr/>
    </dgm:pt>
    <dgm:pt modelId="{74E4C735-380F-4F50-B24D-FE64AFB2D807}" type="pres">
      <dgm:prSet presAssocID="{626F9757-7227-47C0-BCF6-C10ECCCD9AB3}" presName="sibTrans" presStyleLbl="sibTrans2D1" presStyleIdx="19" presStyleCnt="20"/>
      <dgm:spPr/>
    </dgm:pt>
    <dgm:pt modelId="{98523D77-6F1B-44CF-ABD3-E8C739ED5880}" type="pres">
      <dgm:prSet presAssocID="{C921FB3F-C44F-41FD-BC5A-95C450302D45}" presName="child" presStyleLbl="alignAccFollowNode1" presStyleIdx="19" presStyleCnt="20" custScaleX="142766" custScaleY="208135">
        <dgm:presLayoutVars>
          <dgm:chMax val="0"/>
          <dgm:bulletEnabled val="1"/>
        </dgm:presLayoutVars>
      </dgm:prSet>
      <dgm:spPr/>
    </dgm:pt>
  </dgm:ptLst>
  <dgm:cxnLst>
    <dgm:cxn modelId="{C9D18002-C016-47E0-AA0B-98C6F3D5BB5B}" srcId="{FB986F71-3126-4196-BD30-74AEDC39A1CA}" destId="{547409FA-3C26-4CBE-AD74-1921F032AC65}" srcOrd="0" destOrd="0" parTransId="{9752135D-1E1E-410E-BAF9-957D42EA8D2E}" sibTransId="{959C15EC-05D8-4308-845C-B17025DAD8FB}"/>
    <dgm:cxn modelId="{9524F104-749D-42CC-8167-684C42DBABD9}" srcId="{9FF186D5-9E32-4421-9580-10158CD6A607}" destId="{4AF4F54A-2ADC-4284-A4E8-1CA561358103}" srcOrd="0" destOrd="0" parTransId="{D21A63D4-DA08-4BB2-97AD-489649172A31}" sibTransId="{733612E1-999C-411F-9D42-9B7448169992}"/>
    <dgm:cxn modelId="{F60EFE05-0596-4C6B-BDDF-891380A48C2B}" type="presOf" srcId="{72E0E598-7990-4215-AF87-CF3655EC3EBC}" destId="{F7314C98-2C89-4D7D-9084-D4C37DC003C8}" srcOrd="0" destOrd="0" presId="urn:microsoft.com/office/officeart/2005/8/layout/lProcess1"/>
    <dgm:cxn modelId="{260B5E0C-EDB3-4E98-90FB-09692B4D129F}" type="presOf" srcId="{D175AED2-5401-4AD9-B748-D546F20C14B0}" destId="{06421720-DBE0-4183-BF34-61C43929D04A}" srcOrd="0" destOrd="0" presId="urn:microsoft.com/office/officeart/2005/8/layout/lProcess1"/>
    <dgm:cxn modelId="{14AE2911-C86E-41EE-A683-4A02F5DDF802}" type="presOf" srcId="{CAB84F4F-DFC5-4866-948C-B9FFA7A99A23}" destId="{69DBA1AC-7ED5-48CE-A638-B322CEC28BB0}" srcOrd="0" destOrd="0" presId="urn:microsoft.com/office/officeart/2005/8/layout/lProcess1"/>
    <dgm:cxn modelId="{D6F3F214-3817-4609-9F40-A9C324FD6937}" type="presOf" srcId="{C921FB3F-C44F-41FD-BC5A-95C450302D45}" destId="{98523D77-6F1B-44CF-ABD3-E8C739ED5880}" srcOrd="0" destOrd="0" presId="urn:microsoft.com/office/officeart/2005/8/layout/lProcess1"/>
    <dgm:cxn modelId="{99F23519-023A-4F01-845B-AD4D4A5F95C6}" type="presOf" srcId="{626F9757-7227-47C0-BCF6-C10ECCCD9AB3}" destId="{74E4C735-380F-4F50-B24D-FE64AFB2D807}" srcOrd="0" destOrd="0" presId="urn:microsoft.com/office/officeart/2005/8/layout/lProcess1"/>
    <dgm:cxn modelId="{A2593D1A-42D0-49EE-88F4-A4CE8B2059C8}" srcId="{0E9DE493-19D7-4EC9-97C9-5F26233F1106}" destId="{9FF186D5-9E32-4421-9580-10158CD6A607}" srcOrd="4" destOrd="0" parTransId="{512FAAD3-2B62-44F6-BA28-1A0C3796E00E}" sibTransId="{8B4066A7-2C5E-400D-803E-4CE27280E861}"/>
    <dgm:cxn modelId="{4513681A-D8FC-444D-A571-6F3C04C6C210}" type="presOf" srcId="{D21A63D4-DA08-4BB2-97AD-489649172A31}" destId="{9D5666C4-EBDD-47C2-A38B-D742ABAD1783}" srcOrd="0" destOrd="0" presId="urn:microsoft.com/office/officeart/2005/8/layout/lProcess1"/>
    <dgm:cxn modelId="{5F36A520-FE8A-4548-A0CB-064F143A37FA}" type="presOf" srcId="{63656C10-5014-4A9F-927F-9DF54367BCD2}" destId="{4674E0A1-D11A-4EDE-94A3-9C15CA51A6DF}" srcOrd="0" destOrd="0" presId="urn:microsoft.com/office/officeart/2005/8/layout/lProcess1"/>
    <dgm:cxn modelId="{186E4D24-43E0-4CC4-A55B-7541ED8CCA80}" type="presOf" srcId="{5412A3C7-1781-42D9-A9F7-436B41B5F052}" destId="{998758A9-3270-44C6-8AA5-09DC92B5E53D}" srcOrd="0" destOrd="0" presId="urn:microsoft.com/office/officeart/2005/8/layout/lProcess1"/>
    <dgm:cxn modelId="{7A0EC626-19C7-45D7-AF18-8618215EE151}" type="presOf" srcId="{FB986F71-3126-4196-BD30-74AEDC39A1CA}" destId="{A5050FD8-334A-44A4-9B37-DB644C1CC74C}" srcOrd="0" destOrd="0" presId="urn:microsoft.com/office/officeart/2005/8/layout/lProcess1"/>
    <dgm:cxn modelId="{A1017828-ECDF-4812-9064-2D04027CF27F}" type="presOf" srcId="{959C15EC-05D8-4308-845C-B17025DAD8FB}" destId="{33629203-85EE-4639-A49D-B9A3E9268958}" srcOrd="0" destOrd="0" presId="urn:microsoft.com/office/officeart/2005/8/layout/lProcess1"/>
    <dgm:cxn modelId="{8F8A2A29-2146-493A-A081-FF7BE0726E20}" type="presOf" srcId="{EB438594-5E1C-48B4-963A-95D1FD7F2ABA}" destId="{F3449792-12FD-4442-AFA3-05A2B4E3523F}" srcOrd="0" destOrd="0" presId="urn:microsoft.com/office/officeart/2005/8/layout/lProcess1"/>
    <dgm:cxn modelId="{94964A29-D447-4608-B94E-0A1749BED59D}" type="presOf" srcId="{F21CF8D9-9347-4786-9F06-CEE90C750F4D}" destId="{35045E92-A837-444D-8918-339F9750A680}" srcOrd="0" destOrd="0" presId="urn:microsoft.com/office/officeart/2005/8/layout/lProcess1"/>
    <dgm:cxn modelId="{4F920B2B-D586-42C1-8758-6AEB09F11EB2}" type="presOf" srcId="{115C8289-F42F-4C2F-8BC4-40E5E6EE4B56}" destId="{CB7FF934-4702-4FC2-A40F-66BF120E3FC8}" srcOrd="0" destOrd="0" presId="urn:microsoft.com/office/officeart/2005/8/layout/lProcess1"/>
    <dgm:cxn modelId="{CAACAF2F-029E-4271-AC47-F7A47F101093}" srcId="{9FF186D5-9E32-4421-9580-10158CD6A607}" destId="{A23F66EC-6CE3-4940-921C-E15710E0288A}" srcOrd="4" destOrd="0" parTransId="{04A5E84F-8612-4693-80BA-2C3F2215F601}" sibTransId="{54E1133F-2090-4832-8EEC-FC72B60B6245}"/>
    <dgm:cxn modelId="{A7D33932-CF25-41B4-90C6-CC22FCC9E634}" srcId="{0E9DE493-19D7-4EC9-97C9-5F26233F1106}" destId="{CAB6E7C1-2DBF-4F53-B8BB-F1EFABFC84B5}" srcOrd="2" destOrd="0" parTransId="{3216C966-36AD-4FB7-BEDC-BF5DD571E888}" sibTransId="{722A942A-37AC-4465-A364-3648771CE5CA}"/>
    <dgm:cxn modelId="{C08D0133-A0E6-48B8-A878-2BD7D6931679}" type="presOf" srcId="{66543E9C-A85C-4370-A6F2-CC79E5157785}" destId="{0A657E92-B0B7-451D-A772-1F2A97DA0D22}" srcOrd="0" destOrd="0" presId="urn:microsoft.com/office/officeart/2005/8/layout/lProcess1"/>
    <dgm:cxn modelId="{A1662C34-7B62-4CF9-A6AD-597D415D5A3C}" type="presOf" srcId="{6557FA0E-4B3C-4794-8564-4554BB96FC4E}" destId="{D211BB88-433D-430C-BBA6-77EDDA91CB18}" srcOrd="0" destOrd="0" presId="urn:microsoft.com/office/officeart/2005/8/layout/lProcess1"/>
    <dgm:cxn modelId="{C7AFEC37-D2A9-45B8-9BC7-7B816F43CB47}" type="presOf" srcId="{D946837E-B0FA-41DF-8406-1B39852732D0}" destId="{9509673C-0D66-4682-881E-6F1E78DEE945}" srcOrd="0" destOrd="0" presId="urn:microsoft.com/office/officeart/2005/8/layout/lProcess1"/>
    <dgm:cxn modelId="{6CED8F38-8C18-46F3-830A-7E38A6172F02}" srcId="{FB986F71-3126-4196-BD30-74AEDC39A1CA}" destId="{D2401F99-3813-432A-AC5F-DEA5B5080480}" srcOrd="1" destOrd="0" parTransId="{2047EA3B-68D2-4994-BC8D-1A6C024E8B91}" sibTransId="{CD915130-3497-465C-8628-CFD0DB303BE0}"/>
    <dgm:cxn modelId="{3DB1B43E-F9EC-48DC-95C9-E403F172C425}" type="presOf" srcId="{733612E1-999C-411F-9D42-9B7448169992}" destId="{12AECB8C-F75B-46B2-8484-935A6494C84E}" srcOrd="0" destOrd="0" presId="urn:microsoft.com/office/officeart/2005/8/layout/lProcess1"/>
    <dgm:cxn modelId="{ABF2CE40-E8DF-48C2-B76D-D0B30E60F934}" srcId="{EB438594-5E1C-48B4-963A-95D1FD7F2ABA}" destId="{C921FB3F-C44F-41FD-BC5A-95C450302D45}" srcOrd="1" destOrd="0" parTransId="{E24E40D4-F2E1-4492-A4CA-5E94EE35D71C}" sibTransId="{543F5D95-B57E-4852-9E32-B6D58D9A0C40}"/>
    <dgm:cxn modelId="{7588D25B-9219-465A-9CE7-2BB8FE17CC17}" type="presOf" srcId="{FC93D127-D3E8-434D-9BE0-7C7CA10EF04D}" destId="{07B71D76-6A13-4600-A79D-9380E60B55B6}" srcOrd="0" destOrd="0" presId="urn:microsoft.com/office/officeart/2005/8/layout/lProcess1"/>
    <dgm:cxn modelId="{086AEF5B-50DE-4592-AD52-7CE68A1D1072}" type="presOf" srcId="{BA2511D1-4837-4A68-8FBB-8A7434D67444}" destId="{15A5D14B-5480-4FEB-9757-688BCF8D9544}" srcOrd="0" destOrd="0" presId="urn:microsoft.com/office/officeart/2005/8/layout/lProcess1"/>
    <dgm:cxn modelId="{627C865E-F210-4203-A514-B13E58865C98}" type="presOf" srcId="{DCA1DB66-B65E-4FB4-B630-FAE1BC9606AD}" destId="{C515B80D-5B75-4F6F-901C-34D5F455D786}" srcOrd="0" destOrd="0" presId="urn:microsoft.com/office/officeart/2005/8/layout/lProcess1"/>
    <dgm:cxn modelId="{9A72BA61-9440-4707-8BFD-13C316174DA0}" type="presOf" srcId="{0EB4D2AD-921E-433C-9634-C065B84CE531}" destId="{236C10BD-480B-4B7C-8293-F1F7FBB9E52B}" srcOrd="0" destOrd="0" presId="urn:microsoft.com/office/officeart/2005/8/layout/lProcess1"/>
    <dgm:cxn modelId="{ED9D5342-3267-41BC-ADDC-074F6219AB78}" type="presOf" srcId="{CAB6E7C1-2DBF-4F53-B8BB-F1EFABFC84B5}" destId="{84F2664F-4969-4EDA-A229-0F4847CC452D}" srcOrd="0" destOrd="0" presId="urn:microsoft.com/office/officeart/2005/8/layout/lProcess1"/>
    <dgm:cxn modelId="{7D898742-90CD-4814-A2C8-5FC43670C1E2}" srcId="{6557FA0E-4B3C-4794-8564-4554BB96FC4E}" destId="{B519B0C5-2E4E-4082-8314-BDB6B3B8E049}" srcOrd="0" destOrd="0" parTransId="{093CA21A-44F3-4326-A52C-26FE08EE9D9A}" sibTransId="{61BEA922-794B-4C6A-89A3-683653E5393F}"/>
    <dgm:cxn modelId="{613D2468-F494-454D-87EA-65FB0C813419}" srcId="{6557FA0E-4B3C-4794-8564-4554BB96FC4E}" destId="{201599AB-1592-4D40-B2E8-62F534FDE00D}" srcOrd="1" destOrd="0" parTransId="{F4E2DEE7-EAD0-4AD7-BDB4-29508E5F3A0A}" sibTransId="{5412A3C7-1781-42D9-A9F7-436B41B5F052}"/>
    <dgm:cxn modelId="{D6D62669-58F9-4687-9382-5DF560E0155C}" type="presOf" srcId="{7EC7A28F-4A82-46FA-B59F-B736B9E5C96D}" destId="{CF4970EB-793B-49A2-9990-F5CBAFB34E23}" srcOrd="0" destOrd="0" presId="urn:microsoft.com/office/officeart/2005/8/layout/lProcess1"/>
    <dgm:cxn modelId="{6E72FA6D-C8C9-4FA6-8B71-2FED409B44E3}" srcId="{EB438594-5E1C-48B4-963A-95D1FD7F2ABA}" destId="{54DF42DB-4EEE-4623-81F7-E26664B50497}" srcOrd="0" destOrd="0" parTransId="{115C8289-F42F-4C2F-8BC4-40E5E6EE4B56}" sibTransId="{626F9757-7227-47C0-BCF6-C10ECCCD9AB3}"/>
    <dgm:cxn modelId="{0A884671-694F-41B8-8148-6748BCC39ED5}" srcId="{9FF186D5-9E32-4421-9580-10158CD6A607}" destId="{60ED6C0C-46BB-498F-A64A-FA7BD500528E}" srcOrd="1" destOrd="0" parTransId="{F6B7858A-0E2C-40F6-A5F1-40EA695BBAE2}" sibTransId="{CB18ACF7-C268-45AC-BE04-EBB676FE6212}"/>
    <dgm:cxn modelId="{1423FC72-83C7-4510-8021-28EAEA493E68}" srcId="{0E9DE493-19D7-4EC9-97C9-5F26233F1106}" destId="{FB986F71-3126-4196-BD30-74AEDC39A1CA}" srcOrd="0" destOrd="0" parTransId="{9B3CE34A-9B3E-4D5F-94E0-DFBB94FF5A03}" sibTransId="{D0B150DF-3AA4-454C-8652-25880449C422}"/>
    <dgm:cxn modelId="{DE70B474-71F5-4769-978B-8608302C0AF8}" type="presOf" srcId="{54DF42DB-4EEE-4623-81F7-E26664B50497}" destId="{4E521A3D-7BB3-4B3C-B861-CE1D3E4A7C68}" srcOrd="0" destOrd="0" presId="urn:microsoft.com/office/officeart/2005/8/layout/lProcess1"/>
    <dgm:cxn modelId="{6F00D574-8515-44FD-BC52-C5DCB07FA87A}" srcId="{9FF186D5-9E32-4421-9580-10158CD6A607}" destId="{4C691634-2EA5-48BF-8CC4-EFA78DCDA121}" srcOrd="3" destOrd="0" parTransId="{8CFADF16-4F4F-42AD-84AF-6A0F7FA9670F}" sibTransId="{9A29244A-DAAC-4EE7-B48D-9A21AEB1DDAA}"/>
    <dgm:cxn modelId="{A2D25D56-A3F6-4BE7-84F1-80A2FAEE2438}" type="presOf" srcId="{CD915130-3497-465C-8628-CFD0DB303BE0}" destId="{54236745-6F37-48B1-840A-C622CD8FEB2E}" srcOrd="0" destOrd="0" presId="urn:microsoft.com/office/officeart/2005/8/layout/lProcess1"/>
    <dgm:cxn modelId="{30E2CB76-D162-432D-AC9B-EF343A6F733D}" type="presOf" srcId="{61BEA922-794B-4C6A-89A3-683653E5393F}" destId="{5A8A20CC-2BC8-4B0A-B573-A3D1C09A3AD9}" srcOrd="0" destOrd="0" presId="urn:microsoft.com/office/officeart/2005/8/layout/lProcess1"/>
    <dgm:cxn modelId="{76B7A97A-97B7-4526-954C-38A06BE9E3A7}" type="presOf" srcId="{093CA21A-44F3-4326-A52C-26FE08EE9D9A}" destId="{B8CDF86D-DCEC-4AA5-A199-0C28E4BAE078}" srcOrd="0" destOrd="0" presId="urn:microsoft.com/office/officeart/2005/8/layout/lProcess1"/>
    <dgm:cxn modelId="{2404DA7F-AC36-4925-91F9-A82AF7162F90}" srcId="{09A9114E-3644-4608-8BB2-5E3143B0E67A}" destId="{F21CF8D9-9347-4786-9F06-CEE90C750F4D}" srcOrd="1" destOrd="0" parTransId="{D0D81CD0-6813-4991-ACD5-C1ADE2F5C36D}" sibTransId="{66543E9C-A85C-4370-A6F2-CC79E5157785}"/>
    <dgm:cxn modelId="{7A3ED884-C363-4527-85BC-83B3F43E14F3}" type="presOf" srcId="{D2401F99-3813-432A-AC5F-DEA5B5080480}" destId="{ECBC1897-FA9E-4FF6-9EB7-126DA4ED93B3}" srcOrd="0" destOrd="0" presId="urn:microsoft.com/office/officeart/2005/8/layout/lProcess1"/>
    <dgm:cxn modelId="{54BDDF8B-B061-40B9-82B0-ED8F29038EC3}" srcId="{6557FA0E-4B3C-4794-8564-4554BB96FC4E}" destId="{63656C10-5014-4A9F-927F-9DF54367BCD2}" srcOrd="3" destOrd="0" parTransId="{0267BAE2-019E-4A94-8191-76E3DC3D3D3E}" sibTransId="{691A760A-E41B-42BB-888A-752BBE6FC1F5}"/>
    <dgm:cxn modelId="{16A39A8C-2268-4F25-AC32-41F2DBEF8D5B}" type="presOf" srcId="{47BF8089-06A7-4C13-8509-962AE5C86DC2}" destId="{01BFE001-E939-432A-8016-9E2BE01ACD42}" srcOrd="0" destOrd="0" presId="urn:microsoft.com/office/officeart/2005/8/layout/lProcess1"/>
    <dgm:cxn modelId="{63A2048E-B8A4-42EB-9B0E-F37C3EB8FBC4}" type="presOf" srcId="{45E9B3AA-596E-497A-AEC5-A1B5492D704D}" destId="{CFE64B0C-3EF6-4D53-8017-7FBD40CE57EC}" srcOrd="0" destOrd="0" presId="urn:microsoft.com/office/officeart/2005/8/layout/lProcess1"/>
    <dgm:cxn modelId="{13046592-7A67-43F5-8308-2E060F92D234}" type="presOf" srcId="{9A29244A-DAAC-4EE7-B48D-9A21AEB1DDAA}" destId="{7CFCFB18-5697-4428-A795-832212C7DE72}" srcOrd="0" destOrd="0" presId="urn:microsoft.com/office/officeart/2005/8/layout/lProcess1"/>
    <dgm:cxn modelId="{A1EEAF97-2112-4457-B685-865A71DF487F}" type="presOf" srcId="{0E9DE493-19D7-4EC9-97C9-5F26233F1106}" destId="{FD67F3A4-DD0D-4759-9134-4E4F7DD2A132}" srcOrd="0" destOrd="0" presId="urn:microsoft.com/office/officeart/2005/8/layout/lProcess1"/>
    <dgm:cxn modelId="{087EB09B-6A2F-4479-B4F4-EAFAEA8CB117}" type="presOf" srcId="{0EE6E9A8-8FB0-4FB9-949B-979DF1C9D472}" destId="{18127F67-21AB-4580-85A4-267BE736B2C7}" srcOrd="0" destOrd="0" presId="urn:microsoft.com/office/officeart/2005/8/layout/lProcess1"/>
    <dgm:cxn modelId="{033FFA9D-EFE6-4422-84A7-D6085EDBD4F7}" type="presOf" srcId="{9752135D-1E1E-410E-BAF9-957D42EA8D2E}" destId="{E85AA6C0-4D28-4C8B-A56C-E71F3EDD38B6}" srcOrd="0" destOrd="0" presId="urn:microsoft.com/office/officeart/2005/8/layout/lProcess1"/>
    <dgm:cxn modelId="{DD4E1DA0-38B2-45CB-94BF-65F07D65D844}" srcId="{6557FA0E-4B3C-4794-8564-4554BB96FC4E}" destId="{45E9B3AA-596E-497A-AEC5-A1B5492D704D}" srcOrd="2" destOrd="0" parTransId="{BD476980-2BD3-4946-A1B4-2F6FF6308C72}" sibTransId="{0EE6E9A8-8FB0-4FB9-949B-979DF1C9D472}"/>
    <dgm:cxn modelId="{1388C2A6-1908-4DF4-8CB7-1E1CB0436C0E}" type="presOf" srcId="{547409FA-3C26-4CBE-AD74-1921F032AC65}" destId="{0BC6C1CC-18C9-45EB-BD6B-EB57F54BC5C9}" srcOrd="0" destOrd="0" presId="urn:microsoft.com/office/officeart/2005/8/layout/lProcess1"/>
    <dgm:cxn modelId="{996D09A8-D41C-4629-A90E-BBF2075B6DBD}" type="presOf" srcId="{4AF4F54A-2ADC-4284-A4E8-1CA561358103}" destId="{5D562991-1AD2-4B46-8360-DB9A3FE8E7EB}" srcOrd="0" destOrd="0" presId="urn:microsoft.com/office/officeart/2005/8/layout/lProcess1"/>
    <dgm:cxn modelId="{1D292FA9-CA92-4CBE-A0C1-322F5A373B6D}" srcId="{09A9114E-3644-4608-8BB2-5E3143B0E67A}" destId="{D175AED2-5401-4AD9-B748-D546F20C14B0}" srcOrd="2" destOrd="0" parTransId="{4DCE9D68-B750-4A78-BC8B-C81F1ECEA817}" sibTransId="{D946837E-B0FA-41DF-8406-1B39852732D0}"/>
    <dgm:cxn modelId="{70650CAD-C6CC-4B3A-9B50-ACA0965BC589}" srcId="{0E9DE493-19D7-4EC9-97C9-5F26233F1106}" destId="{EB438594-5E1C-48B4-963A-95D1FD7F2ABA}" srcOrd="5" destOrd="0" parTransId="{9E91FB80-3C2F-4442-939A-0CED015608BB}" sibTransId="{EE1E0544-B957-4AB7-B7DD-635BBF9A7F4F}"/>
    <dgm:cxn modelId="{D52D5AB9-0CAD-415C-9FFA-E51C37047A15}" srcId="{CAB6E7C1-2DBF-4F53-B8BB-F1EFABFC84B5}" destId="{DCA1DB66-B65E-4FB4-B630-FAE1BC9606AD}" srcOrd="0" destOrd="0" parTransId="{72E0E598-7990-4215-AF87-CF3655EC3EBC}" sibTransId="{C985082D-7682-4CB8-95C6-2A0E48E97133}"/>
    <dgm:cxn modelId="{18E413BA-4C5C-4885-995E-6234B9F81625}" type="presOf" srcId="{09A9114E-3644-4608-8BB2-5E3143B0E67A}" destId="{2415B8A6-4A9F-47C9-BAB7-A3DB952A6540}" srcOrd="0" destOrd="0" presId="urn:microsoft.com/office/officeart/2005/8/layout/lProcess1"/>
    <dgm:cxn modelId="{36CC1DBB-2F90-4780-B422-246AD307F65F}" srcId="{FB986F71-3126-4196-BD30-74AEDC39A1CA}" destId="{0EB4D2AD-921E-433C-9634-C065B84CE531}" srcOrd="2" destOrd="0" parTransId="{A0F0B4C9-961B-4C62-A8C7-049D6E59F159}" sibTransId="{165285A8-83E0-4A2B-B03D-8D88B0B0D3E9}"/>
    <dgm:cxn modelId="{8DEBE6BD-6DB5-4952-A873-D912D12A72C1}" type="presOf" srcId="{60ED6C0C-46BB-498F-A64A-FA7BD500528E}" destId="{4E68FE71-F940-44BF-9C0E-382C96CD360E}" srcOrd="0" destOrd="0" presId="urn:microsoft.com/office/officeart/2005/8/layout/lProcess1"/>
    <dgm:cxn modelId="{09A465C3-5CAA-4944-9F4C-38F7B0212682}" srcId="{0E9DE493-19D7-4EC9-97C9-5F26233F1106}" destId="{6557FA0E-4B3C-4794-8564-4554BB96FC4E}" srcOrd="3" destOrd="0" parTransId="{9E38D12F-6D09-4C8F-A773-3D359CB809EC}" sibTransId="{CE3FD7B4-FA20-4477-839C-627A5A26E40A}"/>
    <dgm:cxn modelId="{45C1F1DA-36E3-4911-9DB4-07DB7AFA36AF}" srcId="{CAB6E7C1-2DBF-4F53-B8BB-F1EFABFC84B5}" destId="{44BE0C56-C52C-4E4B-9D31-11205A487A4C}" srcOrd="1" destOrd="0" parTransId="{49BF4C05-BD33-4174-B3BA-3940E6DE2DD7}" sibTransId="{7C93F80D-A698-40CD-AF97-690D61AA3926}"/>
    <dgm:cxn modelId="{D709A9DB-2BE3-46A5-9EC5-31F1D793514B}" srcId="{09A9114E-3644-4608-8BB2-5E3143B0E67A}" destId="{BA2511D1-4837-4A68-8FBB-8A7434D67444}" srcOrd="0" destOrd="0" parTransId="{47BF8089-06A7-4C13-8509-962AE5C86DC2}" sibTransId="{B9319B73-8B02-47DF-B7CE-3C050294FB55}"/>
    <dgm:cxn modelId="{6306ADDF-26B0-4B48-B997-5A9BA19EB24E}" srcId="{0E9DE493-19D7-4EC9-97C9-5F26233F1106}" destId="{09A9114E-3644-4608-8BB2-5E3143B0E67A}" srcOrd="1" destOrd="0" parTransId="{C14952AE-25A4-4418-8700-6A2E6782ED44}" sibTransId="{992A74CB-1EC6-4559-8E95-D5482C6A7674}"/>
    <dgm:cxn modelId="{327950E5-160A-4EB5-ABCF-A1C1B6C68933}" type="presOf" srcId="{201599AB-1592-4D40-B2E8-62F534FDE00D}" destId="{214CA7C7-C214-47B3-BB00-812216562B56}" srcOrd="0" destOrd="0" presId="urn:microsoft.com/office/officeart/2005/8/layout/lProcess1"/>
    <dgm:cxn modelId="{CDC6DDE5-340A-4BE1-9E5B-411C9CFEA774}" srcId="{9FF186D5-9E32-4421-9580-10158CD6A607}" destId="{FC93D127-D3E8-434D-9BE0-7C7CA10EF04D}" srcOrd="2" destOrd="0" parTransId="{BAE7E11A-023F-425F-89BD-75596AD820B8}" sibTransId="{7EC7A28F-4A82-46FA-B59F-B736B9E5C96D}"/>
    <dgm:cxn modelId="{3378A3E6-083B-4697-9ACB-DB588A837F2F}" type="presOf" srcId="{44BE0C56-C52C-4E4B-9D31-11205A487A4C}" destId="{F92A11F1-4B0C-4307-8F1E-796E6906FBC2}" srcOrd="0" destOrd="0" presId="urn:microsoft.com/office/officeart/2005/8/layout/lProcess1"/>
    <dgm:cxn modelId="{78FD2DEE-2B4D-44DE-82A1-BD47E236C2F1}" type="presOf" srcId="{9FF186D5-9E32-4421-9580-10158CD6A607}" destId="{650E50A0-1114-4063-817F-73E164B7F62B}" srcOrd="0" destOrd="0" presId="urn:microsoft.com/office/officeart/2005/8/layout/lProcess1"/>
    <dgm:cxn modelId="{C91477EE-1D72-44AF-AE79-967DBC82AF24}" type="presOf" srcId="{A23F66EC-6CE3-4940-921C-E15710E0288A}" destId="{292EE1C1-A36C-48F0-9954-B6F2421985F6}" srcOrd="0" destOrd="0" presId="urn:microsoft.com/office/officeart/2005/8/layout/lProcess1"/>
    <dgm:cxn modelId="{72028BEE-BFB0-4204-A223-F46F25648CDF}" srcId="{09A9114E-3644-4608-8BB2-5E3143B0E67A}" destId="{CAB84F4F-DFC5-4866-948C-B9FFA7A99A23}" srcOrd="3" destOrd="0" parTransId="{F336BA13-B7D4-4B94-83B2-C67EF9C0F0A8}" sibTransId="{C0AC05EF-74F9-4E2D-827D-FBC86A7B0AC3}"/>
    <dgm:cxn modelId="{4E6E9BEE-BE9C-48AA-AD0A-83B998D4407D}" type="presOf" srcId="{B519B0C5-2E4E-4082-8314-BDB6B3B8E049}" destId="{CC36EF06-8DF9-4C19-889C-DB0ED6FF133A}" srcOrd="0" destOrd="0" presId="urn:microsoft.com/office/officeart/2005/8/layout/lProcess1"/>
    <dgm:cxn modelId="{6A1473EF-4B75-4BED-AC1C-E7409B0B2EE2}" type="presOf" srcId="{B9319B73-8B02-47DF-B7CE-3C050294FB55}" destId="{A83B8811-E163-43EA-9781-819C61AE7DAE}" srcOrd="0" destOrd="0" presId="urn:microsoft.com/office/officeart/2005/8/layout/lProcess1"/>
    <dgm:cxn modelId="{E2F2DBF1-98F7-4E79-8B29-42FF8A361ED6}" type="presOf" srcId="{CB18ACF7-C268-45AC-BE04-EBB676FE6212}" destId="{F94D0F8F-E445-45EB-948F-317A0EB6A7C1}" srcOrd="0" destOrd="0" presId="urn:microsoft.com/office/officeart/2005/8/layout/lProcess1"/>
    <dgm:cxn modelId="{710C74F8-1E3C-45AC-8730-735C91202DCD}" type="presOf" srcId="{C985082D-7682-4CB8-95C6-2A0E48E97133}" destId="{1EC5550D-5730-485A-99FF-887FB9E3D3ED}" srcOrd="0" destOrd="0" presId="urn:microsoft.com/office/officeart/2005/8/layout/lProcess1"/>
    <dgm:cxn modelId="{0DE47BF9-8C40-47C8-8094-550AAE7D7279}" type="presOf" srcId="{4C691634-2EA5-48BF-8CC4-EFA78DCDA121}" destId="{663A4990-CDE4-48ED-B980-9CF2E1D28FC5}" srcOrd="0" destOrd="0" presId="urn:microsoft.com/office/officeart/2005/8/layout/lProcess1"/>
    <dgm:cxn modelId="{48C44907-8B48-429C-B719-E1A76196FC08}" type="presParOf" srcId="{FD67F3A4-DD0D-4759-9134-4E4F7DD2A132}" destId="{AC33BE97-6ED2-4015-A649-C7AC76123C75}" srcOrd="0" destOrd="0" presId="urn:microsoft.com/office/officeart/2005/8/layout/lProcess1"/>
    <dgm:cxn modelId="{751A00D4-7A1D-4CDE-BEC0-336C57BB6490}" type="presParOf" srcId="{AC33BE97-6ED2-4015-A649-C7AC76123C75}" destId="{A5050FD8-334A-44A4-9B37-DB644C1CC74C}" srcOrd="0" destOrd="0" presId="urn:microsoft.com/office/officeart/2005/8/layout/lProcess1"/>
    <dgm:cxn modelId="{6DDE4BCF-50A6-4736-BF59-515B1F56CC28}" type="presParOf" srcId="{AC33BE97-6ED2-4015-A649-C7AC76123C75}" destId="{E85AA6C0-4D28-4C8B-A56C-E71F3EDD38B6}" srcOrd="1" destOrd="0" presId="urn:microsoft.com/office/officeart/2005/8/layout/lProcess1"/>
    <dgm:cxn modelId="{209B96AD-47CE-46DC-BAFF-6C82D3C7C7A7}" type="presParOf" srcId="{AC33BE97-6ED2-4015-A649-C7AC76123C75}" destId="{0BC6C1CC-18C9-45EB-BD6B-EB57F54BC5C9}" srcOrd="2" destOrd="0" presId="urn:microsoft.com/office/officeart/2005/8/layout/lProcess1"/>
    <dgm:cxn modelId="{9F945715-2C96-4AC4-AA97-4AB666360899}" type="presParOf" srcId="{AC33BE97-6ED2-4015-A649-C7AC76123C75}" destId="{33629203-85EE-4639-A49D-B9A3E9268958}" srcOrd="3" destOrd="0" presId="urn:microsoft.com/office/officeart/2005/8/layout/lProcess1"/>
    <dgm:cxn modelId="{994A6F61-64D5-411C-B046-F2B9026FE4EB}" type="presParOf" srcId="{AC33BE97-6ED2-4015-A649-C7AC76123C75}" destId="{ECBC1897-FA9E-4FF6-9EB7-126DA4ED93B3}" srcOrd="4" destOrd="0" presId="urn:microsoft.com/office/officeart/2005/8/layout/lProcess1"/>
    <dgm:cxn modelId="{5658325F-30D8-4D29-95CF-7959B35A0838}" type="presParOf" srcId="{AC33BE97-6ED2-4015-A649-C7AC76123C75}" destId="{54236745-6F37-48B1-840A-C622CD8FEB2E}" srcOrd="5" destOrd="0" presId="urn:microsoft.com/office/officeart/2005/8/layout/lProcess1"/>
    <dgm:cxn modelId="{70954583-42B7-4869-8DC4-4E54A4264921}" type="presParOf" srcId="{AC33BE97-6ED2-4015-A649-C7AC76123C75}" destId="{236C10BD-480B-4B7C-8293-F1F7FBB9E52B}" srcOrd="6" destOrd="0" presId="urn:microsoft.com/office/officeart/2005/8/layout/lProcess1"/>
    <dgm:cxn modelId="{0C13AA3D-8DF2-4B0B-A108-E34B6784A077}" type="presParOf" srcId="{FD67F3A4-DD0D-4759-9134-4E4F7DD2A132}" destId="{4AD12143-609D-4375-B047-9B4541456723}" srcOrd="1" destOrd="0" presId="urn:microsoft.com/office/officeart/2005/8/layout/lProcess1"/>
    <dgm:cxn modelId="{1CE104B6-6E8D-4EF9-8A37-3962E1AA3EAE}" type="presParOf" srcId="{FD67F3A4-DD0D-4759-9134-4E4F7DD2A132}" destId="{AF4AB44E-E5EB-4D36-AECA-646E2D0B38FD}" srcOrd="2" destOrd="0" presId="urn:microsoft.com/office/officeart/2005/8/layout/lProcess1"/>
    <dgm:cxn modelId="{269269E6-1372-4734-8CDF-5237CDE8F11C}" type="presParOf" srcId="{AF4AB44E-E5EB-4D36-AECA-646E2D0B38FD}" destId="{2415B8A6-4A9F-47C9-BAB7-A3DB952A6540}" srcOrd="0" destOrd="0" presId="urn:microsoft.com/office/officeart/2005/8/layout/lProcess1"/>
    <dgm:cxn modelId="{0F755C5F-3187-4182-B1FB-6D64534C986E}" type="presParOf" srcId="{AF4AB44E-E5EB-4D36-AECA-646E2D0B38FD}" destId="{01BFE001-E939-432A-8016-9E2BE01ACD42}" srcOrd="1" destOrd="0" presId="urn:microsoft.com/office/officeart/2005/8/layout/lProcess1"/>
    <dgm:cxn modelId="{B797F2BF-DA20-4096-8BF9-D763734C2D94}" type="presParOf" srcId="{AF4AB44E-E5EB-4D36-AECA-646E2D0B38FD}" destId="{15A5D14B-5480-4FEB-9757-688BCF8D9544}" srcOrd="2" destOrd="0" presId="urn:microsoft.com/office/officeart/2005/8/layout/lProcess1"/>
    <dgm:cxn modelId="{C14ECE05-64EF-49E3-8133-B44DDC2534DE}" type="presParOf" srcId="{AF4AB44E-E5EB-4D36-AECA-646E2D0B38FD}" destId="{A83B8811-E163-43EA-9781-819C61AE7DAE}" srcOrd="3" destOrd="0" presId="urn:microsoft.com/office/officeart/2005/8/layout/lProcess1"/>
    <dgm:cxn modelId="{4001EE26-595B-4A34-ACFE-008DB82A3AD1}" type="presParOf" srcId="{AF4AB44E-E5EB-4D36-AECA-646E2D0B38FD}" destId="{35045E92-A837-444D-8918-339F9750A680}" srcOrd="4" destOrd="0" presId="urn:microsoft.com/office/officeart/2005/8/layout/lProcess1"/>
    <dgm:cxn modelId="{77B2BE77-E365-4E8B-BBE1-1C018A8FCEA3}" type="presParOf" srcId="{AF4AB44E-E5EB-4D36-AECA-646E2D0B38FD}" destId="{0A657E92-B0B7-451D-A772-1F2A97DA0D22}" srcOrd="5" destOrd="0" presId="urn:microsoft.com/office/officeart/2005/8/layout/lProcess1"/>
    <dgm:cxn modelId="{3C7E53CC-3822-4794-BEE2-B606F799B3F9}" type="presParOf" srcId="{AF4AB44E-E5EB-4D36-AECA-646E2D0B38FD}" destId="{06421720-DBE0-4183-BF34-61C43929D04A}" srcOrd="6" destOrd="0" presId="urn:microsoft.com/office/officeart/2005/8/layout/lProcess1"/>
    <dgm:cxn modelId="{41235E1C-EAA0-485B-B11B-972A832E31A7}" type="presParOf" srcId="{AF4AB44E-E5EB-4D36-AECA-646E2D0B38FD}" destId="{9509673C-0D66-4682-881E-6F1E78DEE945}" srcOrd="7" destOrd="0" presId="urn:microsoft.com/office/officeart/2005/8/layout/lProcess1"/>
    <dgm:cxn modelId="{B372818F-F344-4216-ABD9-4662F7FE92D6}" type="presParOf" srcId="{AF4AB44E-E5EB-4D36-AECA-646E2D0B38FD}" destId="{69DBA1AC-7ED5-48CE-A638-B322CEC28BB0}" srcOrd="8" destOrd="0" presId="urn:microsoft.com/office/officeart/2005/8/layout/lProcess1"/>
    <dgm:cxn modelId="{F46D9AE3-4A40-4D17-85F9-DC61D8F040EC}" type="presParOf" srcId="{FD67F3A4-DD0D-4759-9134-4E4F7DD2A132}" destId="{CB379CDF-8F15-4369-8E17-5D54A5C2965F}" srcOrd="3" destOrd="0" presId="urn:microsoft.com/office/officeart/2005/8/layout/lProcess1"/>
    <dgm:cxn modelId="{3E99198A-0455-4EB1-A10C-6A5837A5A69F}" type="presParOf" srcId="{FD67F3A4-DD0D-4759-9134-4E4F7DD2A132}" destId="{5EC7E14F-4FAC-4DE6-B1DB-6FCE4881A5F7}" srcOrd="4" destOrd="0" presId="urn:microsoft.com/office/officeart/2005/8/layout/lProcess1"/>
    <dgm:cxn modelId="{58B92B76-9CE8-4C4A-A15B-FA4F41927264}" type="presParOf" srcId="{5EC7E14F-4FAC-4DE6-B1DB-6FCE4881A5F7}" destId="{84F2664F-4969-4EDA-A229-0F4847CC452D}" srcOrd="0" destOrd="0" presId="urn:microsoft.com/office/officeart/2005/8/layout/lProcess1"/>
    <dgm:cxn modelId="{B9E96897-552D-4C60-9FA2-AD0B2877E399}" type="presParOf" srcId="{5EC7E14F-4FAC-4DE6-B1DB-6FCE4881A5F7}" destId="{F7314C98-2C89-4D7D-9084-D4C37DC003C8}" srcOrd="1" destOrd="0" presId="urn:microsoft.com/office/officeart/2005/8/layout/lProcess1"/>
    <dgm:cxn modelId="{59833BE8-A53E-4439-B97E-71FF218F2D50}" type="presParOf" srcId="{5EC7E14F-4FAC-4DE6-B1DB-6FCE4881A5F7}" destId="{C515B80D-5B75-4F6F-901C-34D5F455D786}" srcOrd="2" destOrd="0" presId="urn:microsoft.com/office/officeart/2005/8/layout/lProcess1"/>
    <dgm:cxn modelId="{56A19F52-F578-4487-9A17-9F886DE5C9B0}" type="presParOf" srcId="{5EC7E14F-4FAC-4DE6-B1DB-6FCE4881A5F7}" destId="{1EC5550D-5730-485A-99FF-887FB9E3D3ED}" srcOrd="3" destOrd="0" presId="urn:microsoft.com/office/officeart/2005/8/layout/lProcess1"/>
    <dgm:cxn modelId="{D0AAE738-21B5-404A-88FA-71FD6B25DB5C}" type="presParOf" srcId="{5EC7E14F-4FAC-4DE6-B1DB-6FCE4881A5F7}" destId="{F92A11F1-4B0C-4307-8F1E-796E6906FBC2}" srcOrd="4" destOrd="0" presId="urn:microsoft.com/office/officeart/2005/8/layout/lProcess1"/>
    <dgm:cxn modelId="{C0F64AD2-47BB-489A-8EFA-BBE8D1D75DA2}" type="presParOf" srcId="{FD67F3A4-DD0D-4759-9134-4E4F7DD2A132}" destId="{94F2978B-2684-4E5F-804D-13785127F995}" srcOrd="5" destOrd="0" presId="urn:microsoft.com/office/officeart/2005/8/layout/lProcess1"/>
    <dgm:cxn modelId="{8FB2A78B-FF32-4B8E-B0C3-5DD3187EB027}" type="presParOf" srcId="{FD67F3A4-DD0D-4759-9134-4E4F7DD2A132}" destId="{90456A2F-A3C1-42FB-8D3A-E1C81D6FFB4D}" srcOrd="6" destOrd="0" presId="urn:microsoft.com/office/officeart/2005/8/layout/lProcess1"/>
    <dgm:cxn modelId="{FE337AB5-5CB9-476E-9D6A-8CF1E3335F4E}" type="presParOf" srcId="{90456A2F-A3C1-42FB-8D3A-E1C81D6FFB4D}" destId="{D211BB88-433D-430C-BBA6-77EDDA91CB18}" srcOrd="0" destOrd="0" presId="urn:microsoft.com/office/officeart/2005/8/layout/lProcess1"/>
    <dgm:cxn modelId="{5E542BCC-5484-4D85-A416-B02DB074AFE5}" type="presParOf" srcId="{90456A2F-A3C1-42FB-8D3A-E1C81D6FFB4D}" destId="{B8CDF86D-DCEC-4AA5-A199-0C28E4BAE078}" srcOrd="1" destOrd="0" presId="urn:microsoft.com/office/officeart/2005/8/layout/lProcess1"/>
    <dgm:cxn modelId="{F75B336E-24B2-417A-A3E0-6DCC8D80A67C}" type="presParOf" srcId="{90456A2F-A3C1-42FB-8D3A-E1C81D6FFB4D}" destId="{CC36EF06-8DF9-4C19-889C-DB0ED6FF133A}" srcOrd="2" destOrd="0" presId="urn:microsoft.com/office/officeart/2005/8/layout/lProcess1"/>
    <dgm:cxn modelId="{5CB0DDBE-8674-4C3F-A36A-ED9DF8396FAD}" type="presParOf" srcId="{90456A2F-A3C1-42FB-8D3A-E1C81D6FFB4D}" destId="{5A8A20CC-2BC8-4B0A-B573-A3D1C09A3AD9}" srcOrd="3" destOrd="0" presId="urn:microsoft.com/office/officeart/2005/8/layout/lProcess1"/>
    <dgm:cxn modelId="{C5BD1E8C-C60B-4DAE-89B3-5D15901B2A4B}" type="presParOf" srcId="{90456A2F-A3C1-42FB-8D3A-E1C81D6FFB4D}" destId="{214CA7C7-C214-47B3-BB00-812216562B56}" srcOrd="4" destOrd="0" presId="urn:microsoft.com/office/officeart/2005/8/layout/lProcess1"/>
    <dgm:cxn modelId="{B204879A-BB80-4C56-9140-C9CA985F1420}" type="presParOf" srcId="{90456A2F-A3C1-42FB-8D3A-E1C81D6FFB4D}" destId="{998758A9-3270-44C6-8AA5-09DC92B5E53D}" srcOrd="5" destOrd="0" presId="urn:microsoft.com/office/officeart/2005/8/layout/lProcess1"/>
    <dgm:cxn modelId="{C4FD313A-D589-4F5C-BDC2-66D514CE511C}" type="presParOf" srcId="{90456A2F-A3C1-42FB-8D3A-E1C81D6FFB4D}" destId="{CFE64B0C-3EF6-4D53-8017-7FBD40CE57EC}" srcOrd="6" destOrd="0" presId="urn:microsoft.com/office/officeart/2005/8/layout/lProcess1"/>
    <dgm:cxn modelId="{C5F5AFB2-B8EF-45FC-BD9B-9D21320159CA}" type="presParOf" srcId="{90456A2F-A3C1-42FB-8D3A-E1C81D6FFB4D}" destId="{18127F67-21AB-4580-85A4-267BE736B2C7}" srcOrd="7" destOrd="0" presId="urn:microsoft.com/office/officeart/2005/8/layout/lProcess1"/>
    <dgm:cxn modelId="{33488F60-6136-4A19-B3B1-DB1031A35644}" type="presParOf" srcId="{90456A2F-A3C1-42FB-8D3A-E1C81D6FFB4D}" destId="{4674E0A1-D11A-4EDE-94A3-9C15CA51A6DF}" srcOrd="8" destOrd="0" presId="urn:microsoft.com/office/officeart/2005/8/layout/lProcess1"/>
    <dgm:cxn modelId="{C41AAAF1-34DC-455C-8E6D-C2501DCAE2F0}" type="presParOf" srcId="{FD67F3A4-DD0D-4759-9134-4E4F7DD2A132}" destId="{4DA8CE61-5685-4893-8F45-99A385783CC4}" srcOrd="7" destOrd="0" presId="urn:microsoft.com/office/officeart/2005/8/layout/lProcess1"/>
    <dgm:cxn modelId="{0C54E334-0F4C-46F9-B348-BDD7F0087B84}" type="presParOf" srcId="{FD67F3A4-DD0D-4759-9134-4E4F7DD2A132}" destId="{CCA5609C-C18F-4DE5-9583-85AD8DA3F94A}" srcOrd="8" destOrd="0" presId="urn:microsoft.com/office/officeart/2005/8/layout/lProcess1"/>
    <dgm:cxn modelId="{475E64E3-D7A3-4876-AF1C-1918193018E4}" type="presParOf" srcId="{CCA5609C-C18F-4DE5-9583-85AD8DA3F94A}" destId="{650E50A0-1114-4063-817F-73E164B7F62B}" srcOrd="0" destOrd="0" presId="urn:microsoft.com/office/officeart/2005/8/layout/lProcess1"/>
    <dgm:cxn modelId="{FF34DA3D-CB4D-4F18-B3A9-6916D67C3A65}" type="presParOf" srcId="{CCA5609C-C18F-4DE5-9583-85AD8DA3F94A}" destId="{9D5666C4-EBDD-47C2-A38B-D742ABAD1783}" srcOrd="1" destOrd="0" presId="urn:microsoft.com/office/officeart/2005/8/layout/lProcess1"/>
    <dgm:cxn modelId="{1D93C686-E540-417F-8EDE-28B0939DF738}" type="presParOf" srcId="{CCA5609C-C18F-4DE5-9583-85AD8DA3F94A}" destId="{5D562991-1AD2-4B46-8360-DB9A3FE8E7EB}" srcOrd="2" destOrd="0" presId="urn:microsoft.com/office/officeart/2005/8/layout/lProcess1"/>
    <dgm:cxn modelId="{95AA0591-3A61-4032-8753-9556A8D6BBE1}" type="presParOf" srcId="{CCA5609C-C18F-4DE5-9583-85AD8DA3F94A}" destId="{12AECB8C-F75B-46B2-8484-935A6494C84E}" srcOrd="3" destOrd="0" presId="urn:microsoft.com/office/officeart/2005/8/layout/lProcess1"/>
    <dgm:cxn modelId="{347CE3A9-2F90-41CF-89DB-73430381410D}" type="presParOf" srcId="{CCA5609C-C18F-4DE5-9583-85AD8DA3F94A}" destId="{4E68FE71-F940-44BF-9C0E-382C96CD360E}" srcOrd="4" destOrd="0" presId="urn:microsoft.com/office/officeart/2005/8/layout/lProcess1"/>
    <dgm:cxn modelId="{E8CC08BA-3CD2-4C69-B630-E15A1907C619}" type="presParOf" srcId="{CCA5609C-C18F-4DE5-9583-85AD8DA3F94A}" destId="{F94D0F8F-E445-45EB-948F-317A0EB6A7C1}" srcOrd="5" destOrd="0" presId="urn:microsoft.com/office/officeart/2005/8/layout/lProcess1"/>
    <dgm:cxn modelId="{90E08CD6-1269-4D53-85C4-BAD7ACE02EB6}" type="presParOf" srcId="{CCA5609C-C18F-4DE5-9583-85AD8DA3F94A}" destId="{07B71D76-6A13-4600-A79D-9380E60B55B6}" srcOrd="6" destOrd="0" presId="urn:microsoft.com/office/officeart/2005/8/layout/lProcess1"/>
    <dgm:cxn modelId="{65FDEFC3-D64D-4490-94DB-C1D49FCB51F5}" type="presParOf" srcId="{CCA5609C-C18F-4DE5-9583-85AD8DA3F94A}" destId="{CF4970EB-793B-49A2-9990-F5CBAFB34E23}" srcOrd="7" destOrd="0" presId="urn:microsoft.com/office/officeart/2005/8/layout/lProcess1"/>
    <dgm:cxn modelId="{A46CFFDB-DF63-4B96-A578-351BAB943AF7}" type="presParOf" srcId="{CCA5609C-C18F-4DE5-9583-85AD8DA3F94A}" destId="{663A4990-CDE4-48ED-B980-9CF2E1D28FC5}" srcOrd="8" destOrd="0" presId="urn:microsoft.com/office/officeart/2005/8/layout/lProcess1"/>
    <dgm:cxn modelId="{9B074FD9-26A7-4C9B-93DD-3883E23E90A1}" type="presParOf" srcId="{CCA5609C-C18F-4DE5-9583-85AD8DA3F94A}" destId="{7CFCFB18-5697-4428-A795-832212C7DE72}" srcOrd="9" destOrd="0" presId="urn:microsoft.com/office/officeart/2005/8/layout/lProcess1"/>
    <dgm:cxn modelId="{216406D1-D627-4F93-91B8-600F33006676}" type="presParOf" srcId="{CCA5609C-C18F-4DE5-9583-85AD8DA3F94A}" destId="{292EE1C1-A36C-48F0-9954-B6F2421985F6}" srcOrd="10" destOrd="0" presId="urn:microsoft.com/office/officeart/2005/8/layout/lProcess1"/>
    <dgm:cxn modelId="{A3D90097-B267-4DB5-890B-D0572F1077A6}" type="presParOf" srcId="{FD67F3A4-DD0D-4759-9134-4E4F7DD2A132}" destId="{E397388D-3274-4E3E-A46E-C470DD461072}" srcOrd="9" destOrd="0" presId="urn:microsoft.com/office/officeart/2005/8/layout/lProcess1"/>
    <dgm:cxn modelId="{635B4FD7-9CC8-4C51-8A48-8CDB3E98670D}" type="presParOf" srcId="{FD67F3A4-DD0D-4759-9134-4E4F7DD2A132}" destId="{0C2440F1-03B1-49BD-97FD-C60463712B46}" srcOrd="10" destOrd="0" presId="urn:microsoft.com/office/officeart/2005/8/layout/lProcess1"/>
    <dgm:cxn modelId="{355C5479-DB8C-4DA4-BE51-CE8124D31A0C}" type="presParOf" srcId="{0C2440F1-03B1-49BD-97FD-C60463712B46}" destId="{F3449792-12FD-4442-AFA3-05A2B4E3523F}" srcOrd="0" destOrd="0" presId="urn:microsoft.com/office/officeart/2005/8/layout/lProcess1"/>
    <dgm:cxn modelId="{3DDCFBA1-91A8-464A-BAA8-6129C9B8CD22}" type="presParOf" srcId="{0C2440F1-03B1-49BD-97FD-C60463712B46}" destId="{CB7FF934-4702-4FC2-A40F-66BF120E3FC8}" srcOrd="1" destOrd="0" presId="urn:microsoft.com/office/officeart/2005/8/layout/lProcess1"/>
    <dgm:cxn modelId="{3E31A554-157E-4E63-8080-43F9AE193729}" type="presParOf" srcId="{0C2440F1-03B1-49BD-97FD-C60463712B46}" destId="{4E521A3D-7BB3-4B3C-B861-CE1D3E4A7C68}" srcOrd="2" destOrd="0" presId="urn:microsoft.com/office/officeart/2005/8/layout/lProcess1"/>
    <dgm:cxn modelId="{DA3F009A-2A4B-4E4D-AEB3-047FE4FF9B2C}" type="presParOf" srcId="{0C2440F1-03B1-49BD-97FD-C60463712B46}" destId="{74E4C735-380F-4F50-B24D-FE64AFB2D807}" srcOrd="3" destOrd="0" presId="urn:microsoft.com/office/officeart/2005/8/layout/lProcess1"/>
    <dgm:cxn modelId="{5E1BF383-BF76-4ADF-96AA-821B7A723A25}" type="presParOf" srcId="{0C2440F1-03B1-49BD-97FD-C60463712B46}" destId="{98523D77-6F1B-44CF-ABD3-E8C739ED5880}" srcOrd="4" destOrd="0" presId="urn:microsoft.com/office/officeart/2005/8/layout/l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050FD8-334A-44A4-9B37-DB644C1CC74C}">
      <dsp:nvSpPr>
        <dsp:cNvPr id="0" name=""/>
        <dsp:cNvSpPr/>
      </dsp:nvSpPr>
      <dsp:spPr>
        <a:xfrm>
          <a:off x="177002" y="319478"/>
          <a:ext cx="1086775" cy="38590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Frontend Layer</a:t>
          </a:r>
          <a:endParaRPr lang="en-US" sz="900" kern="1200" dirty="0"/>
        </a:p>
      </dsp:txBody>
      <dsp:txXfrm>
        <a:off x="188305" y="330781"/>
        <a:ext cx="1064169" cy="363294"/>
      </dsp:txXfrm>
    </dsp:sp>
    <dsp:sp modelId="{E85AA6C0-4D28-4C8B-A56C-E71F3EDD38B6}">
      <dsp:nvSpPr>
        <dsp:cNvPr id="0" name=""/>
        <dsp:cNvSpPr/>
      </dsp:nvSpPr>
      <dsp:spPr>
        <a:xfrm rot="5400000">
          <a:off x="696616" y="721066"/>
          <a:ext cx="47546" cy="6371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BC6C1CC-18C9-45EB-BD6B-EB57F54BC5C9}">
      <dsp:nvSpPr>
        <dsp:cNvPr id="0" name=""/>
        <dsp:cNvSpPr/>
      </dsp:nvSpPr>
      <dsp:spPr>
        <a:xfrm>
          <a:off x="177002" y="800471"/>
          <a:ext cx="1086775" cy="364099"/>
        </a:xfrm>
        <a:prstGeom prst="roundRect">
          <a:avLst>
            <a:gd name="adj" fmla="val 10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b="0" kern="1200" dirty="0"/>
            <a:t>Technology: React.js</a:t>
          </a:r>
          <a:endParaRPr lang="en-US" sz="800" b="0" kern="1200" dirty="0"/>
        </a:p>
      </dsp:txBody>
      <dsp:txXfrm>
        <a:off x="187666" y="811135"/>
        <a:ext cx="1065447" cy="342771"/>
      </dsp:txXfrm>
    </dsp:sp>
    <dsp:sp modelId="{33629203-85EE-4639-A49D-B9A3E9268958}">
      <dsp:nvSpPr>
        <dsp:cNvPr id="0" name=""/>
        <dsp:cNvSpPr/>
      </dsp:nvSpPr>
      <dsp:spPr>
        <a:xfrm rot="5400000">
          <a:off x="696616" y="1180259"/>
          <a:ext cx="47546" cy="6371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CBC1897-FA9E-4FF6-9EB7-126DA4ED93B3}">
      <dsp:nvSpPr>
        <dsp:cNvPr id="0" name=""/>
        <dsp:cNvSpPr/>
      </dsp:nvSpPr>
      <dsp:spPr>
        <a:xfrm>
          <a:off x="6482" y="1259664"/>
          <a:ext cx="1427816" cy="779639"/>
        </a:xfrm>
        <a:prstGeom prst="roundRect">
          <a:avLst>
            <a:gd name="adj" fmla="val 10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b="0" kern="1200" dirty="0"/>
            <a:t>Rationale: Library for building user interfaces, SPAs. component-based architecture.</a:t>
          </a:r>
          <a:endParaRPr lang="en-US" sz="800" b="0" kern="1200" dirty="0"/>
        </a:p>
      </dsp:txBody>
      <dsp:txXfrm>
        <a:off x="29317" y="1282499"/>
        <a:ext cx="1382146" cy="733969"/>
      </dsp:txXfrm>
    </dsp:sp>
    <dsp:sp modelId="{54236745-6F37-48B1-840A-C622CD8FEB2E}">
      <dsp:nvSpPr>
        <dsp:cNvPr id="0" name=""/>
        <dsp:cNvSpPr/>
      </dsp:nvSpPr>
      <dsp:spPr>
        <a:xfrm rot="5400000">
          <a:off x="696616" y="2054991"/>
          <a:ext cx="47546" cy="6371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236C10BD-480B-4B7C-8293-F1F7FBB9E52B}">
      <dsp:nvSpPr>
        <dsp:cNvPr id="0" name=""/>
        <dsp:cNvSpPr/>
      </dsp:nvSpPr>
      <dsp:spPr>
        <a:xfrm>
          <a:off x="177002" y="2134395"/>
          <a:ext cx="1086775" cy="364099"/>
        </a:xfrm>
        <a:prstGeom prst="roundRect">
          <a:avLst>
            <a:gd name="adj" fmla="val 10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b="0" kern="1200" dirty="0"/>
            <a:t>Testing: Jest,  React Testing Library</a:t>
          </a:r>
          <a:endParaRPr lang="en-US" sz="800" b="0" kern="1200" dirty="0"/>
        </a:p>
      </dsp:txBody>
      <dsp:txXfrm>
        <a:off x="187666" y="2145059"/>
        <a:ext cx="1065447" cy="342771"/>
      </dsp:txXfrm>
    </dsp:sp>
    <dsp:sp modelId="{2415B8A6-4A9F-47C9-BAB7-A3DB952A6540}">
      <dsp:nvSpPr>
        <dsp:cNvPr id="0" name=""/>
        <dsp:cNvSpPr/>
      </dsp:nvSpPr>
      <dsp:spPr>
        <a:xfrm>
          <a:off x="1833840" y="319478"/>
          <a:ext cx="1086775" cy="36409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Backend Layer</a:t>
          </a:r>
          <a:endParaRPr lang="en-US" sz="900" kern="1200" dirty="0"/>
        </a:p>
      </dsp:txBody>
      <dsp:txXfrm>
        <a:off x="1844504" y="330142"/>
        <a:ext cx="1065447" cy="342771"/>
      </dsp:txXfrm>
    </dsp:sp>
    <dsp:sp modelId="{01BFE001-E939-432A-8016-9E2BE01ACD42}">
      <dsp:nvSpPr>
        <dsp:cNvPr id="0" name=""/>
        <dsp:cNvSpPr/>
      </dsp:nvSpPr>
      <dsp:spPr>
        <a:xfrm rot="5400000">
          <a:off x="2353454" y="699266"/>
          <a:ext cx="47546" cy="6371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5A5D14B-5480-4FEB-9757-688BCF8D9544}">
      <dsp:nvSpPr>
        <dsp:cNvPr id="0" name=""/>
        <dsp:cNvSpPr/>
      </dsp:nvSpPr>
      <dsp:spPr>
        <a:xfrm>
          <a:off x="1833840" y="778670"/>
          <a:ext cx="1086775" cy="364099"/>
        </a:xfrm>
        <a:prstGeom prst="roundRect">
          <a:avLst>
            <a:gd name="adj" fmla="val 10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Technology: Python with Sentence Transformers &amp; REST-API</a:t>
          </a:r>
          <a:endParaRPr lang="en-US" sz="800" kern="1200" dirty="0"/>
        </a:p>
      </dsp:txBody>
      <dsp:txXfrm>
        <a:off x="1844504" y="789334"/>
        <a:ext cx="1065447" cy="342771"/>
      </dsp:txXfrm>
    </dsp:sp>
    <dsp:sp modelId="{A83B8811-E163-43EA-9781-819C61AE7DAE}">
      <dsp:nvSpPr>
        <dsp:cNvPr id="0" name=""/>
        <dsp:cNvSpPr/>
      </dsp:nvSpPr>
      <dsp:spPr>
        <a:xfrm rot="5400000">
          <a:off x="2353454" y="1158458"/>
          <a:ext cx="47546" cy="6371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35045E92-A837-444D-8918-339F9750A680}">
      <dsp:nvSpPr>
        <dsp:cNvPr id="0" name=""/>
        <dsp:cNvSpPr/>
      </dsp:nvSpPr>
      <dsp:spPr>
        <a:xfrm>
          <a:off x="1620321" y="1237863"/>
          <a:ext cx="1513812" cy="711799"/>
        </a:xfrm>
        <a:prstGeom prst="roundRect">
          <a:avLst>
            <a:gd name="adj" fmla="val 10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Rationale: Simplifies the development of AI/ML &amp; RESTful web services and microservices architecture.</a:t>
          </a:r>
          <a:endParaRPr lang="en-US" sz="800" kern="1200" dirty="0"/>
        </a:p>
      </dsp:txBody>
      <dsp:txXfrm>
        <a:off x="1641169" y="1258711"/>
        <a:ext cx="1472116" cy="670103"/>
      </dsp:txXfrm>
    </dsp:sp>
    <dsp:sp modelId="{0A657E92-B0B7-451D-A772-1F2A97DA0D22}">
      <dsp:nvSpPr>
        <dsp:cNvPr id="0" name=""/>
        <dsp:cNvSpPr/>
      </dsp:nvSpPr>
      <dsp:spPr>
        <a:xfrm rot="5400000">
          <a:off x="2353454" y="1965351"/>
          <a:ext cx="47546" cy="6371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6421720-DBE0-4183-BF34-61C43929D04A}">
      <dsp:nvSpPr>
        <dsp:cNvPr id="0" name=""/>
        <dsp:cNvSpPr/>
      </dsp:nvSpPr>
      <dsp:spPr>
        <a:xfrm>
          <a:off x="1659695" y="2044756"/>
          <a:ext cx="1435065" cy="484470"/>
        </a:xfrm>
        <a:prstGeom prst="roundRect">
          <a:avLst>
            <a:gd name="adj" fmla="val 10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Microservices Framework: FAST API</a:t>
          </a:r>
          <a:endParaRPr lang="en-US" sz="800" kern="1200" dirty="0"/>
        </a:p>
      </dsp:txBody>
      <dsp:txXfrm>
        <a:off x="1673885" y="2058946"/>
        <a:ext cx="1406685" cy="456090"/>
      </dsp:txXfrm>
    </dsp:sp>
    <dsp:sp modelId="{9509673C-0D66-4682-881E-6F1E78DEE945}">
      <dsp:nvSpPr>
        <dsp:cNvPr id="0" name=""/>
        <dsp:cNvSpPr/>
      </dsp:nvSpPr>
      <dsp:spPr>
        <a:xfrm rot="5400000">
          <a:off x="2353454" y="2553000"/>
          <a:ext cx="47546" cy="4754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69DBA1AC-7ED5-48CE-A638-B322CEC28BB0}">
      <dsp:nvSpPr>
        <dsp:cNvPr id="0" name=""/>
        <dsp:cNvSpPr/>
      </dsp:nvSpPr>
      <dsp:spPr>
        <a:xfrm>
          <a:off x="1586446" y="2624319"/>
          <a:ext cx="1581562" cy="741161"/>
        </a:xfrm>
        <a:prstGeom prst="roundRect">
          <a:avLst>
            <a:gd name="adj" fmla="val 10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Rationale: For building distributed systems and microservices, offering features like, circuit breakers</a:t>
          </a:r>
          <a:endParaRPr lang="en-IN" sz="800" kern="1200" dirty="0"/>
        </a:p>
      </dsp:txBody>
      <dsp:txXfrm>
        <a:off x="1608154" y="2646027"/>
        <a:ext cx="1538146" cy="697745"/>
      </dsp:txXfrm>
    </dsp:sp>
    <dsp:sp modelId="{84F2664F-4969-4EDA-A229-0F4847CC452D}">
      <dsp:nvSpPr>
        <dsp:cNvPr id="0" name=""/>
        <dsp:cNvSpPr/>
      </dsp:nvSpPr>
      <dsp:spPr>
        <a:xfrm>
          <a:off x="3647201" y="319478"/>
          <a:ext cx="1086775" cy="36409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Database Layer</a:t>
          </a:r>
        </a:p>
      </dsp:txBody>
      <dsp:txXfrm>
        <a:off x="3657865" y="330142"/>
        <a:ext cx="1065447" cy="342771"/>
      </dsp:txXfrm>
    </dsp:sp>
    <dsp:sp modelId="{F7314C98-2C89-4D7D-9084-D4C37DC003C8}">
      <dsp:nvSpPr>
        <dsp:cNvPr id="0" name=""/>
        <dsp:cNvSpPr/>
      </dsp:nvSpPr>
      <dsp:spPr>
        <a:xfrm rot="5400000">
          <a:off x="4166815" y="707351"/>
          <a:ext cx="47546" cy="4754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C515B80D-5B75-4F6F-901C-34D5F455D786}">
      <dsp:nvSpPr>
        <dsp:cNvPr id="0" name=""/>
        <dsp:cNvSpPr/>
      </dsp:nvSpPr>
      <dsp:spPr>
        <a:xfrm>
          <a:off x="3367573" y="778670"/>
          <a:ext cx="1646029" cy="472570"/>
        </a:xfrm>
        <a:prstGeom prst="roundRect">
          <a:avLst>
            <a:gd name="adj" fmla="val 10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Distributed Search platform like Open Search or Elastic Search</a:t>
          </a:r>
        </a:p>
      </dsp:txBody>
      <dsp:txXfrm>
        <a:off x="3381414" y="792511"/>
        <a:ext cx="1618347" cy="444888"/>
      </dsp:txXfrm>
    </dsp:sp>
    <dsp:sp modelId="{1EC5550D-5730-485A-99FF-887FB9E3D3ED}">
      <dsp:nvSpPr>
        <dsp:cNvPr id="0" name=""/>
        <dsp:cNvSpPr/>
      </dsp:nvSpPr>
      <dsp:spPr>
        <a:xfrm rot="5400000">
          <a:off x="4166815" y="1275014"/>
          <a:ext cx="47546" cy="4754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F92A11F1-4B0C-4307-8F1E-796E6906FBC2}">
      <dsp:nvSpPr>
        <dsp:cNvPr id="0" name=""/>
        <dsp:cNvSpPr/>
      </dsp:nvSpPr>
      <dsp:spPr>
        <a:xfrm>
          <a:off x="3320157" y="1346334"/>
          <a:ext cx="1740861" cy="937294"/>
        </a:xfrm>
        <a:prstGeom prst="roundRect">
          <a:avLst>
            <a:gd name="adj" fmla="val 10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Rationale: NOSQL with strong support for horizontal scaling &amp; high performance</a:t>
          </a:r>
          <a:endParaRPr lang="en-IN" sz="800" kern="1200" dirty="0"/>
        </a:p>
      </dsp:txBody>
      <dsp:txXfrm>
        <a:off x="3347609" y="1373786"/>
        <a:ext cx="1685957" cy="882390"/>
      </dsp:txXfrm>
    </dsp:sp>
    <dsp:sp modelId="{D211BB88-433D-430C-BBA6-77EDDA91CB18}">
      <dsp:nvSpPr>
        <dsp:cNvPr id="0" name=""/>
        <dsp:cNvSpPr/>
      </dsp:nvSpPr>
      <dsp:spPr>
        <a:xfrm>
          <a:off x="5402707" y="319478"/>
          <a:ext cx="1086775" cy="36409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Integration &amp; Messaging Layer</a:t>
          </a:r>
        </a:p>
      </dsp:txBody>
      <dsp:txXfrm>
        <a:off x="5413371" y="330142"/>
        <a:ext cx="1065447" cy="342771"/>
      </dsp:txXfrm>
    </dsp:sp>
    <dsp:sp modelId="{B8CDF86D-DCEC-4AA5-A199-0C28E4BAE078}">
      <dsp:nvSpPr>
        <dsp:cNvPr id="0" name=""/>
        <dsp:cNvSpPr/>
      </dsp:nvSpPr>
      <dsp:spPr>
        <a:xfrm rot="5400000">
          <a:off x="5922321" y="707351"/>
          <a:ext cx="47546" cy="4754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CC36EF06-8DF9-4C19-889C-DB0ED6FF133A}">
      <dsp:nvSpPr>
        <dsp:cNvPr id="0" name=""/>
        <dsp:cNvSpPr/>
      </dsp:nvSpPr>
      <dsp:spPr>
        <a:xfrm>
          <a:off x="5402707" y="778670"/>
          <a:ext cx="1086775" cy="364099"/>
        </a:xfrm>
        <a:prstGeom prst="roundRect">
          <a:avLst>
            <a:gd name="adj" fmla="val 10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Message Broker: Apache Kafka</a:t>
          </a:r>
        </a:p>
      </dsp:txBody>
      <dsp:txXfrm>
        <a:off x="5413371" y="789334"/>
        <a:ext cx="1065447" cy="342771"/>
      </dsp:txXfrm>
    </dsp:sp>
    <dsp:sp modelId="{5A8A20CC-2BC8-4B0A-B573-A3D1C09A3AD9}">
      <dsp:nvSpPr>
        <dsp:cNvPr id="0" name=""/>
        <dsp:cNvSpPr/>
      </dsp:nvSpPr>
      <dsp:spPr>
        <a:xfrm rot="5400000">
          <a:off x="5922321" y="1166543"/>
          <a:ext cx="47546" cy="4754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214CA7C7-C214-47B3-BB00-812216562B56}">
      <dsp:nvSpPr>
        <dsp:cNvPr id="0" name=""/>
        <dsp:cNvSpPr/>
      </dsp:nvSpPr>
      <dsp:spPr>
        <a:xfrm>
          <a:off x="5213168" y="1237863"/>
          <a:ext cx="1465853" cy="586130"/>
        </a:xfrm>
        <a:prstGeom prst="roundRect">
          <a:avLst>
            <a:gd name="adj" fmla="val 10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Rationale: For EDA, high-throughput, fault-tolerant, and distributed messaging.</a:t>
          </a:r>
          <a:endParaRPr lang="en-IN" sz="800" kern="1200" dirty="0"/>
        </a:p>
      </dsp:txBody>
      <dsp:txXfrm>
        <a:off x="5230335" y="1255030"/>
        <a:ext cx="1431519" cy="551796"/>
      </dsp:txXfrm>
    </dsp:sp>
    <dsp:sp modelId="{998758A9-3270-44C6-8AA5-09DC92B5E53D}">
      <dsp:nvSpPr>
        <dsp:cNvPr id="0" name=""/>
        <dsp:cNvSpPr/>
      </dsp:nvSpPr>
      <dsp:spPr>
        <a:xfrm rot="5400000">
          <a:off x="5922321" y="1847767"/>
          <a:ext cx="47546" cy="4754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CFE64B0C-3EF6-4D53-8017-7FBD40CE57EC}">
      <dsp:nvSpPr>
        <dsp:cNvPr id="0" name=""/>
        <dsp:cNvSpPr/>
      </dsp:nvSpPr>
      <dsp:spPr>
        <a:xfrm>
          <a:off x="5339435" y="1919086"/>
          <a:ext cx="1213319" cy="336555"/>
        </a:xfrm>
        <a:prstGeom prst="roundRect">
          <a:avLst>
            <a:gd name="adj" fmla="val 10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API Gateway: APIGEE</a:t>
          </a:r>
          <a:endParaRPr lang="en-IN" sz="800" kern="1200" dirty="0"/>
        </a:p>
      </dsp:txBody>
      <dsp:txXfrm>
        <a:off x="5349292" y="1928943"/>
        <a:ext cx="1193605" cy="316841"/>
      </dsp:txXfrm>
    </dsp:sp>
    <dsp:sp modelId="{18127F67-21AB-4580-85A4-267BE736B2C7}">
      <dsp:nvSpPr>
        <dsp:cNvPr id="0" name=""/>
        <dsp:cNvSpPr/>
      </dsp:nvSpPr>
      <dsp:spPr>
        <a:xfrm rot="5400000">
          <a:off x="5922321" y="2279415"/>
          <a:ext cx="47546" cy="4754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4674E0A1-D11A-4EDE-94A3-9C15CA51A6DF}">
      <dsp:nvSpPr>
        <dsp:cNvPr id="0" name=""/>
        <dsp:cNvSpPr/>
      </dsp:nvSpPr>
      <dsp:spPr>
        <a:xfrm>
          <a:off x="5226182" y="2350734"/>
          <a:ext cx="1439825" cy="492529"/>
        </a:xfrm>
        <a:prstGeom prst="roundRect">
          <a:avLst>
            <a:gd name="adj" fmla="val 10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Rationale: For routing, rate limiting, and securing microservices.</a:t>
          </a:r>
          <a:endParaRPr lang="en-IN" sz="800" kern="1200" dirty="0"/>
        </a:p>
      </dsp:txBody>
      <dsp:txXfrm>
        <a:off x="5240608" y="2365160"/>
        <a:ext cx="1410973" cy="463677"/>
      </dsp:txXfrm>
    </dsp:sp>
    <dsp:sp modelId="{650E50A0-1114-4063-817F-73E164B7F62B}">
      <dsp:nvSpPr>
        <dsp:cNvPr id="0" name=""/>
        <dsp:cNvSpPr/>
      </dsp:nvSpPr>
      <dsp:spPr>
        <a:xfrm>
          <a:off x="7237689" y="319478"/>
          <a:ext cx="1086775" cy="364099"/>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DevOps and CI/CD</a:t>
          </a:r>
        </a:p>
      </dsp:txBody>
      <dsp:txXfrm>
        <a:off x="7248353" y="330142"/>
        <a:ext cx="1065447" cy="342771"/>
      </dsp:txXfrm>
    </dsp:sp>
    <dsp:sp modelId="{9D5666C4-EBDD-47C2-A38B-D742ABAD1783}">
      <dsp:nvSpPr>
        <dsp:cNvPr id="0" name=""/>
        <dsp:cNvSpPr/>
      </dsp:nvSpPr>
      <dsp:spPr>
        <a:xfrm rot="5400000">
          <a:off x="7757303" y="699266"/>
          <a:ext cx="47546" cy="6371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5D562991-1AD2-4B46-8360-DB9A3FE8E7EB}">
      <dsp:nvSpPr>
        <dsp:cNvPr id="0" name=""/>
        <dsp:cNvSpPr/>
      </dsp:nvSpPr>
      <dsp:spPr>
        <a:xfrm>
          <a:off x="7237689" y="778670"/>
          <a:ext cx="1086775" cy="364099"/>
        </a:xfrm>
        <a:prstGeom prst="roundRect">
          <a:avLst>
            <a:gd name="adj" fmla="val 10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Version Control: Git, GitHub/GitLab</a:t>
          </a:r>
        </a:p>
      </dsp:txBody>
      <dsp:txXfrm>
        <a:off x="7248353" y="789334"/>
        <a:ext cx="1065447" cy="342771"/>
      </dsp:txXfrm>
    </dsp:sp>
    <dsp:sp modelId="{12AECB8C-F75B-46B2-8484-935A6494C84E}">
      <dsp:nvSpPr>
        <dsp:cNvPr id="0" name=""/>
        <dsp:cNvSpPr/>
      </dsp:nvSpPr>
      <dsp:spPr>
        <a:xfrm rot="5400000">
          <a:off x="7757303" y="1158458"/>
          <a:ext cx="47546" cy="6371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4E68FE71-F940-44BF-9C0E-382C96CD360E}">
      <dsp:nvSpPr>
        <dsp:cNvPr id="0" name=""/>
        <dsp:cNvSpPr/>
      </dsp:nvSpPr>
      <dsp:spPr>
        <a:xfrm>
          <a:off x="7110069" y="1237863"/>
          <a:ext cx="1342015" cy="350707"/>
        </a:xfrm>
        <a:prstGeom prst="roundRect">
          <a:avLst>
            <a:gd name="adj" fmla="val 10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Rationale: For source code management and collaboration.</a:t>
          </a:r>
        </a:p>
      </dsp:txBody>
      <dsp:txXfrm>
        <a:off x="7120341" y="1248135"/>
        <a:ext cx="1321471" cy="330163"/>
      </dsp:txXfrm>
    </dsp:sp>
    <dsp:sp modelId="{F94D0F8F-E445-45EB-948F-317A0EB6A7C1}">
      <dsp:nvSpPr>
        <dsp:cNvPr id="0" name=""/>
        <dsp:cNvSpPr/>
      </dsp:nvSpPr>
      <dsp:spPr>
        <a:xfrm rot="5400000">
          <a:off x="7757303" y="1612344"/>
          <a:ext cx="47546" cy="4754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7B71D76-6A13-4600-A79D-9380E60B55B6}">
      <dsp:nvSpPr>
        <dsp:cNvPr id="0" name=""/>
        <dsp:cNvSpPr/>
      </dsp:nvSpPr>
      <dsp:spPr>
        <a:xfrm>
          <a:off x="6831170" y="1683664"/>
          <a:ext cx="1899813" cy="534753"/>
        </a:xfrm>
        <a:prstGeom prst="roundRect">
          <a:avLst>
            <a:gd name="adj" fmla="val 10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fr-FR" sz="800" kern="1200" dirty="0"/>
            <a:t>CI/CD: ADO, Jenkins, </a:t>
          </a:r>
          <a:r>
            <a:rPr lang="fr-FR" sz="800" kern="1200" dirty="0" err="1"/>
            <a:t>GitLab</a:t>
          </a:r>
          <a:r>
            <a:rPr lang="fr-FR" sz="800" kern="1200" dirty="0"/>
            <a:t> CI/CD, or GitHub Actions</a:t>
          </a:r>
          <a:endParaRPr lang="en-IN" sz="800" kern="1200" dirty="0"/>
        </a:p>
      </dsp:txBody>
      <dsp:txXfrm>
        <a:off x="6846832" y="1699326"/>
        <a:ext cx="1868489" cy="503429"/>
      </dsp:txXfrm>
    </dsp:sp>
    <dsp:sp modelId="{CF4970EB-793B-49A2-9990-F5CBAFB34E23}">
      <dsp:nvSpPr>
        <dsp:cNvPr id="0" name=""/>
        <dsp:cNvSpPr/>
      </dsp:nvSpPr>
      <dsp:spPr>
        <a:xfrm rot="5400000">
          <a:off x="7757303" y="2242190"/>
          <a:ext cx="47546" cy="4754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663A4990-CDE4-48ED-B980-9CF2E1D28FC5}">
      <dsp:nvSpPr>
        <dsp:cNvPr id="0" name=""/>
        <dsp:cNvSpPr/>
      </dsp:nvSpPr>
      <dsp:spPr>
        <a:xfrm>
          <a:off x="6946319" y="2313510"/>
          <a:ext cx="1669515" cy="533568"/>
        </a:xfrm>
        <a:prstGeom prst="roundRect">
          <a:avLst>
            <a:gd name="adj" fmla="val 10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Rationale: For automating builds, tests, and deployments.</a:t>
          </a:r>
          <a:endParaRPr lang="en-IN" sz="800" kern="1200" dirty="0"/>
        </a:p>
      </dsp:txBody>
      <dsp:txXfrm>
        <a:off x="6961947" y="2329138"/>
        <a:ext cx="1638259" cy="502312"/>
      </dsp:txXfrm>
    </dsp:sp>
    <dsp:sp modelId="{7CFCFB18-5697-4428-A795-832212C7DE72}">
      <dsp:nvSpPr>
        <dsp:cNvPr id="0" name=""/>
        <dsp:cNvSpPr/>
      </dsp:nvSpPr>
      <dsp:spPr>
        <a:xfrm rot="5400000">
          <a:off x="7757303" y="2870852"/>
          <a:ext cx="47546" cy="4754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292EE1C1-A36C-48F0-9954-B6F2421985F6}">
      <dsp:nvSpPr>
        <dsp:cNvPr id="0" name=""/>
        <dsp:cNvSpPr/>
      </dsp:nvSpPr>
      <dsp:spPr>
        <a:xfrm>
          <a:off x="7237689" y="2942171"/>
          <a:ext cx="1086775" cy="271693"/>
        </a:xfrm>
        <a:prstGeom prst="roundRect">
          <a:avLst>
            <a:gd name="adj" fmla="val 10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IN" sz="800" kern="1200" dirty="0"/>
            <a:t>Containerization: Docker</a:t>
          </a:r>
        </a:p>
      </dsp:txBody>
      <dsp:txXfrm>
        <a:off x="7245647" y="2950129"/>
        <a:ext cx="1070859" cy="255777"/>
      </dsp:txXfrm>
    </dsp:sp>
    <dsp:sp modelId="{F3449792-12FD-4442-AFA3-05A2B4E3523F}">
      <dsp:nvSpPr>
        <dsp:cNvPr id="0" name=""/>
        <dsp:cNvSpPr/>
      </dsp:nvSpPr>
      <dsp:spPr>
        <a:xfrm>
          <a:off x="9115517" y="319478"/>
          <a:ext cx="1086775" cy="271693"/>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lang="en-IN" sz="900" kern="1200" dirty="0"/>
            <a:t>Monitoring &amp; Logging</a:t>
          </a:r>
        </a:p>
      </dsp:txBody>
      <dsp:txXfrm>
        <a:off x="9123475" y="327436"/>
        <a:ext cx="1070859" cy="255777"/>
      </dsp:txXfrm>
    </dsp:sp>
    <dsp:sp modelId="{CB7FF934-4702-4FC2-A40F-66BF120E3FC8}">
      <dsp:nvSpPr>
        <dsp:cNvPr id="0" name=""/>
        <dsp:cNvSpPr/>
      </dsp:nvSpPr>
      <dsp:spPr>
        <a:xfrm rot="5400000">
          <a:off x="9635131" y="614945"/>
          <a:ext cx="47546" cy="4754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4E521A3D-7BB3-4B3C-B861-CE1D3E4A7C68}">
      <dsp:nvSpPr>
        <dsp:cNvPr id="0" name=""/>
        <dsp:cNvSpPr/>
      </dsp:nvSpPr>
      <dsp:spPr>
        <a:xfrm>
          <a:off x="8887164" y="686265"/>
          <a:ext cx="1543481" cy="458265"/>
        </a:xfrm>
        <a:prstGeom prst="roundRect">
          <a:avLst>
            <a:gd name="adj" fmla="val 10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Logging: Dyna Trace, Splunk</a:t>
          </a:r>
          <a:endParaRPr lang="en-IN" sz="800" kern="1200" dirty="0"/>
        </a:p>
      </dsp:txBody>
      <dsp:txXfrm>
        <a:off x="8900586" y="699687"/>
        <a:ext cx="1516637" cy="431421"/>
      </dsp:txXfrm>
    </dsp:sp>
    <dsp:sp modelId="{74E4C735-380F-4F50-B24D-FE64AFB2D807}">
      <dsp:nvSpPr>
        <dsp:cNvPr id="0" name=""/>
        <dsp:cNvSpPr/>
      </dsp:nvSpPr>
      <dsp:spPr>
        <a:xfrm rot="5400000">
          <a:off x="9635131" y="1168304"/>
          <a:ext cx="47546" cy="47546"/>
        </a:xfrm>
        <a:prstGeom prst="rightArrow">
          <a:avLst>
            <a:gd name="adj1" fmla="val 667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98523D77-6F1B-44CF-ABD3-E8C739ED5880}">
      <dsp:nvSpPr>
        <dsp:cNvPr id="0" name=""/>
        <dsp:cNvSpPr/>
      </dsp:nvSpPr>
      <dsp:spPr>
        <a:xfrm>
          <a:off x="8883132" y="1239623"/>
          <a:ext cx="1551545" cy="565489"/>
        </a:xfrm>
        <a:prstGeom prst="roundRect">
          <a:avLst>
            <a:gd name="adj" fmla="val 10000"/>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ctr" anchorCtr="0">
          <a:noAutofit/>
        </a:bodyPr>
        <a:lstStyle/>
        <a:p>
          <a:pPr marL="0" lvl="0" indent="0" algn="ctr" defTabSz="355600">
            <a:lnSpc>
              <a:spcPct val="90000"/>
            </a:lnSpc>
            <a:spcBef>
              <a:spcPct val="0"/>
            </a:spcBef>
            <a:spcAft>
              <a:spcPct val="35000"/>
            </a:spcAft>
            <a:buNone/>
          </a:pPr>
          <a:r>
            <a:rPr lang="en-GB" sz="800" kern="1200" dirty="0"/>
            <a:t>Monitoring: </a:t>
          </a:r>
          <a:r>
            <a:rPr lang="en-IN" sz="800" kern="1200" dirty="0"/>
            <a:t>Prometheus and Grafana</a:t>
          </a:r>
        </a:p>
      </dsp:txBody>
      <dsp:txXfrm>
        <a:off x="8899695" y="1256186"/>
        <a:ext cx="1518419" cy="532363"/>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3/17/2025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3/17/2025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Ø"/>
              <a:defRPr sz="2400">
                <a:solidFill>
                  <a:srgbClr val="FFFFFF"/>
                </a:solidFill>
              </a:defRPr>
            </a:pPr>
            <a:r>
              <a:rPr lang="en-GB" sz="3100" b="1" dirty="0"/>
              <a:t>Coordination Model:</a:t>
            </a:r>
          </a:p>
          <a:p>
            <a:pPr lvl="1">
              <a:buFont typeface="Arial" panose="020B0604020202020204" pitchFamily="34" charset="0"/>
              <a:buChar char="•"/>
              <a:defRPr sz="2400">
                <a:solidFill>
                  <a:srgbClr val="FFFFFF"/>
                </a:solidFill>
              </a:defRPr>
            </a:pPr>
            <a:r>
              <a:rPr lang="en-GB" dirty="0"/>
              <a:t>EAO Governance Board: Includes CTO, Director of Engineering, Executive leadership and CoP leaders.</a:t>
            </a:r>
          </a:p>
          <a:p>
            <a:pPr lvl="1">
              <a:buFont typeface="Arial" panose="020B0604020202020204" pitchFamily="34" charset="0"/>
              <a:buChar char="•"/>
              <a:defRPr sz="2400">
                <a:solidFill>
                  <a:srgbClr val="FFFFFF"/>
                </a:solidFill>
              </a:defRPr>
            </a:pPr>
            <a:r>
              <a:rPr lang="en-GB" dirty="0"/>
              <a:t>Project proposals: Business units  submits project RFP’s/proposals to EAO, EAO checks the alignment, review and approves &amp; monitor.</a:t>
            </a:r>
          </a:p>
          <a:p>
            <a:pPr lvl="1">
              <a:buFont typeface="Arial" panose="020B0604020202020204" pitchFamily="34" charset="0"/>
              <a:buChar char="•"/>
              <a:defRPr sz="2400">
                <a:solidFill>
                  <a:srgbClr val="FFFFFF"/>
                </a:solidFill>
              </a:defRPr>
            </a:pPr>
            <a:r>
              <a:rPr lang="en-GB" dirty="0"/>
              <a:t>Project Alignment: Architects assigned to projects based on CoP expertise.</a:t>
            </a:r>
          </a:p>
          <a:p>
            <a:pPr>
              <a:buFont typeface="Wingdings" panose="05000000000000000000" pitchFamily="2" charset="2"/>
              <a:buChar char="Ø"/>
              <a:defRPr sz="2400">
                <a:solidFill>
                  <a:srgbClr val="FFFFFF"/>
                </a:solidFill>
              </a:defRPr>
            </a:pPr>
            <a:r>
              <a:rPr lang="en-GB" sz="2800" b="1" dirty="0"/>
              <a:t>Communication Channels:</a:t>
            </a:r>
          </a:p>
          <a:p>
            <a:pPr lvl="1">
              <a:buFont typeface="Arial" panose="020B0604020202020204" pitchFamily="34" charset="0"/>
              <a:buChar char="•"/>
              <a:defRPr sz="2400">
                <a:solidFill>
                  <a:srgbClr val="FFFFFF"/>
                </a:solidFill>
              </a:defRPr>
            </a:pPr>
            <a:r>
              <a:rPr lang="en-GB" dirty="0"/>
              <a:t>Regular Updates: Weekly status reports and monthly governance meetings.</a:t>
            </a:r>
          </a:p>
          <a:p>
            <a:pPr>
              <a:buFont typeface="Wingdings" panose="05000000000000000000" pitchFamily="2" charset="2"/>
              <a:buChar char="Ø"/>
              <a:defRPr sz="2400">
                <a:solidFill>
                  <a:srgbClr val="FFFFFF"/>
                </a:solidFill>
              </a:defRPr>
            </a:pPr>
            <a:r>
              <a:rPr lang="en-GB" dirty="0"/>
              <a:t>	</a:t>
            </a:r>
            <a:r>
              <a:rPr lang="en-GB" sz="3100" b="1" dirty="0"/>
              <a:t>Tools:</a:t>
            </a:r>
            <a:r>
              <a:rPr lang="en-GB" sz="3100" dirty="0"/>
              <a:t> </a:t>
            </a:r>
            <a:r>
              <a:rPr lang="en-GB" sz="2800" dirty="0"/>
              <a:t>Use of project management and collaboration tools (Jira, 	Confluence).</a:t>
            </a:r>
          </a:p>
          <a:p>
            <a:pPr>
              <a:buFont typeface="Wingdings" panose="05000000000000000000" pitchFamily="2" charset="2"/>
              <a:buChar char="Ø"/>
              <a:defRPr sz="2400">
                <a:solidFill>
                  <a:srgbClr val="FFFFFF"/>
                </a:solidFill>
              </a:defRPr>
            </a:pPr>
            <a:r>
              <a:rPr lang="en-GB" dirty="0"/>
              <a:t>	</a:t>
            </a:r>
            <a:r>
              <a:rPr lang="en-GB" sz="3100" b="1" dirty="0">
                <a:solidFill>
                  <a:srgbClr val="FFFFFF"/>
                </a:solidFill>
              </a:rPr>
              <a:t>Feedback Loop:</a:t>
            </a:r>
          </a:p>
          <a:p>
            <a:pPr lvl="1">
              <a:buFont typeface="Arial" panose="020B0604020202020204" pitchFamily="34" charset="0"/>
              <a:buChar char="•"/>
              <a:defRPr sz="2400">
                <a:solidFill>
                  <a:srgbClr val="FFFFFF"/>
                </a:solidFill>
              </a:defRPr>
            </a:pPr>
            <a:r>
              <a:rPr lang="en-GB" sz="2600" dirty="0"/>
              <a:t>Continuous Improvement: Regular feedback from projects and CoPs for refinement.</a:t>
            </a:r>
          </a:p>
          <a:p>
            <a:endParaRPr lang="en-IN" dirty="0"/>
          </a:p>
        </p:txBody>
      </p:sp>
      <p:sp>
        <p:nvSpPr>
          <p:cNvPr id="4" name="Slide Number Placeholder 3"/>
          <p:cNvSpPr>
            <a:spLocks noGrp="1"/>
          </p:cNvSpPr>
          <p:nvPr>
            <p:ph type="sldNum" sz="quarter" idx="5"/>
          </p:nvPr>
        </p:nvSpPr>
        <p:spPr/>
        <p:txBody>
          <a:bodyPr/>
          <a:lstStyle/>
          <a:p>
            <a:fld id="{F93199CD-3E1B-4AE6-990F-76F925F5EA9F}" type="slidenum">
              <a:rPr lang="en-IN" smtClean="0"/>
              <a:t>6</a:t>
            </a:fld>
            <a:endParaRPr lang="en-IN"/>
          </a:p>
        </p:txBody>
      </p:sp>
    </p:spTree>
    <p:extLst>
      <p:ext uri="{BB962C8B-B14F-4D97-AF65-F5344CB8AC3E}">
        <p14:creationId xmlns:p14="http://schemas.microsoft.com/office/powerpoint/2010/main" val="1716626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2188825"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2188825"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081" y="4960137"/>
            <a:ext cx="7770376" cy="1463040"/>
          </a:xfrm>
        </p:spPr>
        <p:txBody>
          <a:bodyPr anchor="ctr">
            <a:normAutofit/>
          </a:bodyPr>
          <a:lstStyle>
            <a:lvl1pPr algn="r">
              <a:defRPr sz="4999" spc="200" baseline="0"/>
            </a:lvl1pPr>
          </a:lstStyle>
          <a:p>
            <a:r>
              <a:rPr lang="en-US"/>
              <a:t>Click to edit Master title style</a:t>
            </a:r>
            <a:endParaRPr lang="en-US" dirty="0"/>
          </a:p>
        </p:txBody>
      </p:sp>
      <p:sp>
        <p:nvSpPr>
          <p:cNvPr id="3" name="Subtitle 2"/>
          <p:cNvSpPr>
            <a:spLocks noGrp="1"/>
          </p:cNvSpPr>
          <p:nvPr>
            <p:ph type="subTitle" idx="1"/>
          </p:nvPr>
        </p:nvSpPr>
        <p:spPr>
          <a:xfrm>
            <a:off x="8608357" y="4960137"/>
            <a:ext cx="3199567" cy="1463040"/>
          </a:xfrm>
        </p:spPr>
        <p:txBody>
          <a:bodyPr lIns="91440" rIns="91440" anchor="ctr">
            <a:normAutofit/>
          </a:bodyPr>
          <a:lstStyle>
            <a:lvl1pPr marL="0" indent="0" algn="l">
              <a:lnSpc>
                <a:spcPct val="100000"/>
              </a:lnSpc>
              <a:spcBef>
                <a:spcPts val="0"/>
              </a:spcBef>
              <a:buNone/>
              <a:defRPr sz="1799">
                <a:solidFill>
                  <a:schemeClr val="tx1">
                    <a:lumMod val="95000"/>
                    <a:lumOff val="5000"/>
                  </a:schemeClr>
                </a:solidFill>
              </a:defRPr>
            </a:lvl1pPr>
            <a:lvl2pPr marL="457063" indent="0" algn="ctr">
              <a:buNone/>
              <a:defRPr sz="1799"/>
            </a:lvl2pPr>
            <a:lvl3pPr marL="914126" indent="0" algn="ctr">
              <a:buNone/>
              <a:defRPr sz="1799"/>
            </a:lvl3pPr>
            <a:lvl4pPr marL="1371189" indent="0" algn="ctr">
              <a:buNone/>
              <a:defRPr sz="1799"/>
            </a:lvl4pPr>
            <a:lvl5pPr marL="1828251" indent="0" algn="ctr">
              <a:buNone/>
              <a:defRPr sz="1799"/>
            </a:lvl5pPr>
            <a:lvl6pPr marL="2285314" indent="0" algn="ctr">
              <a:buNone/>
              <a:defRPr sz="1799"/>
            </a:lvl6pPr>
            <a:lvl7pPr marL="2742377" indent="0" algn="ctr">
              <a:buNone/>
              <a:defRPr sz="1799"/>
            </a:lvl7pPr>
            <a:lvl8pPr marL="3199440" indent="0" algn="ctr">
              <a:buNone/>
              <a:defRPr sz="1799"/>
            </a:lvl8pPr>
            <a:lvl9pPr marL="3656503" indent="0" algn="ctr">
              <a:buNone/>
              <a:defRPr sz="17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3/17/2025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8384659"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3067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72517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9" y="762000"/>
            <a:ext cx="262821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343" y="762000"/>
            <a:ext cx="7579926"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cxnSp>
        <p:nvCxnSpPr>
          <p:cNvPr id="7" name="Straight Connector 6"/>
          <p:cNvCxnSpPr/>
          <p:nvPr/>
        </p:nvCxnSpPr>
        <p:spPr>
          <a:xfrm rot="5400000" flipV="1">
            <a:off x="10055781" y="59382"/>
            <a:ext cx="0" cy="9141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85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41C87-7AD9-4845-A077-840E4A0F3F06}"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61540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2188825"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1"/>
            <a:ext cx="12188825"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081" y="4960137"/>
            <a:ext cx="7770376" cy="1463040"/>
          </a:xfrm>
        </p:spPr>
        <p:txBody>
          <a:bodyPr anchor="ctr">
            <a:normAutofit/>
          </a:bodyPr>
          <a:lstStyle>
            <a:lvl1pPr algn="r">
              <a:defRPr sz="4999"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08357" y="4960137"/>
            <a:ext cx="3199567" cy="1463040"/>
          </a:xfrm>
        </p:spPr>
        <p:txBody>
          <a:bodyPr lIns="91440" rIns="91440" anchor="ctr">
            <a:normAutofit/>
          </a:bodyPr>
          <a:lstStyle>
            <a:lvl1pPr marL="0" indent="0">
              <a:lnSpc>
                <a:spcPct val="100000"/>
              </a:lnSpc>
              <a:spcBef>
                <a:spcPts val="0"/>
              </a:spcBef>
              <a:buNone/>
              <a:defRPr sz="1799">
                <a:solidFill>
                  <a:schemeClr val="tx1">
                    <a:lumMod val="95000"/>
                    <a:lumOff val="5000"/>
                  </a:schemeClr>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41C87-7AD9-4845-A077-840E4A0F3F06}"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A013F82-EE5E-44EE-A61D-E31C6657F26F}" type="slidenum">
              <a:rPr lang="en-IN" smtClean="0"/>
              <a:t>‹#›</a:t>
            </a:fld>
            <a:endParaRPr lang="en-IN"/>
          </a:p>
        </p:txBody>
      </p:sp>
      <p:cxnSp>
        <p:nvCxnSpPr>
          <p:cNvPr id="8" name="Straight Connector 7"/>
          <p:cNvCxnSpPr/>
          <p:nvPr/>
        </p:nvCxnSpPr>
        <p:spPr>
          <a:xfrm flipV="1">
            <a:off x="8384659"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7923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3861" y="585216"/>
            <a:ext cx="9717541"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3860" y="2286000"/>
            <a:ext cx="4753642"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7760" y="2286000"/>
            <a:ext cx="4753642"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41C87-7AD9-4845-A077-840E4A0F3F06}"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342592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3861" y="2179636"/>
            <a:ext cx="4753642" cy="822960"/>
          </a:xfrm>
        </p:spPr>
        <p:txBody>
          <a:bodyPr lIns="137160" rIns="137160" anchor="ctr">
            <a:normAutofit/>
          </a:bodyPr>
          <a:lstStyle>
            <a:lvl1pPr marL="0" indent="0">
              <a:spcBef>
                <a:spcPts val="0"/>
              </a:spcBef>
              <a:spcAft>
                <a:spcPts val="0"/>
              </a:spcAft>
              <a:buNone/>
              <a:defRPr sz="2299" b="0" cap="none" baseline="0">
                <a:solidFill>
                  <a:schemeClr val="accent1"/>
                </a:solidFill>
                <a:latin typeface="+mn-lt"/>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023861" y="2967788"/>
            <a:ext cx="4753642"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8" y="2179636"/>
            <a:ext cx="4753642" cy="822960"/>
          </a:xfrm>
        </p:spPr>
        <p:txBody>
          <a:bodyPr lIns="137160" rIns="137160" anchor="ctr">
            <a:normAutofit/>
          </a:bodyPr>
          <a:lstStyle>
            <a:lvl1pPr marL="0" indent="0">
              <a:spcBef>
                <a:spcPts val="0"/>
              </a:spcBef>
              <a:spcAft>
                <a:spcPts val="0"/>
              </a:spcAft>
              <a:buNone/>
              <a:defRPr lang="en-US" sz="2299" b="0" kern="1200" cap="none" baseline="0" dirty="0">
                <a:solidFill>
                  <a:schemeClr val="accent1"/>
                </a:solidFill>
                <a:latin typeface="+mn-lt"/>
                <a:ea typeface="+mn-ea"/>
                <a:cs typeface="+mn-cs"/>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marL="0" lvl="0" indent="0" algn="l" defTabSz="914126" rtl="0" eaLnBrk="1" latinLnBrk="0" hangingPunct="1">
              <a:lnSpc>
                <a:spcPct val="90000"/>
              </a:lnSpc>
              <a:spcBef>
                <a:spcPts val="1799"/>
              </a:spcBef>
              <a:buNone/>
            </a:pPr>
            <a:r>
              <a:rPr lang="en-US"/>
              <a:t>Click to edit Master text styles</a:t>
            </a:r>
          </a:p>
        </p:txBody>
      </p:sp>
      <p:sp>
        <p:nvSpPr>
          <p:cNvPr id="6" name="Content Placeholder 5"/>
          <p:cNvSpPr>
            <a:spLocks noGrp="1"/>
          </p:cNvSpPr>
          <p:nvPr>
            <p:ph sz="quarter" idx="4"/>
          </p:nvPr>
        </p:nvSpPr>
        <p:spPr>
          <a:xfrm>
            <a:off x="5989328" y="2967788"/>
            <a:ext cx="4753642"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41C87-7AD9-4845-A077-840E4A0F3F06}" type="datetimeFigureOut">
              <a:rPr lang="en-US" smtClean="0"/>
              <a:t>3/17/2025</a:t>
            </a:fld>
            <a:endParaRPr lang="en-US"/>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76268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41C87-7AD9-4845-A077-840E4A0F3F06}" type="datetimeFigureOut">
              <a:rPr lang="en-US" smtClean="0"/>
              <a:t>3/17/2025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422612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41C87-7AD9-4845-A077-840E4A0F3F06}" type="datetimeFigureOut">
              <a:rPr lang="en-US" smtClean="0"/>
              <a:t>3/17/2025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231432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3861" y="471509"/>
            <a:ext cx="4387977" cy="1737360"/>
          </a:xfrm>
        </p:spPr>
        <p:txBody>
          <a:bodyPr>
            <a:noAutofit/>
          </a:bodyPr>
          <a:lstStyle>
            <a:lvl1pPr>
              <a:lnSpc>
                <a:spcPct val="80000"/>
              </a:lnSpc>
              <a:defRPr sz="3999"/>
            </a:lvl1pPr>
          </a:lstStyle>
          <a:p>
            <a:r>
              <a:rPr lang="en-US"/>
              <a:t>Click to edit Master title style</a:t>
            </a:r>
            <a:endParaRPr lang="en-US" dirty="0"/>
          </a:p>
        </p:txBody>
      </p:sp>
      <p:sp>
        <p:nvSpPr>
          <p:cNvPr id="3" name="Content Placeholder 2"/>
          <p:cNvSpPr>
            <a:spLocks noGrp="1"/>
          </p:cNvSpPr>
          <p:nvPr>
            <p:ph idx="1"/>
          </p:nvPr>
        </p:nvSpPr>
        <p:spPr>
          <a:xfrm>
            <a:off x="5713512" y="822960"/>
            <a:ext cx="5676945" cy="5184648"/>
          </a:xfrm>
        </p:spPr>
        <p:txBody>
          <a:bodyPr/>
          <a:lstStyle>
            <a:lvl1pPr>
              <a:defRPr sz="2399"/>
            </a:lvl1pPr>
            <a:lvl2pPr>
              <a:defRPr sz="1999"/>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3861" y="2257506"/>
            <a:ext cx="4387977" cy="3762294"/>
          </a:xfrm>
        </p:spPr>
        <p:txBody>
          <a:bodyPr lIns="91440" rIns="91440">
            <a:normAutofit/>
          </a:bodyPr>
          <a:lstStyle>
            <a:lvl1pPr marL="0" indent="0">
              <a:lnSpc>
                <a:spcPct val="108000"/>
              </a:lnSpc>
              <a:spcBef>
                <a:spcPts val="600"/>
              </a:spcBef>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013F82-EE5E-44EE-A61D-E31C6657F26F}" type="slidenum">
              <a:rPr lang="en-IN" smtClean="0"/>
              <a:t>‹#›</a:t>
            </a:fld>
            <a:endParaRPr lang="en-IN"/>
          </a:p>
        </p:txBody>
      </p:sp>
    </p:spTree>
    <p:extLst>
      <p:ext uri="{BB962C8B-B14F-4D97-AF65-F5344CB8AC3E}">
        <p14:creationId xmlns:p14="http://schemas.microsoft.com/office/powerpoint/2010/main" val="185367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81" y="4960138"/>
            <a:ext cx="7770376" cy="1463040"/>
          </a:xfrm>
        </p:spPr>
        <p:txBody>
          <a:bodyPr anchor="ctr">
            <a:normAutofit/>
          </a:bodyPr>
          <a:lstStyle>
            <a:lvl1pPr algn="r">
              <a:defRPr sz="4999"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5778" cy="4572000"/>
          </a:xfrm>
          <a:solidFill>
            <a:schemeClr val="accent1">
              <a:lumMod val="60000"/>
              <a:lumOff val="40000"/>
            </a:schemeClr>
          </a:solidFill>
        </p:spPr>
        <p:txBody>
          <a:bodyPr lIns="457200" tIns="365760" rIns="45720" bIns="45720" anchor="t"/>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r>
              <a:rPr lang="en-US"/>
              <a:t>Click icon to add picture</a:t>
            </a:r>
            <a:endParaRPr lang="en-US" dirty="0"/>
          </a:p>
        </p:txBody>
      </p:sp>
      <p:sp>
        <p:nvSpPr>
          <p:cNvPr id="4" name="Text Placeholder 3"/>
          <p:cNvSpPr>
            <a:spLocks noGrp="1"/>
          </p:cNvSpPr>
          <p:nvPr>
            <p:ph type="body" sz="half" idx="2"/>
          </p:nvPr>
        </p:nvSpPr>
        <p:spPr>
          <a:xfrm>
            <a:off x="8608357" y="4960138"/>
            <a:ext cx="3199567" cy="1463040"/>
          </a:xfrm>
        </p:spPr>
        <p:txBody>
          <a:bodyPr lIns="91440" rIns="91440" anchor="ctr">
            <a:normAutofit/>
          </a:bodyPr>
          <a:lstStyle>
            <a:lvl1pPr marL="0" indent="0">
              <a:lnSpc>
                <a:spcPct val="100000"/>
              </a:lnSpc>
              <a:spcBef>
                <a:spcPts val="0"/>
              </a:spcBef>
              <a:buNone/>
              <a:defRPr sz="1799">
                <a:solidFill>
                  <a:schemeClr val="tx1">
                    <a:lumMod val="95000"/>
                    <a:lumOff val="5000"/>
                  </a:schemeClr>
                </a:solidFill>
              </a:defRPr>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F41C87-7AD9-4845-A077-840E4A0F3F06}"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A013F82-EE5E-44EE-A61D-E31C6657F26F}" type="slidenum">
              <a:rPr lang="en-IN" smtClean="0"/>
              <a:pPr/>
              <a:t>‹#›</a:t>
            </a:fld>
            <a:endParaRPr lang="en-IN"/>
          </a:p>
        </p:txBody>
      </p:sp>
      <p:cxnSp>
        <p:nvCxnSpPr>
          <p:cNvPr id="8" name="Straight Connector 7"/>
          <p:cNvCxnSpPr/>
          <p:nvPr/>
        </p:nvCxnSpPr>
        <p:spPr>
          <a:xfrm flipV="1">
            <a:off x="8384659"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016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3861" y="585216"/>
            <a:ext cx="9717541"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3862" y="2286000"/>
            <a:ext cx="9717542"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3863" y="6470704"/>
            <a:ext cx="215358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3F41C87-7AD9-4845-A077-840E4A0F3F06}" type="datetimeFigureOut">
              <a:rPr lang="en-US" smtClean="0"/>
              <a:pPr/>
              <a:t>3/17/2025</a:t>
            </a:fld>
            <a:endParaRPr lang="en-US"/>
          </a:p>
        </p:txBody>
      </p:sp>
      <p:sp>
        <p:nvSpPr>
          <p:cNvPr id="5" name="Footer Placeholder 4"/>
          <p:cNvSpPr>
            <a:spLocks noGrp="1"/>
          </p:cNvSpPr>
          <p:nvPr>
            <p:ph type="ftr" sz="quarter" idx="3"/>
          </p:nvPr>
        </p:nvSpPr>
        <p:spPr>
          <a:xfrm>
            <a:off x="4841671" y="6470704"/>
            <a:ext cx="5899922"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4511" y="6470704"/>
            <a:ext cx="97341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A013F82-EE5E-44EE-A61D-E31C6657F26F}" type="slidenum">
              <a:rPr lang="en-US" smtClean="0"/>
              <a:pPr/>
              <a:t>‹#›</a:t>
            </a:fld>
            <a:endParaRPr lang="en-US"/>
          </a:p>
        </p:txBody>
      </p:sp>
      <p:cxnSp>
        <p:nvCxnSpPr>
          <p:cNvPr id="7" name="Straight Connector 6"/>
          <p:cNvCxnSpPr/>
          <p:nvPr/>
        </p:nvCxnSpPr>
        <p:spPr>
          <a:xfrm flipV="1">
            <a:off x="761802"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9220677"/>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126" rtl="0" eaLnBrk="1" latinLnBrk="0" hangingPunct="1">
        <a:lnSpc>
          <a:spcPct val="80000"/>
        </a:lnSpc>
        <a:spcBef>
          <a:spcPct val="0"/>
        </a:spcBef>
        <a:buNone/>
        <a:defRPr sz="4999" kern="1200" cap="all" spc="100" baseline="0">
          <a:solidFill>
            <a:schemeClr val="tx1">
              <a:lumMod val="95000"/>
              <a:lumOff val="5000"/>
            </a:schemeClr>
          </a:solidFill>
          <a:latin typeface="+mj-lt"/>
          <a:ea typeface="+mj-ea"/>
          <a:cs typeface="+mj-cs"/>
        </a:defRPr>
      </a:lvl1pPr>
    </p:titleStyle>
    <p:bodyStyle>
      <a:lvl1pPr marL="91413" indent="-91413" algn="l" defTabSz="914126"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p15:clr>
            <a:srgbClr val="F26B43"/>
          </p15:clr>
        </p15:guide>
        <p15:guide id="2" orient="horz" pos="216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a:bodyPr>
          <a:lstStyle/>
          <a:p>
            <a:r>
              <a:rPr lang="en-US" sz="6000" dirty="0"/>
              <a:t>Customer search platform</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20" y="485068"/>
            <a:ext cx="5430591" cy="1211584"/>
          </a:xfrm>
        </p:spPr>
        <p:txBody>
          <a:bodyPr/>
          <a:lstStyle/>
          <a:p>
            <a:r>
              <a:rPr lang="en-US" dirty="0"/>
              <a:t>Solution Architecture</a:t>
            </a:r>
          </a:p>
        </p:txBody>
      </p:sp>
      <p:sp>
        <p:nvSpPr>
          <p:cNvPr id="3" name="Text Placeholder 2"/>
          <p:cNvSpPr>
            <a:spLocks noGrp="1"/>
          </p:cNvSpPr>
          <p:nvPr>
            <p:ph type="body" idx="1"/>
          </p:nvPr>
        </p:nvSpPr>
        <p:spPr>
          <a:xfrm>
            <a:off x="901347" y="1340768"/>
            <a:ext cx="4753642" cy="822960"/>
          </a:xfrm>
        </p:spPr>
        <p:txBody>
          <a:bodyPr/>
          <a:lstStyle/>
          <a:p>
            <a:r>
              <a:rPr lang="en-IN" dirty="0">
                <a:solidFill>
                  <a:schemeClr val="accent2"/>
                </a:solidFill>
              </a:rPr>
              <a:t>Load Balancer Layer</a:t>
            </a:r>
            <a:endParaRPr lang="en-US" dirty="0">
              <a:solidFill>
                <a:schemeClr val="accent2"/>
              </a:solidFill>
            </a:endParaRPr>
          </a:p>
        </p:txBody>
      </p:sp>
      <p:sp>
        <p:nvSpPr>
          <p:cNvPr id="4" name="Content Placeholder 3"/>
          <p:cNvSpPr>
            <a:spLocks noGrp="1"/>
          </p:cNvSpPr>
          <p:nvPr>
            <p:ph sz="half" idx="2"/>
          </p:nvPr>
        </p:nvSpPr>
        <p:spPr>
          <a:xfrm>
            <a:off x="909836" y="2060848"/>
            <a:ext cx="4753642" cy="3341572"/>
          </a:xfrm>
        </p:spPr>
        <p:txBody>
          <a:bodyPr>
            <a:normAutofit fontScale="70000" lnSpcReduction="20000"/>
          </a:bodyPr>
          <a:lstStyle/>
          <a:p>
            <a:r>
              <a:rPr lang="en-GB" b="1" dirty="0"/>
              <a:t>Components:</a:t>
            </a:r>
            <a:endParaRPr lang="en-GB" dirty="0"/>
          </a:p>
          <a:p>
            <a:pPr algn="just">
              <a:buFont typeface="Arial" panose="020B0604020202020204" pitchFamily="34" charset="0"/>
              <a:buChar char="•"/>
            </a:pPr>
            <a:r>
              <a:rPr lang="en-GB" b="1" dirty="0"/>
              <a:t>Kubernetes Ingress(ALB):</a:t>
            </a:r>
            <a:r>
              <a:rPr lang="en-GB" dirty="0"/>
              <a:t> Distributes incoming application traffic across multiple targets (EKS cluster) in different Availability Zones (AZs).</a:t>
            </a:r>
          </a:p>
          <a:p>
            <a:r>
              <a:rPr lang="en-GB" b="1" dirty="0"/>
              <a:t>Responsibilities:</a:t>
            </a:r>
          </a:p>
          <a:p>
            <a:pPr>
              <a:buFont typeface="Arial" panose="020B0604020202020204" pitchFamily="34" charset="0"/>
              <a:buChar char="•"/>
            </a:pPr>
            <a:r>
              <a:rPr lang="en-GB" dirty="0"/>
              <a:t>Ensure high availability and fault tolerance by distributing traffic across multiple AZs.</a:t>
            </a:r>
          </a:p>
          <a:p>
            <a:pPr>
              <a:buFont typeface="Arial" panose="020B0604020202020204" pitchFamily="34" charset="0"/>
              <a:buChar char="•"/>
            </a:pPr>
            <a:r>
              <a:rPr lang="en-GB" sz="2100" dirty="0"/>
              <a:t>manages external access to services within a Kubernetes cluster(HTTP/HTTPS traffic)</a:t>
            </a:r>
          </a:p>
          <a:p>
            <a:pPr>
              <a:buFont typeface="Arial" panose="020B0604020202020204" pitchFamily="34" charset="0"/>
              <a:buChar char="•"/>
            </a:pPr>
            <a:r>
              <a:rPr lang="en-GB" dirty="0"/>
              <a:t>Perform health checks and route traffic to healthy targets.</a:t>
            </a:r>
          </a:p>
          <a:p>
            <a:pPr lvl="1"/>
            <a:endParaRPr lang="en-US" dirty="0"/>
          </a:p>
        </p:txBody>
      </p:sp>
      <p:sp>
        <p:nvSpPr>
          <p:cNvPr id="5" name="Text Placeholder 4"/>
          <p:cNvSpPr>
            <a:spLocks noGrp="1"/>
          </p:cNvSpPr>
          <p:nvPr>
            <p:ph type="body" sz="quarter" idx="3"/>
          </p:nvPr>
        </p:nvSpPr>
        <p:spPr>
          <a:xfrm>
            <a:off x="5973655" y="1332455"/>
            <a:ext cx="4753642" cy="822960"/>
          </a:xfrm>
        </p:spPr>
        <p:txBody>
          <a:bodyPr/>
          <a:lstStyle/>
          <a:p>
            <a:r>
              <a:rPr lang="en-IN" dirty="0">
                <a:solidFill>
                  <a:schemeClr val="accent2"/>
                </a:solidFill>
              </a:rPr>
              <a:t>Service Mesh Layer</a:t>
            </a:r>
            <a:endParaRPr lang="en-US" dirty="0">
              <a:solidFill>
                <a:schemeClr val="accent2"/>
              </a:solidFill>
            </a:endParaRPr>
          </a:p>
        </p:txBody>
      </p:sp>
      <p:sp>
        <p:nvSpPr>
          <p:cNvPr id="6" name="Content Placeholder 5"/>
          <p:cNvSpPr>
            <a:spLocks noGrp="1"/>
          </p:cNvSpPr>
          <p:nvPr>
            <p:ph sz="quarter" idx="4"/>
          </p:nvPr>
        </p:nvSpPr>
        <p:spPr>
          <a:xfrm>
            <a:off x="5989328" y="2060848"/>
            <a:ext cx="5217652" cy="3341572"/>
          </a:xfrm>
        </p:spPr>
        <p:txBody>
          <a:bodyPr>
            <a:normAutofit fontScale="70000" lnSpcReduction="20000"/>
          </a:bodyPr>
          <a:lstStyle/>
          <a:p>
            <a:pPr algn="just"/>
            <a:r>
              <a:rPr lang="en-GB" b="1" dirty="0"/>
              <a:t>Components:</a:t>
            </a:r>
            <a:endParaRPr lang="en-GB" dirty="0"/>
          </a:p>
          <a:p>
            <a:pPr algn="just">
              <a:buFont typeface="Arial" panose="020B0604020202020204" pitchFamily="34" charset="0"/>
              <a:buChar char="•"/>
            </a:pPr>
            <a:r>
              <a:rPr lang="en-GB" b="1" dirty="0"/>
              <a:t>Service Mesh Control Plane:</a:t>
            </a:r>
            <a:r>
              <a:rPr lang="en-GB" dirty="0"/>
              <a:t> Manages configuration, policies, and observability of the service mesh.</a:t>
            </a:r>
          </a:p>
          <a:p>
            <a:pPr algn="just">
              <a:buFont typeface="Arial" panose="020B0604020202020204" pitchFamily="34" charset="0"/>
              <a:buChar char="•"/>
            </a:pPr>
            <a:r>
              <a:rPr lang="en-GB" b="1" dirty="0"/>
              <a:t>Service Mesh Data Plane (Sidecar Proxies):</a:t>
            </a:r>
            <a:r>
              <a:rPr lang="en-GB" dirty="0"/>
              <a:t> Proxies deployed alongside each microservice(User Service, Account Service, Transaction Service, Notification Service) to handle service-to-service communication, traffic management, and security.</a:t>
            </a:r>
          </a:p>
          <a:p>
            <a:pPr algn="just"/>
            <a:r>
              <a:rPr lang="en-GB" b="1" dirty="0"/>
              <a:t>Responsibilities:</a:t>
            </a:r>
            <a:endParaRPr lang="en-GB" dirty="0"/>
          </a:p>
          <a:p>
            <a:pPr algn="just">
              <a:buFont typeface="Arial" panose="020B0604020202020204" pitchFamily="34" charset="0"/>
              <a:buChar char="•"/>
            </a:pPr>
            <a:r>
              <a:rPr lang="en-GB" dirty="0"/>
              <a:t>Provide traffic management, including routing, retries, and circuit breaking.</a:t>
            </a:r>
          </a:p>
          <a:p>
            <a:pPr algn="just">
              <a:buFont typeface="Arial" panose="020B0604020202020204" pitchFamily="34" charset="0"/>
              <a:buChar char="•"/>
            </a:pPr>
            <a:r>
              <a:rPr lang="en-GB" dirty="0"/>
              <a:t>Enhance security with mutual TLS and access control policies.</a:t>
            </a:r>
          </a:p>
          <a:p>
            <a:pPr algn="just">
              <a:buFont typeface="Arial" panose="020B0604020202020204" pitchFamily="34" charset="0"/>
              <a:buChar char="•"/>
            </a:pPr>
            <a:r>
              <a:rPr lang="en-GB" dirty="0"/>
              <a:t>Improve observability with metrics, logging, and tracing.</a:t>
            </a:r>
          </a:p>
          <a:p>
            <a:pPr algn="just"/>
            <a:endParaRPr lang="en-US" dirty="0"/>
          </a:p>
        </p:txBody>
      </p:sp>
    </p:spTree>
    <p:extLst>
      <p:ext uri="{BB962C8B-B14F-4D97-AF65-F5344CB8AC3E}">
        <p14:creationId xmlns:p14="http://schemas.microsoft.com/office/powerpoint/2010/main" val="675894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7828" y="476672"/>
            <a:ext cx="5358583" cy="1335032"/>
          </a:xfrm>
        </p:spPr>
        <p:txBody>
          <a:bodyPr/>
          <a:lstStyle/>
          <a:p>
            <a:r>
              <a:rPr lang="en-US" dirty="0"/>
              <a:t>Solution Architecture</a:t>
            </a:r>
          </a:p>
        </p:txBody>
      </p:sp>
      <p:sp>
        <p:nvSpPr>
          <p:cNvPr id="3" name="Text Placeholder 2"/>
          <p:cNvSpPr>
            <a:spLocks noGrp="1"/>
          </p:cNvSpPr>
          <p:nvPr>
            <p:ph type="body" idx="1"/>
          </p:nvPr>
        </p:nvSpPr>
        <p:spPr>
          <a:xfrm>
            <a:off x="837828" y="1176184"/>
            <a:ext cx="4753642" cy="822960"/>
          </a:xfrm>
        </p:spPr>
        <p:txBody>
          <a:bodyPr/>
          <a:lstStyle/>
          <a:p>
            <a:r>
              <a:rPr lang="en-IN" dirty="0">
                <a:solidFill>
                  <a:schemeClr val="accent2"/>
                </a:solidFill>
              </a:rPr>
              <a:t>Application Layer (Microservices)</a:t>
            </a:r>
            <a:endParaRPr lang="en-US" dirty="0">
              <a:solidFill>
                <a:schemeClr val="accent2"/>
              </a:solidFill>
            </a:endParaRPr>
          </a:p>
        </p:txBody>
      </p:sp>
      <p:sp>
        <p:nvSpPr>
          <p:cNvPr id="4" name="Content Placeholder 3"/>
          <p:cNvSpPr>
            <a:spLocks noGrp="1"/>
          </p:cNvSpPr>
          <p:nvPr>
            <p:ph sz="half" idx="2"/>
          </p:nvPr>
        </p:nvSpPr>
        <p:spPr>
          <a:xfrm>
            <a:off x="935189" y="1844824"/>
            <a:ext cx="4753642" cy="3341572"/>
          </a:xfrm>
        </p:spPr>
        <p:txBody>
          <a:bodyPr>
            <a:noAutofit/>
          </a:bodyPr>
          <a:lstStyle/>
          <a:p>
            <a:pPr algn="just"/>
            <a:r>
              <a:rPr lang="en-GB" sz="1500" b="1" dirty="0"/>
              <a:t>Components:</a:t>
            </a:r>
            <a:endParaRPr lang="en-GB" sz="1500" dirty="0"/>
          </a:p>
          <a:p>
            <a:pPr algn="just">
              <a:buFont typeface="Arial" panose="020B0604020202020204" pitchFamily="34" charset="0"/>
              <a:buChar char="•"/>
            </a:pPr>
            <a:r>
              <a:rPr lang="en-GB" sz="1500" b="1" dirty="0"/>
              <a:t>Search Platform Customer Indexing Pipeline: </a:t>
            </a:r>
            <a:r>
              <a:rPr lang="en-GB" sz="1500" dirty="0"/>
              <a:t>Manages Indexing of data sets in OpenSearch Cluster.</a:t>
            </a:r>
          </a:p>
          <a:p>
            <a:pPr algn="just">
              <a:buFont typeface="Arial" panose="020B0604020202020204" pitchFamily="34" charset="0"/>
              <a:buChar char="•"/>
            </a:pPr>
            <a:r>
              <a:rPr lang="en-GB" sz="1600" b="1" dirty="0"/>
              <a:t>Search Platform Customer Search Service</a:t>
            </a:r>
            <a:r>
              <a:rPr lang="en-GB" sz="1500" b="1" dirty="0"/>
              <a:t>:</a:t>
            </a:r>
            <a:r>
              <a:rPr lang="en-GB" sz="1500" dirty="0"/>
              <a:t> Handles Semantic search requests from the Front end</a:t>
            </a:r>
          </a:p>
          <a:p>
            <a:endParaRPr lang="en-US" sz="1500" dirty="0"/>
          </a:p>
        </p:txBody>
      </p:sp>
      <p:sp>
        <p:nvSpPr>
          <p:cNvPr id="5" name="Text Placeholder 4"/>
          <p:cNvSpPr>
            <a:spLocks noGrp="1"/>
          </p:cNvSpPr>
          <p:nvPr>
            <p:ph type="body" sz="quarter" idx="3"/>
          </p:nvPr>
        </p:nvSpPr>
        <p:spPr>
          <a:xfrm>
            <a:off x="6031344" y="1176184"/>
            <a:ext cx="4753642" cy="822960"/>
          </a:xfrm>
        </p:spPr>
        <p:txBody>
          <a:bodyPr/>
          <a:lstStyle/>
          <a:p>
            <a:r>
              <a:rPr lang="en-IN" dirty="0">
                <a:solidFill>
                  <a:schemeClr val="accent2"/>
                </a:solidFill>
              </a:rPr>
              <a:t>Database Layer</a:t>
            </a:r>
            <a:endParaRPr lang="en-US" dirty="0">
              <a:solidFill>
                <a:schemeClr val="accent2"/>
              </a:solidFill>
            </a:endParaRPr>
          </a:p>
        </p:txBody>
      </p:sp>
      <p:sp>
        <p:nvSpPr>
          <p:cNvPr id="6" name="Content Placeholder 5"/>
          <p:cNvSpPr>
            <a:spLocks noGrp="1"/>
          </p:cNvSpPr>
          <p:nvPr>
            <p:ph sz="quarter" idx="4"/>
          </p:nvPr>
        </p:nvSpPr>
        <p:spPr>
          <a:xfrm>
            <a:off x="6095402" y="1844824"/>
            <a:ext cx="5158233" cy="3341572"/>
          </a:xfrm>
        </p:spPr>
        <p:txBody>
          <a:bodyPr>
            <a:noAutofit/>
          </a:bodyPr>
          <a:lstStyle/>
          <a:p>
            <a:pPr algn="just"/>
            <a:r>
              <a:rPr lang="en-IN" sz="1500" b="1" dirty="0"/>
              <a:t>Components:</a:t>
            </a:r>
            <a:endParaRPr lang="en-IN" sz="1500" dirty="0"/>
          </a:p>
          <a:p>
            <a:pPr algn="just">
              <a:buFont typeface="Arial" panose="020B0604020202020204" pitchFamily="34" charset="0"/>
              <a:buChar char="•"/>
            </a:pPr>
            <a:r>
              <a:rPr lang="en-IN" sz="1500" b="1" dirty="0"/>
              <a:t>OpenSearch:</a:t>
            </a:r>
            <a:r>
              <a:rPr lang="en-IN" sz="1500" dirty="0"/>
              <a:t> </a:t>
            </a:r>
            <a:r>
              <a:rPr lang="en-IN" sz="1500" dirty="0" err="1"/>
              <a:t>Distrubuted</a:t>
            </a:r>
            <a:r>
              <a:rPr lang="en-IN" sz="1500" dirty="0"/>
              <a:t> search platform capable of holding multiple KNN indexes and enable KNN search on the index.</a:t>
            </a:r>
          </a:p>
        </p:txBody>
      </p:sp>
    </p:spTree>
    <p:extLst>
      <p:ext uri="{BB962C8B-B14F-4D97-AF65-F5344CB8AC3E}">
        <p14:creationId xmlns:p14="http://schemas.microsoft.com/office/powerpoint/2010/main" val="7681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399" y="476672"/>
            <a:ext cx="5358583" cy="1211584"/>
          </a:xfrm>
        </p:spPr>
        <p:txBody>
          <a:bodyPr/>
          <a:lstStyle/>
          <a:p>
            <a:r>
              <a:rPr lang="en-US" dirty="0"/>
              <a:t>Solution Architecture</a:t>
            </a:r>
          </a:p>
        </p:txBody>
      </p:sp>
      <p:sp>
        <p:nvSpPr>
          <p:cNvPr id="3" name="Text Placeholder 2"/>
          <p:cNvSpPr>
            <a:spLocks noGrp="1"/>
          </p:cNvSpPr>
          <p:nvPr>
            <p:ph type="body" idx="1"/>
          </p:nvPr>
        </p:nvSpPr>
        <p:spPr>
          <a:xfrm>
            <a:off x="877399" y="1276776"/>
            <a:ext cx="4753642" cy="822960"/>
          </a:xfrm>
        </p:spPr>
        <p:txBody>
          <a:bodyPr/>
          <a:lstStyle/>
          <a:p>
            <a:r>
              <a:rPr lang="en-IN" dirty="0">
                <a:solidFill>
                  <a:schemeClr val="accent2"/>
                </a:solidFill>
              </a:rPr>
              <a:t>Caching Layer</a:t>
            </a:r>
            <a:endParaRPr lang="en-US" dirty="0">
              <a:solidFill>
                <a:schemeClr val="accent2"/>
              </a:solidFill>
            </a:endParaRPr>
          </a:p>
        </p:txBody>
      </p:sp>
      <p:sp>
        <p:nvSpPr>
          <p:cNvPr id="4" name="Content Placeholder 3"/>
          <p:cNvSpPr>
            <a:spLocks noGrp="1"/>
          </p:cNvSpPr>
          <p:nvPr>
            <p:ph sz="half" idx="2"/>
          </p:nvPr>
        </p:nvSpPr>
        <p:spPr>
          <a:xfrm>
            <a:off x="877399" y="1916832"/>
            <a:ext cx="4753642" cy="3341572"/>
          </a:xfrm>
        </p:spPr>
        <p:txBody>
          <a:bodyPr>
            <a:normAutofit/>
          </a:bodyPr>
          <a:lstStyle/>
          <a:p>
            <a:r>
              <a:rPr lang="en-GB" sz="1800" b="1" dirty="0"/>
              <a:t>Components:</a:t>
            </a:r>
          </a:p>
          <a:p>
            <a:pPr>
              <a:buFont typeface="Arial" panose="020B0604020202020204" pitchFamily="34" charset="0"/>
              <a:buChar char="•"/>
            </a:pPr>
            <a:r>
              <a:rPr lang="en-GB" sz="1800" b="1" dirty="0"/>
              <a:t>Elastic Cache (Multi-AZ):</a:t>
            </a:r>
            <a:r>
              <a:rPr lang="en-GB" sz="1800" dirty="0"/>
              <a:t> In-memory data store used for caching frequently accessed data to reduce database load and improve response times.</a:t>
            </a:r>
          </a:p>
          <a:p>
            <a:r>
              <a:rPr lang="en-GB" sz="1800" b="1" dirty="0"/>
              <a:t>Responsibilities:</a:t>
            </a:r>
          </a:p>
          <a:p>
            <a:pPr>
              <a:buFont typeface="Arial" panose="020B0604020202020204" pitchFamily="34" charset="0"/>
              <a:buChar char="•"/>
            </a:pPr>
            <a:r>
              <a:rPr lang="en-GB" sz="1800" dirty="0"/>
              <a:t>Cache frequently accessed data to improve performance.</a:t>
            </a:r>
          </a:p>
          <a:p>
            <a:pPr>
              <a:buFont typeface="Arial" panose="020B0604020202020204" pitchFamily="34" charset="0"/>
              <a:buChar char="•"/>
            </a:pPr>
            <a:r>
              <a:rPr lang="en-GB" sz="1800" dirty="0"/>
              <a:t>Provide fast data retrieval for read-heavy operations.</a:t>
            </a:r>
          </a:p>
          <a:p>
            <a:endParaRPr lang="en-US" sz="1800" dirty="0"/>
          </a:p>
        </p:txBody>
      </p:sp>
      <p:sp>
        <p:nvSpPr>
          <p:cNvPr id="5" name="Text Placeholder 4"/>
          <p:cNvSpPr>
            <a:spLocks noGrp="1"/>
          </p:cNvSpPr>
          <p:nvPr>
            <p:ph type="body" sz="quarter" idx="3"/>
          </p:nvPr>
        </p:nvSpPr>
        <p:spPr>
          <a:xfrm>
            <a:off x="6074426" y="1276776"/>
            <a:ext cx="4753642" cy="822960"/>
          </a:xfrm>
        </p:spPr>
        <p:txBody>
          <a:bodyPr/>
          <a:lstStyle/>
          <a:p>
            <a:r>
              <a:rPr lang="en-IN" dirty="0">
                <a:solidFill>
                  <a:schemeClr val="accent2"/>
                </a:solidFill>
              </a:rPr>
              <a:t>Monitoring and Logging Layer</a:t>
            </a:r>
            <a:endParaRPr lang="en-US" dirty="0">
              <a:solidFill>
                <a:schemeClr val="accent2"/>
              </a:solidFill>
            </a:endParaRPr>
          </a:p>
        </p:txBody>
      </p:sp>
      <p:sp>
        <p:nvSpPr>
          <p:cNvPr id="6" name="Content Placeholder 5"/>
          <p:cNvSpPr>
            <a:spLocks noGrp="1"/>
          </p:cNvSpPr>
          <p:nvPr>
            <p:ph sz="quarter" idx="4"/>
          </p:nvPr>
        </p:nvSpPr>
        <p:spPr>
          <a:xfrm>
            <a:off x="6081962" y="1916832"/>
            <a:ext cx="4753642" cy="3341572"/>
          </a:xfrm>
        </p:spPr>
        <p:txBody>
          <a:bodyPr>
            <a:noAutofit/>
          </a:bodyPr>
          <a:lstStyle/>
          <a:p>
            <a:r>
              <a:rPr lang="en-IN" sz="1800" b="1" dirty="0"/>
              <a:t>Components:</a:t>
            </a:r>
            <a:endParaRPr lang="en-IN" sz="1800" dirty="0"/>
          </a:p>
          <a:p>
            <a:pPr>
              <a:buFont typeface="Arial" panose="020B0604020202020204" pitchFamily="34" charset="0"/>
              <a:buChar char="•"/>
            </a:pPr>
            <a:r>
              <a:rPr lang="en-IN" sz="1800" b="1" dirty="0" err="1"/>
              <a:t>DynaTrace</a:t>
            </a:r>
            <a:r>
              <a:rPr lang="en-IN" sz="1800" b="1" dirty="0"/>
              <a:t>:</a:t>
            </a:r>
            <a:r>
              <a:rPr lang="en-IN" sz="1800" dirty="0"/>
              <a:t> Collects and tracks metrics, monitors log files, and sets alarms.</a:t>
            </a:r>
          </a:p>
          <a:p>
            <a:pPr>
              <a:buFont typeface="Arial" panose="020B0604020202020204" pitchFamily="34" charset="0"/>
              <a:buChar char="•"/>
            </a:pPr>
            <a:r>
              <a:rPr lang="en-IN" sz="1800" b="1" dirty="0"/>
              <a:t>ELK Stack (Elasticsearch, Logstash, Kibana):</a:t>
            </a:r>
            <a:r>
              <a:rPr lang="en-IN" sz="1800" dirty="0"/>
              <a:t> Aggregates logs, provides search capabilities, and visualizes log data for monitoring and troubleshooting.</a:t>
            </a:r>
          </a:p>
          <a:p>
            <a:r>
              <a:rPr lang="en-IN" sz="1800" b="1" dirty="0"/>
              <a:t>Responsibilities:</a:t>
            </a:r>
            <a:endParaRPr lang="en-IN" sz="1800" dirty="0"/>
          </a:p>
          <a:p>
            <a:pPr>
              <a:buFont typeface="Arial" panose="020B0604020202020204" pitchFamily="34" charset="0"/>
              <a:buChar char="•"/>
            </a:pPr>
            <a:r>
              <a:rPr lang="en-IN" sz="1800" dirty="0"/>
              <a:t>Monitor system performance and health.</a:t>
            </a:r>
          </a:p>
          <a:p>
            <a:pPr>
              <a:buFont typeface="Arial" panose="020B0604020202020204" pitchFamily="34" charset="0"/>
              <a:buChar char="•"/>
            </a:pPr>
            <a:r>
              <a:rPr lang="en-IN" sz="1800" dirty="0"/>
              <a:t>Collect, aggregate, and analyse logs for debugging and operational insights.</a:t>
            </a:r>
          </a:p>
          <a:p>
            <a:pPr>
              <a:buFont typeface="Arial" panose="020B0604020202020204" pitchFamily="34" charset="0"/>
              <a:buChar char="•"/>
            </a:pPr>
            <a:r>
              <a:rPr lang="en-IN" sz="1800" dirty="0"/>
              <a:t>Set up alarms to notify administrators of potential issues.</a:t>
            </a:r>
          </a:p>
          <a:p>
            <a:endParaRPr lang="en-US" sz="1800" dirty="0"/>
          </a:p>
        </p:txBody>
      </p:sp>
    </p:spTree>
    <p:extLst>
      <p:ext uri="{BB962C8B-B14F-4D97-AF65-F5344CB8AC3E}">
        <p14:creationId xmlns:p14="http://schemas.microsoft.com/office/powerpoint/2010/main" val="647047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36" y="332656"/>
            <a:ext cx="5358583" cy="1499616"/>
          </a:xfrm>
        </p:spPr>
        <p:txBody>
          <a:bodyPr/>
          <a:lstStyle/>
          <a:p>
            <a:r>
              <a:rPr lang="en-US" dirty="0"/>
              <a:t>Solution Architecture</a:t>
            </a:r>
          </a:p>
        </p:txBody>
      </p:sp>
      <p:sp>
        <p:nvSpPr>
          <p:cNvPr id="3" name="Text Placeholder 2"/>
          <p:cNvSpPr>
            <a:spLocks noGrp="1"/>
          </p:cNvSpPr>
          <p:nvPr>
            <p:ph type="body" idx="1"/>
          </p:nvPr>
        </p:nvSpPr>
        <p:spPr>
          <a:xfrm>
            <a:off x="909836" y="1258087"/>
            <a:ext cx="4753642" cy="822960"/>
          </a:xfrm>
        </p:spPr>
        <p:txBody>
          <a:bodyPr/>
          <a:lstStyle/>
          <a:p>
            <a:r>
              <a:rPr lang="en-IN" dirty="0"/>
              <a:t>Messaging Layer</a:t>
            </a:r>
            <a:endParaRPr lang="en-US" dirty="0"/>
          </a:p>
        </p:txBody>
      </p:sp>
      <p:sp>
        <p:nvSpPr>
          <p:cNvPr id="4" name="Content Placeholder 3"/>
          <p:cNvSpPr>
            <a:spLocks noGrp="1"/>
          </p:cNvSpPr>
          <p:nvPr>
            <p:ph sz="half" idx="2"/>
          </p:nvPr>
        </p:nvSpPr>
        <p:spPr>
          <a:xfrm>
            <a:off x="1023861" y="1916832"/>
            <a:ext cx="4753642" cy="3341572"/>
          </a:xfrm>
        </p:spPr>
        <p:txBody>
          <a:bodyPr>
            <a:noAutofit/>
          </a:bodyPr>
          <a:lstStyle/>
          <a:p>
            <a:r>
              <a:rPr lang="en-GB" sz="1800" b="1" dirty="0"/>
              <a:t>Components:</a:t>
            </a:r>
            <a:endParaRPr lang="en-GB" sz="1800" dirty="0"/>
          </a:p>
          <a:p>
            <a:pPr>
              <a:buFont typeface="Arial" panose="020B0604020202020204" pitchFamily="34" charset="0"/>
              <a:buChar char="•"/>
            </a:pPr>
            <a:r>
              <a:rPr lang="en-GB" sz="1800" b="1" dirty="0"/>
              <a:t>KAFKA</a:t>
            </a:r>
            <a:r>
              <a:rPr lang="en-GB" sz="1800" dirty="0"/>
              <a:t>: For delivering messages to subscribed topics for event driven communication.</a:t>
            </a:r>
          </a:p>
          <a:p>
            <a:r>
              <a:rPr lang="en-GB" sz="1800" b="1" dirty="0"/>
              <a:t>Responsibilities:</a:t>
            </a:r>
            <a:endParaRPr lang="en-GB" sz="1800" dirty="0"/>
          </a:p>
          <a:p>
            <a:pPr>
              <a:buFont typeface="Arial" panose="020B0604020202020204" pitchFamily="34" charset="0"/>
              <a:buChar char="•"/>
            </a:pPr>
            <a:r>
              <a:rPr lang="en-GB" sz="1800" dirty="0"/>
              <a:t>Decouple microservices by providing a messaging layer for event-driven communication.</a:t>
            </a:r>
          </a:p>
          <a:p>
            <a:pPr>
              <a:buFont typeface="Arial" panose="020B0604020202020204" pitchFamily="34" charset="0"/>
              <a:buChar char="•"/>
            </a:pPr>
            <a:r>
              <a:rPr lang="en-GB" sz="1800" dirty="0"/>
              <a:t>Ensure reliable delivery of messages and notifications.</a:t>
            </a:r>
          </a:p>
          <a:p>
            <a:endParaRPr lang="en-US" sz="1800" dirty="0"/>
          </a:p>
        </p:txBody>
      </p:sp>
    </p:spTree>
    <p:extLst>
      <p:ext uri="{BB962C8B-B14F-4D97-AF65-F5344CB8AC3E}">
        <p14:creationId xmlns:p14="http://schemas.microsoft.com/office/powerpoint/2010/main" val="1092315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02100" y="444749"/>
            <a:ext cx="3630390" cy="1224136"/>
          </a:xfrm>
        </p:spPr>
        <p:txBody>
          <a:bodyPr/>
          <a:lstStyle/>
          <a:p>
            <a:r>
              <a:rPr lang="en-US" dirty="0"/>
              <a:t>Ci/cd process</a:t>
            </a:r>
          </a:p>
        </p:txBody>
      </p:sp>
      <p:sp>
        <p:nvSpPr>
          <p:cNvPr id="14" name="Content Placeholder 13"/>
          <p:cNvSpPr>
            <a:spLocks noGrp="1"/>
          </p:cNvSpPr>
          <p:nvPr>
            <p:ph idx="1"/>
          </p:nvPr>
        </p:nvSpPr>
        <p:spPr>
          <a:xfrm>
            <a:off x="902100" y="1484784"/>
            <a:ext cx="5286575" cy="5616624"/>
          </a:xfrm>
        </p:spPr>
        <p:txBody>
          <a:bodyPr>
            <a:normAutofit/>
          </a:bodyPr>
          <a:lstStyle/>
          <a:p>
            <a:pPr>
              <a:lnSpc>
                <a:spcPct val="100000"/>
              </a:lnSpc>
            </a:pPr>
            <a:r>
              <a:rPr lang="en-GB" sz="1700" dirty="0"/>
              <a:t>The CI/CD process automates the building, testing, and </a:t>
            </a:r>
          </a:p>
          <a:p>
            <a:pPr>
              <a:lnSpc>
                <a:spcPct val="100000"/>
              </a:lnSpc>
            </a:pPr>
            <a:r>
              <a:rPr lang="en-GB" sz="1700" dirty="0"/>
              <a:t>deployment of microservices, ensuring fast and reliable </a:t>
            </a:r>
          </a:p>
          <a:p>
            <a:pPr>
              <a:lnSpc>
                <a:spcPct val="100000"/>
              </a:lnSpc>
            </a:pPr>
            <a:r>
              <a:rPr lang="en-GB" sz="1700" dirty="0"/>
              <a:t>delivery of changes.</a:t>
            </a:r>
          </a:p>
          <a:p>
            <a:pPr>
              <a:buFont typeface="Arial" panose="020B0604020202020204" pitchFamily="34" charset="0"/>
              <a:buChar char="•"/>
            </a:pPr>
            <a:r>
              <a:rPr lang="en-GB" sz="1700" b="1" dirty="0"/>
              <a:t>Source Code Management:</a:t>
            </a:r>
            <a:r>
              <a:rPr lang="en-GB" sz="1700" dirty="0"/>
              <a:t> GitHub or </a:t>
            </a:r>
            <a:r>
              <a:rPr lang="en-GB" sz="1700" dirty="0" err="1"/>
              <a:t>BitBucket</a:t>
            </a:r>
            <a:endParaRPr lang="en-GB" sz="1700" dirty="0"/>
          </a:p>
          <a:p>
            <a:pPr>
              <a:buFont typeface="Arial" panose="020B0604020202020204" pitchFamily="34" charset="0"/>
              <a:buChar char="•"/>
            </a:pPr>
            <a:r>
              <a:rPr lang="en-GB" sz="1700" b="1" dirty="0"/>
              <a:t>CI/CD Pipeline:</a:t>
            </a:r>
            <a:r>
              <a:rPr lang="en-GB" sz="1700" dirty="0"/>
              <a:t> Jenkins, Azure Dev Ops</a:t>
            </a:r>
          </a:p>
          <a:p>
            <a:pPr>
              <a:buFont typeface="Arial" panose="020B0604020202020204" pitchFamily="34" charset="0"/>
              <a:buChar char="•"/>
            </a:pPr>
            <a:r>
              <a:rPr lang="en-GB" sz="1700" b="1" dirty="0"/>
              <a:t>Containerization:</a:t>
            </a:r>
            <a:r>
              <a:rPr lang="en-GB" sz="1700" dirty="0"/>
              <a:t> Docker</a:t>
            </a:r>
          </a:p>
          <a:p>
            <a:pPr>
              <a:buFont typeface="Arial" panose="020B0604020202020204" pitchFamily="34" charset="0"/>
              <a:buChar char="•"/>
            </a:pPr>
            <a:r>
              <a:rPr lang="en-GB" sz="1700" b="1" dirty="0"/>
              <a:t>Infrastructure as Code:</a:t>
            </a:r>
            <a:r>
              <a:rPr lang="en-GB" sz="1700" dirty="0"/>
              <a:t> AWS CloudFormation, Terraform</a:t>
            </a:r>
          </a:p>
          <a:p>
            <a:pPr>
              <a:buFont typeface="Arial" panose="020B0604020202020204" pitchFamily="34" charset="0"/>
              <a:buChar char="•"/>
            </a:pPr>
            <a:r>
              <a:rPr lang="en-GB" sz="1700" b="1" dirty="0"/>
              <a:t>Deployment:</a:t>
            </a:r>
            <a:r>
              <a:rPr lang="en-GB" sz="1700" dirty="0"/>
              <a:t> GCP GKE, Helm (for Kubernetes)</a:t>
            </a:r>
          </a:p>
          <a:p>
            <a:pPr>
              <a:buFont typeface="Arial" panose="020B0604020202020204" pitchFamily="34" charset="0"/>
              <a:buChar char="•"/>
            </a:pPr>
            <a:r>
              <a:rPr lang="en-GB" sz="1700" b="1" dirty="0"/>
              <a:t>Monitoring:</a:t>
            </a:r>
            <a:r>
              <a:rPr lang="en-GB" sz="1700" dirty="0"/>
              <a:t> </a:t>
            </a:r>
            <a:r>
              <a:rPr lang="en-GB" sz="1700" dirty="0" err="1"/>
              <a:t>DynaTrace</a:t>
            </a:r>
            <a:r>
              <a:rPr lang="en-GB" sz="1700" dirty="0"/>
              <a:t>, Prometheus, Grafana</a:t>
            </a:r>
          </a:p>
          <a:p>
            <a:r>
              <a:rPr lang="en-GB" sz="1700" b="1" dirty="0"/>
              <a:t>Steps:</a:t>
            </a:r>
          </a:p>
          <a:p>
            <a:pPr>
              <a:buFont typeface="+mj-lt"/>
              <a:buAutoNum type="arabicPeriod"/>
            </a:pPr>
            <a:r>
              <a:rPr lang="en-GB" sz="1700" b="1" dirty="0"/>
              <a:t>Code </a:t>
            </a:r>
            <a:r>
              <a:rPr lang="en-GB" sz="1700" b="1" dirty="0" err="1"/>
              <a:t>Commit:</a:t>
            </a:r>
            <a:r>
              <a:rPr lang="en-GB" sz="1700" dirty="0" err="1"/>
              <a:t>Developers</a:t>
            </a:r>
            <a:r>
              <a:rPr lang="en-GB" sz="1700" dirty="0"/>
              <a:t> commit code changes to the source code repository</a:t>
            </a:r>
          </a:p>
          <a:p>
            <a:pPr marL="457200" lvl="1" indent="0">
              <a:buNone/>
            </a:pPr>
            <a:r>
              <a:rPr lang="en-GB" sz="1700" dirty="0"/>
              <a:t> (e.g., GitHub).</a:t>
            </a:r>
          </a:p>
          <a:p>
            <a:endParaRPr lang="en-US" sz="1500" dirty="0"/>
          </a:p>
        </p:txBody>
      </p:sp>
      <p:pic>
        <p:nvPicPr>
          <p:cNvPr id="3" name="Picture 2">
            <a:extLst>
              <a:ext uri="{FF2B5EF4-FFF2-40B4-BE49-F238E27FC236}">
                <a16:creationId xmlns:a16="http://schemas.microsoft.com/office/drawing/2014/main" id="{812141C5-FE46-8CC4-4D16-C6D32E3114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2404" y="0"/>
            <a:ext cx="6181618" cy="6858000"/>
          </a:xfrm>
          <a:prstGeom prst="rect">
            <a:avLst/>
          </a:prstGeom>
        </p:spPr>
      </p:pic>
    </p:spTree>
    <p:extLst>
      <p:ext uri="{BB962C8B-B14F-4D97-AF65-F5344CB8AC3E}">
        <p14:creationId xmlns:p14="http://schemas.microsoft.com/office/powerpoint/2010/main" val="339355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09836" y="476672"/>
            <a:ext cx="3918422" cy="1211584"/>
          </a:xfrm>
        </p:spPr>
        <p:txBody>
          <a:bodyPr/>
          <a:lstStyle/>
          <a:p>
            <a:r>
              <a:rPr lang="en-US" dirty="0"/>
              <a:t>Ci/cd process</a:t>
            </a:r>
          </a:p>
        </p:txBody>
      </p:sp>
      <p:sp>
        <p:nvSpPr>
          <p:cNvPr id="14" name="Content Placeholder 13"/>
          <p:cNvSpPr>
            <a:spLocks noGrp="1"/>
          </p:cNvSpPr>
          <p:nvPr>
            <p:ph idx="1"/>
          </p:nvPr>
        </p:nvSpPr>
        <p:spPr>
          <a:xfrm>
            <a:off x="981844" y="1613377"/>
            <a:ext cx="5184575" cy="4968552"/>
          </a:xfrm>
        </p:spPr>
        <p:txBody>
          <a:bodyPr>
            <a:noAutofit/>
          </a:bodyPr>
          <a:lstStyle/>
          <a:p>
            <a:pPr marL="0" indent="0" algn="just">
              <a:buNone/>
            </a:pPr>
            <a:r>
              <a:rPr lang="en-GB" sz="1400" b="1" dirty="0"/>
              <a:t>Continuous Integration (CI):</a:t>
            </a:r>
            <a:endParaRPr lang="en-GB" sz="1400" dirty="0"/>
          </a:p>
          <a:p>
            <a:pPr marL="457200" lvl="1" indent="0" algn="just">
              <a:buNone/>
            </a:pPr>
            <a:r>
              <a:rPr lang="en-GB" sz="1400" b="1" dirty="0"/>
              <a:t>Trigger Build:</a:t>
            </a:r>
            <a:r>
              <a:rPr lang="en-GB" sz="1400" dirty="0"/>
              <a:t> The CI pipeline is triggered by a code commit.</a:t>
            </a:r>
          </a:p>
          <a:p>
            <a:pPr marL="457200" lvl="1" indent="0" algn="just">
              <a:buNone/>
            </a:pPr>
            <a:r>
              <a:rPr lang="en-GB" sz="1400" b="1" dirty="0"/>
              <a:t>Build Docker Images:</a:t>
            </a:r>
            <a:r>
              <a:rPr lang="en-GB" sz="1400" dirty="0"/>
              <a:t> Build Docker images for the microservices.</a:t>
            </a:r>
          </a:p>
          <a:p>
            <a:pPr marL="457200" lvl="1" indent="0" algn="just">
              <a:buNone/>
            </a:pPr>
            <a:r>
              <a:rPr lang="en-GB" sz="1400" b="1" dirty="0"/>
              <a:t>Run Unit Tests:</a:t>
            </a:r>
            <a:r>
              <a:rPr lang="en-GB" sz="1400" dirty="0"/>
              <a:t> Execute unit tests to ensure code quality.</a:t>
            </a:r>
          </a:p>
          <a:p>
            <a:pPr marL="457200" lvl="1" indent="0" algn="just">
              <a:buNone/>
            </a:pPr>
            <a:r>
              <a:rPr lang="en-GB" sz="1400" b="1" dirty="0"/>
              <a:t>Static Code Analysis:</a:t>
            </a:r>
            <a:r>
              <a:rPr lang="en-GB" sz="1400" dirty="0"/>
              <a:t> Perform code analysis using tools like SonarQube .</a:t>
            </a:r>
          </a:p>
          <a:p>
            <a:pPr marL="457200" lvl="1" indent="0" algn="just">
              <a:buNone/>
            </a:pPr>
            <a:r>
              <a:rPr lang="en-GB" sz="1400" b="1" dirty="0"/>
              <a:t>Static Code Analysis(Security):</a:t>
            </a:r>
            <a:r>
              <a:rPr lang="en-GB" sz="1400" dirty="0"/>
              <a:t> Perform Security code analysis using tools like Fortify</a:t>
            </a:r>
          </a:p>
          <a:p>
            <a:pPr marL="457200" lvl="1" indent="0" algn="just">
              <a:buNone/>
            </a:pPr>
            <a:r>
              <a:rPr lang="en-GB" sz="1400" b="1" dirty="0"/>
              <a:t>White source Scan</a:t>
            </a:r>
            <a:r>
              <a:rPr lang="en-GB" sz="1400" dirty="0"/>
              <a:t>: Perform White source scan for security vulnerabilities.</a:t>
            </a:r>
          </a:p>
          <a:p>
            <a:pPr marL="0" indent="0" algn="just">
              <a:buNone/>
            </a:pPr>
            <a:r>
              <a:rPr lang="en-GB" sz="1400" b="1" dirty="0"/>
              <a:t>Push to Container Registry:</a:t>
            </a:r>
            <a:endParaRPr lang="en-GB" sz="1400" dirty="0"/>
          </a:p>
          <a:p>
            <a:pPr marL="457200" lvl="1" indent="0" algn="just">
              <a:buNone/>
            </a:pPr>
            <a:r>
              <a:rPr lang="en-GB" sz="1400" b="1" dirty="0"/>
              <a:t>Tag and Push:</a:t>
            </a:r>
            <a:r>
              <a:rPr lang="en-GB" sz="1400" dirty="0"/>
              <a:t> Tag the Docker images with the commit ID or version number and push them to GAR.</a:t>
            </a:r>
          </a:p>
          <a:p>
            <a:pPr marL="0" indent="0" algn="just">
              <a:buNone/>
            </a:pPr>
            <a:r>
              <a:rPr lang="en-GB" sz="1400" b="1" dirty="0"/>
              <a:t>Continuous Deployment (CD):</a:t>
            </a:r>
            <a:endParaRPr lang="en-GB" sz="1400" dirty="0"/>
          </a:p>
          <a:p>
            <a:pPr marL="457200" lvl="1" indent="0" algn="just">
              <a:buNone/>
            </a:pPr>
            <a:r>
              <a:rPr lang="en-GB" sz="1400" b="1" dirty="0"/>
              <a:t>Deploy to GKE:</a:t>
            </a:r>
            <a:r>
              <a:rPr lang="en-GB" sz="1400" dirty="0"/>
              <a:t> Use Helm charts to deploy or update the microservices in the GKE cluster.</a:t>
            </a:r>
          </a:p>
          <a:p>
            <a:pPr marL="457200" lvl="1" indent="0" algn="just">
              <a:buNone/>
            </a:pPr>
            <a:r>
              <a:rPr lang="en-GB" sz="1400" b="1" dirty="0"/>
              <a:t>Run Integration Tests:</a:t>
            </a:r>
            <a:r>
              <a:rPr lang="en-GB" sz="1400" dirty="0"/>
              <a:t> Execute integration tests to validate the deployment.</a:t>
            </a:r>
          </a:p>
          <a:p>
            <a:pPr marL="457200" lvl="1" indent="0" algn="just">
              <a:buNone/>
            </a:pPr>
            <a:r>
              <a:rPr lang="en-GB" sz="1400" b="1" dirty="0"/>
              <a:t>Run End-to-End Tests:</a:t>
            </a:r>
            <a:r>
              <a:rPr lang="en-GB" sz="1400" dirty="0"/>
              <a:t> Perform end-to-end tests to ensure the entire application works as expected.</a:t>
            </a:r>
          </a:p>
        </p:txBody>
      </p:sp>
      <p:sp>
        <p:nvSpPr>
          <p:cNvPr id="3" name="TextBox 2">
            <a:extLst>
              <a:ext uri="{FF2B5EF4-FFF2-40B4-BE49-F238E27FC236}">
                <a16:creationId xmlns:a16="http://schemas.microsoft.com/office/drawing/2014/main" id="{1C6A2CA7-AF59-A2B6-FBAF-DEFA72C6AF24}"/>
              </a:ext>
            </a:extLst>
          </p:cNvPr>
          <p:cNvSpPr txBox="1"/>
          <p:nvPr/>
        </p:nvSpPr>
        <p:spPr>
          <a:xfrm>
            <a:off x="6526460" y="1515378"/>
            <a:ext cx="5328592" cy="3816429"/>
          </a:xfrm>
          <a:prstGeom prst="rect">
            <a:avLst/>
          </a:prstGeom>
          <a:noFill/>
        </p:spPr>
        <p:txBody>
          <a:bodyPr wrap="square" rtlCol="0">
            <a:spAutoFit/>
          </a:bodyPr>
          <a:lstStyle/>
          <a:p>
            <a:pPr marL="0" indent="0">
              <a:buNone/>
            </a:pPr>
            <a:r>
              <a:rPr lang="en-GB" sz="1400" b="1" dirty="0"/>
              <a:t>Alerting:</a:t>
            </a:r>
            <a:endParaRPr lang="en-GB" sz="1400" dirty="0"/>
          </a:p>
          <a:p>
            <a:pPr marL="742950" lvl="1" indent="-285750"/>
            <a:r>
              <a:rPr lang="en-GB" sz="1400" b="1" dirty="0"/>
              <a:t>Set Up Alerts:</a:t>
            </a:r>
            <a:r>
              <a:rPr lang="en-GB" sz="1400" dirty="0"/>
              <a:t> Configure alerts in </a:t>
            </a:r>
            <a:r>
              <a:rPr lang="en-GB" sz="1400" dirty="0" err="1"/>
              <a:t>DynaTrace</a:t>
            </a:r>
            <a:r>
              <a:rPr lang="en-GB" sz="1400" dirty="0"/>
              <a:t> or Prometheus to notify the DevOps team of any issue</a:t>
            </a:r>
          </a:p>
          <a:p>
            <a:pPr marL="0" indent="0">
              <a:buNone/>
            </a:pPr>
            <a:endParaRPr lang="en-GB" sz="1400" b="1" dirty="0"/>
          </a:p>
          <a:p>
            <a:pPr marL="0" indent="0">
              <a:buNone/>
            </a:pPr>
            <a:r>
              <a:rPr lang="en-GB" sz="1400" b="1" dirty="0"/>
              <a:t>Monitoring and Logging:</a:t>
            </a:r>
            <a:endParaRPr lang="en-GB" sz="1400" dirty="0"/>
          </a:p>
          <a:p>
            <a:pPr marL="742950" lvl="1" indent="-285750"/>
            <a:r>
              <a:rPr lang="en-GB" sz="1400" b="1" dirty="0"/>
              <a:t>Monitor Deployments:</a:t>
            </a:r>
            <a:r>
              <a:rPr lang="en-GB" sz="1400" dirty="0"/>
              <a:t> Use </a:t>
            </a:r>
            <a:r>
              <a:rPr lang="en-GB" sz="1400" dirty="0" err="1"/>
              <a:t>DynaTrace</a:t>
            </a:r>
            <a:r>
              <a:rPr lang="en-GB" sz="1400" dirty="0"/>
              <a:t> and Prometheus to monitor the health and performance of the deployed microservices.</a:t>
            </a:r>
          </a:p>
          <a:p>
            <a:pPr marL="742950" lvl="1" indent="-285750"/>
            <a:r>
              <a:rPr lang="en-GB" sz="1400" b="1" dirty="0"/>
              <a:t>Log Aggregation:</a:t>
            </a:r>
            <a:r>
              <a:rPr lang="en-GB" sz="1400" dirty="0"/>
              <a:t> Collect and </a:t>
            </a:r>
            <a:r>
              <a:rPr lang="en-GB" sz="1400" dirty="0" err="1"/>
              <a:t>analyze</a:t>
            </a:r>
            <a:r>
              <a:rPr lang="en-GB" sz="1400" dirty="0"/>
              <a:t> logs using ELK Stack (Elasticsearch, Logstash, Kibana).</a:t>
            </a:r>
          </a:p>
          <a:p>
            <a:pPr marL="0" indent="0">
              <a:buNone/>
            </a:pPr>
            <a:r>
              <a:rPr lang="en-GB" sz="1400" b="1" dirty="0"/>
              <a:t>Alerting:</a:t>
            </a:r>
            <a:endParaRPr lang="en-GB" sz="1400" dirty="0"/>
          </a:p>
          <a:p>
            <a:pPr marL="742950" lvl="1" indent="-285750"/>
            <a:r>
              <a:rPr lang="en-GB" sz="1400" b="1" dirty="0"/>
              <a:t>Set Up Alerts:</a:t>
            </a:r>
            <a:r>
              <a:rPr lang="en-GB" sz="1400" dirty="0"/>
              <a:t> Configure alerts in </a:t>
            </a:r>
            <a:r>
              <a:rPr lang="en-GB" sz="1400" dirty="0" err="1"/>
              <a:t>DynaTrace</a:t>
            </a:r>
            <a:r>
              <a:rPr lang="en-GB" sz="1400" dirty="0"/>
              <a:t> or Prometheus to notify the DevOps team of any issues.</a:t>
            </a:r>
          </a:p>
          <a:p>
            <a:pPr marL="0" indent="0">
              <a:buNone/>
            </a:pPr>
            <a:r>
              <a:rPr lang="en-GB" sz="1400" b="1" dirty="0"/>
              <a:t>Rollback:</a:t>
            </a:r>
            <a:endParaRPr lang="en-GB" sz="1400" dirty="0"/>
          </a:p>
          <a:p>
            <a:pPr marL="742950" lvl="1" indent="-285750" algn="just"/>
            <a:r>
              <a:rPr lang="en-GB" sz="1400" b="1" dirty="0"/>
              <a:t>Automated Rollback:</a:t>
            </a:r>
            <a:r>
              <a:rPr lang="en-GB" sz="1400" dirty="0"/>
              <a:t> In case of deployment failures, the pipeline should support automated rollback to the previous stable version using Helm.</a:t>
            </a:r>
          </a:p>
          <a:p>
            <a:endParaRPr lang="en-IN" dirty="0"/>
          </a:p>
        </p:txBody>
      </p:sp>
    </p:spTree>
    <p:extLst>
      <p:ext uri="{BB962C8B-B14F-4D97-AF65-F5344CB8AC3E}">
        <p14:creationId xmlns:p14="http://schemas.microsoft.com/office/powerpoint/2010/main" val="481803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36" y="332656"/>
            <a:ext cx="5358583" cy="1499616"/>
          </a:xfrm>
        </p:spPr>
        <p:txBody>
          <a:bodyPr/>
          <a:lstStyle/>
          <a:p>
            <a:r>
              <a:rPr lang="en-US" dirty="0"/>
              <a:t>Executive Summary</a:t>
            </a:r>
          </a:p>
        </p:txBody>
      </p:sp>
      <p:sp>
        <p:nvSpPr>
          <p:cNvPr id="3" name="Text Placeholder 2"/>
          <p:cNvSpPr>
            <a:spLocks noGrp="1"/>
          </p:cNvSpPr>
          <p:nvPr>
            <p:ph type="body" idx="1"/>
          </p:nvPr>
        </p:nvSpPr>
        <p:spPr>
          <a:xfrm>
            <a:off x="909836" y="1258087"/>
            <a:ext cx="4753642" cy="822960"/>
          </a:xfrm>
        </p:spPr>
        <p:txBody>
          <a:bodyPr/>
          <a:lstStyle/>
          <a:p>
            <a:r>
              <a:rPr lang="en-IN" dirty="0"/>
              <a:t>Current Challenges</a:t>
            </a:r>
            <a:endParaRPr lang="en-US" dirty="0"/>
          </a:p>
        </p:txBody>
      </p:sp>
      <p:sp>
        <p:nvSpPr>
          <p:cNvPr id="4" name="Content Placeholder 3"/>
          <p:cNvSpPr>
            <a:spLocks noGrp="1"/>
          </p:cNvSpPr>
          <p:nvPr>
            <p:ph sz="half" idx="2"/>
          </p:nvPr>
        </p:nvSpPr>
        <p:spPr>
          <a:xfrm>
            <a:off x="1023861" y="1916832"/>
            <a:ext cx="4753642" cy="3341572"/>
          </a:xfrm>
        </p:spPr>
        <p:txBody>
          <a:bodyPr>
            <a:noAutofit/>
          </a:bodyPr>
          <a:lstStyle/>
          <a:p>
            <a:pPr marL="0" indent="0">
              <a:buNone/>
            </a:pPr>
            <a:endParaRPr lang="en-GB" sz="1800" dirty="0"/>
          </a:p>
          <a:p>
            <a:pPr>
              <a:buFont typeface="Arial" panose="020B0604020202020204" pitchFamily="34" charset="0"/>
              <a:buChar char="•"/>
            </a:pPr>
            <a:r>
              <a:rPr lang="en-GB" sz="1800" dirty="0"/>
              <a:t>Not able to Save &amp; Resume journey</a:t>
            </a:r>
          </a:p>
          <a:p>
            <a:pPr>
              <a:buFont typeface="Arial" panose="020B0604020202020204" pitchFamily="34" charset="0"/>
              <a:buChar char="•"/>
            </a:pPr>
            <a:r>
              <a:rPr lang="en-GB" sz="1800" dirty="0"/>
              <a:t>Unavailability of Customer lookup</a:t>
            </a:r>
          </a:p>
          <a:p>
            <a:pPr>
              <a:buFont typeface="Arial" panose="020B0604020202020204" pitchFamily="34" charset="0"/>
              <a:buChar char="•"/>
            </a:pPr>
            <a:r>
              <a:rPr lang="en-GB" sz="1800" dirty="0"/>
              <a:t>Less conversion rate</a:t>
            </a:r>
          </a:p>
          <a:p>
            <a:pPr marL="0" indent="0">
              <a:buNone/>
            </a:pPr>
            <a:endParaRPr lang="en-GB" sz="1800" dirty="0"/>
          </a:p>
          <a:p>
            <a:endParaRPr lang="en-US" sz="1800" dirty="0"/>
          </a:p>
        </p:txBody>
      </p:sp>
      <p:sp>
        <p:nvSpPr>
          <p:cNvPr id="5" name="Text Placeholder 4"/>
          <p:cNvSpPr>
            <a:spLocks noGrp="1"/>
          </p:cNvSpPr>
          <p:nvPr>
            <p:ph type="body" sz="quarter" idx="3"/>
          </p:nvPr>
        </p:nvSpPr>
        <p:spPr>
          <a:xfrm>
            <a:off x="5960352" y="1252407"/>
            <a:ext cx="4753642" cy="822960"/>
          </a:xfrm>
        </p:spPr>
        <p:txBody>
          <a:bodyPr/>
          <a:lstStyle/>
          <a:p>
            <a:r>
              <a:rPr lang="en-IN" dirty="0"/>
              <a:t>Proposed Solution</a:t>
            </a:r>
            <a:endParaRPr lang="en-US" dirty="0"/>
          </a:p>
        </p:txBody>
      </p:sp>
      <p:sp>
        <p:nvSpPr>
          <p:cNvPr id="9" name="Content Placeholder 3">
            <a:extLst>
              <a:ext uri="{FF2B5EF4-FFF2-40B4-BE49-F238E27FC236}">
                <a16:creationId xmlns:a16="http://schemas.microsoft.com/office/drawing/2014/main" id="{788715B6-656C-0052-785C-5EAC340F6C7D}"/>
              </a:ext>
            </a:extLst>
          </p:cNvPr>
          <p:cNvSpPr txBox="1">
            <a:spLocks/>
          </p:cNvSpPr>
          <p:nvPr/>
        </p:nvSpPr>
        <p:spPr>
          <a:xfrm>
            <a:off x="6165306" y="2069232"/>
            <a:ext cx="4753642" cy="3341572"/>
          </a:xfrm>
          <a:prstGeom prst="rect">
            <a:avLst/>
          </a:prstGeom>
        </p:spPr>
        <p:txBody>
          <a:bodyPr vert="horz" lIns="45720" tIns="45720" rIns="45720" bIns="45720" rtlCol="0">
            <a:noAutofit/>
          </a:bodyPr>
          <a:lstStyle>
            <a:lvl1pPr marL="91413" indent="-91413" algn="l" defTabSz="914126"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199" kern="1200">
                <a:solidFill>
                  <a:schemeClr val="tx1"/>
                </a:solidFill>
                <a:latin typeface="+mn-lt"/>
                <a:ea typeface="+mn-ea"/>
                <a:cs typeface="+mn-cs"/>
              </a:defRPr>
            </a:lvl1pPr>
            <a:lvl2pPr marL="26509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799" kern="1200">
                <a:solidFill>
                  <a:schemeClr val="tx1"/>
                </a:solidFill>
                <a:latin typeface="+mn-lt"/>
                <a:ea typeface="+mn-ea"/>
                <a:cs typeface="+mn-cs"/>
              </a:defRPr>
            </a:lvl2pPr>
            <a:lvl3pPr marL="44792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182"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00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12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386"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578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047" indent="-137119" algn="l" defTabSz="914126"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endParaRPr lang="en-GB" sz="1800" dirty="0"/>
          </a:p>
          <a:p>
            <a:pPr>
              <a:buFont typeface="Arial" panose="020B0604020202020204" pitchFamily="34" charset="0"/>
              <a:buChar char="•"/>
            </a:pPr>
            <a:r>
              <a:rPr lang="en-GB" sz="1800" dirty="0"/>
              <a:t>Seamless onboarding of Customer through customer lookup &amp; reduced journey time</a:t>
            </a:r>
          </a:p>
          <a:p>
            <a:pPr>
              <a:buFont typeface="Arial" panose="020B0604020202020204" pitchFamily="34" charset="0"/>
              <a:buChar char="•"/>
            </a:pPr>
            <a:r>
              <a:rPr lang="en-GB" sz="1800" dirty="0"/>
              <a:t>Decoupled architecture on modern technology Stack using AI capabilities.</a:t>
            </a:r>
          </a:p>
          <a:p>
            <a:pPr>
              <a:buFont typeface="Arial" panose="020B0604020202020204" pitchFamily="34" charset="0"/>
              <a:buChar char="•"/>
            </a:pPr>
            <a:r>
              <a:rPr lang="en-GB" sz="1800" dirty="0"/>
              <a:t>Simplified &amp; Integrated navigation</a:t>
            </a:r>
          </a:p>
          <a:p>
            <a:endParaRPr lang="en-US" sz="1800" dirty="0"/>
          </a:p>
        </p:txBody>
      </p:sp>
    </p:spTree>
    <p:extLst>
      <p:ext uri="{BB962C8B-B14F-4D97-AF65-F5344CB8AC3E}">
        <p14:creationId xmlns:p14="http://schemas.microsoft.com/office/powerpoint/2010/main" val="123200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09836" y="476672"/>
            <a:ext cx="4896544" cy="1211584"/>
          </a:xfrm>
        </p:spPr>
        <p:txBody>
          <a:bodyPr>
            <a:normAutofit fontScale="90000"/>
          </a:bodyPr>
          <a:lstStyle/>
          <a:p>
            <a:r>
              <a:rPr lang="en-US" dirty="0"/>
              <a:t>Architecture principles</a:t>
            </a:r>
          </a:p>
        </p:txBody>
      </p:sp>
      <p:sp>
        <p:nvSpPr>
          <p:cNvPr id="14" name="Content Placeholder 13"/>
          <p:cNvSpPr>
            <a:spLocks noGrp="1"/>
          </p:cNvSpPr>
          <p:nvPr>
            <p:ph idx="1"/>
          </p:nvPr>
        </p:nvSpPr>
        <p:spPr>
          <a:xfrm>
            <a:off x="981844" y="1613377"/>
            <a:ext cx="9865096" cy="4968552"/>
          </a:xfrm>
        </p:spPr>
        <p:txBody>
          <a:bodyPr>
            <a:noAutofit/>
          </a:bodyPr>
          <a:lstStyle/>
          <a:p>
            <a:r>
              <a:rPr lang="en-GB" sz="1400" dirty="0"/>
              <a:t>The architecture of the internet banking application is built upon the following design principles:</a:t>
            </a:r>
          </a:p>
          <a:p>
            <a:r>
              <a:rPr lang="en-GB" sz="1400" b="1" dirty="0"/>
              <a:t>Modularity and Scalability: </a:t>
            </a:r>
            <a:r>
              <a:rPr lang="en-GB" sz="1400" dirty="0"/>
              <a:t>The application is designed to be modular, with well-defined and loosely coupled components. This allows for easy scalability, enabling the app to handle increasing user demand and accommodate future growth without compromising performance.</a:t>
            </a:r>
          </a:p>
          <a:p>
            <a:r>
              <a:rPr lang="en-GB" sz="1400" b="1" dirty="0"/>
              <a:t>User-Centric Approach: </a:t>
            </a:r>
            <a:r>
              <a:rPr lang="en-GB" sz="1400" dirty="0"/>
              <a:t>The application prioritizes the user experience, ensuring that the interface is intuitive, visually appealing, and easy to navigate. </a:t>
            </a:r>
          </a:p>
          <a:p>
            <a:r>
              <a:rPr lang="en-GB" sz="1400" b="1" dirty="0"/>
              <a:t>Security and Privacy: </a:t>
            </a:r>
            <a:r>
              <a:rPr lang="en-GB" sz="1400" dirty="0"/>
              <a:t>Robust security measures are to be considered to protect user data, transactions, and personal information. Strong encryption, secure authentication.</a:t>
            </a:r>
          </a:p>
          <a:p>
            <a:r>
              <a:rPr lang="en-GB" sz="1400" b="1" dirty="0"/>
              <a:t>Performance Optimization: </a:t>
            </a:r>
            <a:r>
              <a:rPr lang="en-GB" sz="1400" dirty="0"/>
              <a:t>The application should be optimized for performance, ensuring fast response times and smooth user interactions. </a:t>
            </a:r>
          </a:p>
          <a:p>
            <a:r>
              <a:rPr lang="en-GB" sz="1400" b="1" dirty="0"/>
              <a:t>Reliability and Fault Tolerance: </a:t>
            </a:r>
            <a:r>
              <a:rPr lang="en-GB" sz="1400" dirty="0"/>
              <a:t>The application is designed with reliability in mind, employing redundant and fault-tolerant architectures. </a:t>
            </a:r>
          </a:p>
          <a:p>
            <a:r>
              <a:rPr lang="en-GB" sz="1400" b="1" dirty="0"/>
              <a:t>Integration and Interoperability: </a:t>
            </a:r>
            <a:r>
              <a:rPr lang="en-GB" sz="1400" dirty="0"/>
              <a:t>The application is designed to seamlessly integrate with various external systems and services, such as core banking system and notification services. </a:t>
            </a:r>
          </a:p>
          <a:p>
            <a:r>
              <a:rPr lang="en-GB" sz="1400" b="1" dirty="0"/>
              <a:t>Extensibility and Maintainability: </a:t>
            </a:r>
            <a:r>
              <a:rPr lang="en-GB" sz="1400" dirty="0"/>
              <a:t>The application’s architecture should allow for easy extensibility and maintenance. </a:t>
            </a:r>
          </a:p>
          <a:p>
            <a:r>
              <a:rPr lang="en-GB" sz="1400" b="1" dirty="0"/>
              <a:t>Analytics and Insights: </a:t>
            </a:r>
            <a:r>
              <a:rPr lang="en-GB" sz="1400" dirty="0"/>
              <a:t>The application should incorporate analytics and reporting capabilities to gather meaningful insights about user behaviour, preferences, and </a:t>
            </a:r>
            <a:r>
              <a:rPr lang="en-GB" sz="1400"/>
              <a:t>appication </a:t>
            </a:r>
            <a:r>
              <a:rPr lang="en-GB" sz="1400" dirty="0"/>
              <a:t>performance.</a:t>
            </a:r>
            <a:endParaRPr lang="en-US" sz="1400" dirty="0"/>
          </a:p>
        </p:txBody>
      </p:sp>
    </p:spTree>
    <p:extLst>
      <p:ext uri="{BB962C8B-B14F-4D97-AF65-F5344CB8AC3E}">
        <p14:creationId xmlns:p14="http://schemas.microsoft.com/office/powerpoint/2010/main" val="2748527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09836" y="476672"/>
            <a:ext cx="8424936" cy="1211584"/>
          </a:xfrm>
        </p:spPr>
        <p:txBody>
          <a:bodyPr>
            <a:normAutofit/>
          </a:bodyPr>
          <a:lstStyle/>
          <a:p>
            <a:r>
              <a:rPr lang="en-US" dirty="0"/>
              <a:t>Architecture goals and constraints</a:t>
            </a:r>
          </a:p>
        </p:txBody>
      </p:sp>
      <p:sp>
        <p:nvSpPr>
          <p:cNvPr id="14" name="Content Placeholder 13"/>
          <p:cNvSpPr>
            <a:spLocks noGrp="1"/>
          </p:cNvSpPr>
          <p:nvPr>
            <p:ph idx="1"/>
          </p:nvPr>
        </p:nvSpPr>
        <p:spPr>
          <a:xfrm>
            <a:off x="981844" y="1613377"/>
            <a:ext cx="9865096" cy="4968552"/>
          </a:xfrm>
        </p:spPr>
        <p:txBody>
          <a:bodyPr>
            <a:noAutofit/>
          </a:bodyPr>
          <a:lstStyle/>
          <a:p>
            <a:r>
              <a:rPr lang="en-GB" sz="1400" dirty="0"/>
              <a:t>The following non-functional requirements that affect the architectural solution have been identified:</a:t>
            </a:r>
          </a:p>
        </p:txBody>
      </p:sp>
      <p:graphicFrame>
        <p:nvGraphicFramePr>
          <p:cNvPr id="4" name="Table 3">
            <a:extLst>
              <a:ext uri="{FF2B5EF4-FFF2-40B4-BE49-F238E27FC236}">
                <a16:creationId xmlns:a16="http://schemas.microsoft.com/office/drawing/2014/main" id="{CE5FEE28-36BA-58F8-9AC1-0AB775033C47}"/>
              </a:ext>
            </a:extLst>
          </p:cNvPr>
          <p:cNvGraphicFramePr>
            <a:graphicFrameLocks noGrp="1"/>
          </p:cNvGraphicFramePr>
          <p:nvPr>
            <p:extLst>
              <p:ext uri="{D42A27DB-BD31-4B8C-83A1-F6EECF244321}">
                <p14:modId xmlns:p14="http://schemas.microsoft.com/office/powerpoint/2010/main" val="3216503710"/>
              </p:ext>
            </p:extLst>
          </p:nvPr>
        </p:nvGraphicFramePr>
        <p:xfrm>
          <a:off x="1125860" y="1916832"/>
          <a:ext cx="9865096" cy="3779266"/>
        </p:xfrm>
        <a:graphic>
          <a:graphicData uri="http://schemas.openxmlformats.org/drawingml/2006/table">
            <a:tbl>
              <a:tblPr firstRow="1" bandRow="1">
                <a:tableStyleId>{5C22544A-7EE6-4342-B048-85BDC9FD1C3A}</a:tableStyleId>
              </a:tblPr>
              <a:tblGrid>
                <a:gridCol w="4062942">
                  <a:extLst>
                    <a:ext uri="{9D8B030D-6E8A-4147-A177-3AD203B41FA5}">
                      <a16:colId xmlns:a16="http://schemas.microsoft.com/office/drawing/2014/main" val="443022921"/>
                    </a:ext>
                  </a:extLst>
                </a:gridCol>
                <a:gridCol w="5802154">
                  <a:extLst>
                    <a:ext uri="{9D8B030D-6E8A-4147-A177-3AD203B41FA5}">
                      <a16:colId xmlns:a16="http://schemas.microsoft.com/office/drawing/2014/main" val="132264803"/>
                    </a:ext>
                  </a:extLst>
                </a:gridCol>
              </a:tblGrid>
              <a:tr h="370840">
                <a:tc>
                  <a:txBody>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lang="en-IN" dirty="0"/>
                        <a:t>Non-functional requirement</a:t>
                      </a:r>
                    </a:p>
                    <a:p>
                      <a:endParaRPr lang="en-IN" dirty="0"/>
                    </a:p>
                  </a:txBody>
                  <a:tcPr/>
                </a:tc>
                <a:tc>
                  <a:txBody>
                    <a:bodyPr/>
                    <a:lstStyle/>
                    <a:p>
                      <a:r>
                        <a:rPr lang="en-IN" dirty="0"/>
                        <a:t>Description</a:t>
                      </a:r>
                    </a:p>
                  </a:txBody>
                  <a:tcPr/>
                </a:tc>
                <a:extLst>
                  <a:ext uri="{0D108BD9-81ED-4DB2-BD59-A6C34878D82A}">
                    <a16:rowId xmlns:a16="http://schemas.microsoft.com/office/drawing/2014/main" val="3809193749"/>
                  </a:ext>
                </a:extLst>
              </a:tr>
              <a:tr h="370840">
                <a:tc>
                  <a:txBody>
                    <a:bodyPr/>
                    <a:lstStyle/>
                    <a:p>
                      <a:r>
                        <a:rPr lang="en-IN" sz="1400" dirty="0"/>
                        <a:t>Performance</a:t>
                      </a:r>
                    </a:p>
                  </a:txBody>
                  <a:tcPr/>
                </a:tc>
                <a:tc>
                  <a:txBody>
                    <a:bodyPr/>
                    <a:lstStyle/>
                    <a:p>
                      <a:r>
                        <a:rPr lang="en-GB" sz="1400" dirty="0"/>
                        <a:t>The application should be highly responsive and able to handle large concurrent users and transactions without significant performance degradation. It should provide fast response times for actions such as account creation, Funds Transfer.</a:t>
                      </a:r>
                      <a:endParaRPr lang="en-IN" sz="1400" dirty="0"/>
                    </a:p>
                  </a:txBody>
                  <a:tcPr/>
                </a:tc>
                <a:extLst>
                  <a:ext uri="{0D108BD9-81ED-4DB2-BD59-A6C34878D82A}">
                    <a16:rowId xmlns:a16="http://schemas.microsoft.com/office/drawing/2014/main" val="2738371250"/>
                  </a:ext>
                </a:extLst>
              </a:tr>
              <a:tr h="370840">
                <a:tc>
                  <a:txBody>
                    <a:bodyPr/>
                    <a:lstStyle/>
                    <a:p>
                      <a:r>
                        <a:rPr lang="en-IN" sz="1400" dirty="0"/>
                        <a:t>Scalability</a:t>
                      </a:r>
                    </a:p>
                  </a:txBody>
                  <a:tcPr/>
                </a:tc>
                <a:tc>
                  <a:txBody>
                    <a:bodyPr/>
                    <a:lstStyle/>
                    <a:p>
                      <a:r>
                        <a:rPr lang="en-GB" sz="1400" dirty="0"/>
                        <a:t>The application should be able to scale horizontally to handle increasing demands. It should have the ability to add more servers, database resources, or other infrastructure components to accommodate the growing user base and expanding to different geographics without impacting performance.</a:t>
                      </a:r>
                      <a:endParaRPr lang="en-IN" sz="1400" dirty="0"/>
                    </a:p>
                  </a:txBody>
                  <a:tcPr/>
                </a:tc>
                <a:extLst>
                  <a:ext uri="{0D108BD9-81ED-4DB2-BD59-A6C34878D82A}">
                    <a16:rowId xmlns:a16="http://schemas.microsoft.com/office/drawing/2014/main" val="2027090467"/>
                  </a:ext>
                </a:extLst>
              </a:tr>
              <a:tr h="370840">
                <a:tc>
                  <a:txBody>
                    <a:bodyPr/>
                    <a:lstStyle/>
                    <a:p>
                      <a:r>
                        <a:rPr lang="en-IN" sz="1400" dirty="0"/>
                        <a:t>Reliability and Availability</a:t>
                      </a:r>
                    </a:p>
                  </a:txBody>
                  <a:tcPr/>
                </a:tc>
                <a:tc>
                  <a:txBody>
                    <a:bodyPr/>
                    <a:lstStyle/>
                    <a:p>
                      <a:r>
                        <a:rPr lang="en-GB" sz="1400" dirty="0"/>
                        <a:t>The application should be reliable and available to users at all times. It should have minimal downtime to ensure uninterrupted service</a:t>
                      </a:r>
                      <a:endParaRPr lang="en-IN" sz="1400" dirty="0"/>
                    </a:p>
                  </a:txBody>
                  <a:tcPr/>
                </a:tc>
                <a:extLst>
                  <a:ext uri="{0D108BD9-81ED-4DB2-BD59-A6C34878D82A}">
                    <a16:rowId xmlns:a16="http://schemas.microsoft.com/office/drawing/2014/main" val="1527839046"/>
                  </a:ext>
                </a:extLst>
              </a:tr>
              <a:tr h="370840">
                <a:tc>
                  <a:txBody>
                    <a:bodyPr/>
                    <a:lstStyle/>
                    <a:p>
                      <a:r>
                        <a:rPr lang="en-IN" sz="1400" dirty="0"/>
                        <a:t>Disaster Recovery</a:t>
                      </a:r>
                    </a:p>
                  </a:txBody>
                  <a:tcPr/>
                </a:tc>
                <a:tc>
                  <a:txBody>
                    <a:bodyPr/>
                    <a:lstStyle/>
                    <a:p>
                      <a:r>
                        <a:rPr lang="en-GB" sz="1400" dirty="0"/>
                        <a:t>The application should have proper disaster recovery and backup mechanisms in place to ensure data integrity and the ability to recover from system failures or disasters.</a:t>
                      </a:r>
                      <a:endParaRPr lang="en-IN" sz="1400" dirty="0"/>
                    </a:p>
                  </a:txBody>
                  <a:tcPr/>
                </a:tc>
                <a:extLst>
                  <a:ext uri="{0D108BD9-81ED-4DB2-BD59-A6C34878D82A}">
                    <a16:rowId xmlns:a16="http://schemas.microsoft.com/office/drawing/2014/main" val="3986886267"/>
                  </a:ext>
                </a:extLst>
              </a:tr>
            </a:tbl>
          </a:graphicData>
        </a:graphic>
      </p:graphicFrame>
    </p:spTree>
    <p:extLst>
      <p:ext uri="{BB962C8B-B14F-4D97-AF65-F5344CB8AC3E}">
        <p14:creationId xmlns:p14="http://schemas.microsoft.com/office/powerpoint/2010/main" val="349880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09836" y="188640"/>
            <a:ext cx="4896544" cy="1211584"/>
          </a:xfrm>
        </p:spPr>
        <p:txBody>
          <a:bodyPr>
            <a:normAutofit/>
          </a:bodyPr>
          <a:lstStyle/>
          <a:p>
            <a:r>
              <a:rPr lang="en-US" dirty="0"/>
              <a:t>Architecture style</a:t>
            </a:r>
          </a:p>
        </p:txBody>
      </p:sp>
      <p:sp>
        <p:nvSpPr>
          <p:cNvPr id="14" name="Content Placeholder 13"/>
          <p:cNvSpPr>
            <a:spLocks noGrp="1"/>
          </p:cNvSpPr>
          <p:nvPr>
            <p:ph idx="1"/>
          </p:nvPr>
        </p:nvSpPr>
        <p:spPr>
          <a:xfrm>
            <a:off x="981844" y="1052736"/>
            <a:ext cx="9865096" cy="5616624"/>
          </a:xfrm>
        </p:spPr>
        <p:txBody>
          <a:bodyPr>
            <a:noAutofit/>
          </a:bodyPr>
          <a:lstStyle/>
          <a:p>
            <a:r>
              <a:rPr lang="en-GB" sz="1400" dirty="0"/>
              <a:t>The application will be constructed using a Microservices and Event-Based architecture, which provides several advantages, including enhanced scalability, flexibility, and maintainability. It emphasizes the concept of loose coupling and independence among the microservices, enabling their individual development, and scalability.</a:t>
            </a:r>
          </a:p>
          <a:p>
            <a:r>
              <a:rPr lang="en-GB" sz="1400" dirty="0"/>
              <a:t>The architecture follows the microservices style, where the application is decomposed into a set of small, autonomous services that can be developed, deployed, and scaled independently. Microservices are designed based on functional domain and data boundaries to mitigate the single point of failure. </a:t>
            </a:r>
          </a:p>
          <a:p>
            <a:r>
              <a:rPr lang="en-US" sz="1400" dirty="0"/>
              <a:t>Microservices are designed based on functional domain and data boundaries to mitigate the single point of failure. Each subdomain corresponds to a bounded context and can be implemented as an individual micro service.</a:t>
            </a:r>
            <a:endParaRPr lang="en-GB" sz="1400" dirty="0"/>
          </a:p>
          <a:p>
            <a:r>
              <a:rPr lang="en-GB" sz="1400" dirty="0"/>
              <a:t>The communication mechanism between these services is event-driven, where events are used as the primary means of decoupled interaction, allowing services to react to changes or trigger actions asynchronously. </a:t>
            </a:r>
          </a:p>
          <a:p>
            <a:r>
              <a:rPr lang="en-GB" sz="1400" b="1" dirty="0"/>
              <a:t>Microservices: </a:t>
            </a:r>
          </a:p>
          <a:p>
            <a:r>
              <a:rPr lang="en-GB" sz="1400" dirty="0"/>
              <a:t>Search Platform Customer Indexing Pipeline</a:t>
            </a:r>
          </a:p>
          <a:p>
            <a:r>
              <a:rPr lang="en-GB" sz="1400" dirty="0"/>
              <a:t>Search Platform Customer Search Service</a:t>
            </a:r>
          </a:p>
          <a:p>
            <a:r>
              <a:rPr lang="en-GB" sz="1400" b="1" dirty="0"/>
              <a:t>Event bus architecture</a:t>
            </a:r>
            <a:r>
              <a:rPr lang="en-GB" sz="1400" dirty="0"/>
              <a:t> will be used for communication between services asynchronously wherever required through events and WebSocket's subscribing to events.</a:t>
            </a:r>
          </a:p>
          <a:p>
            <a:r>
              <a:rPr lang="en-GB" sz="1400" b="1" dirty="0"/>
              <a:t>API Composition</a:t>
            </a:r>
            <a:r>
              <a:rPr lang="en-GB" sz="1400" dirty="0"/>
              <a:t> will be used from API Gateway an aggregator service that composes data from multiple microservices by making individual API calls to each service and aggregating the responses.</a:t>
            </a:r>
          </a:p>
          <a:p>
            <a:r>
              <a:rPr lang="en-GB" sz="1400" dirty="0"/>
              <a:t> </a:t>
            </a:r>
          </a:p>
        </p:txBody>
      </p:sp>
    </p:spTree>
    <p:extLst>
      <p:ext uri="{BB962C8B-B14F-4D97-AF65-F5344CB8AC3E}">
        <p14:creationId xmlns:p14="http://schemas.microsoft.com/office/powerpoint/2010/main" val="2898193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21804" y="620688"/>
            <a:ext cx="6150671" cy="923552"/>
          </a:xfrm>
        </p:spPr>
        <p:txBody>
          <a:bodyPr>
            <a:normAutofit fontScale="90000"/>
          </a:bodyPr>
          <a:lstStyle/>
          <a:p>
            <a:pPr algn="ctr"/>
            <a:r>
              <a:rPr lang="en-IN" dirty="0"/>
              <a:t>Proposed technology stack</a:t>
            </a:r>
            <a:endParaRPr lang="en-US" dirty="0"/>
          </a:p>
        </p:txBody>
      </p:sp>
      <p:graphicFrame>
        <p:nvGraphicFramePr>
          <p:cNvPr id="3" name="Content Placeholder 2" descr="Alternating Flow diagram showing 3 groups arranged from left to right with a title and bullet points in each group and a curved arrow showing the flow from one group to the next."/>
          <p:cNvGraphicFramePr>
            <a:graphicFrameLocks noGrp="1"/>
          </p:cNvGraphicFramePr>
          <p:nvPr>
            <p:ph idx="1"/>
            <p:extLst>
              <p:ext uri="{D42A27DB-BD31-4B8C-83A1-F6EECF244321}">
                <p14:modId xmlns:p14="http://schemas.microsoft.com/office/powerpoint/2010/main" val="2931680501"/>
              </p:ext>
            </p:extLst>
          </p:nvPr>
        </p:nvGraphicFramePr>
        <p:xfrm>
          <a:off x="873832" y="1412776"/>
          <a:ext cx="10441160" cy="3684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49473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902100" y="-27384"/>
            <a:ext cx="3630390" cy="1224136"/>
          </a:xfrm>
        </p:spPr>
        <p:txBody>
          <a:bodyPr/>
          <a:lstStyle/>
          <a:p>
            <a:r>
              <a:rPr lang="en-US" dirty="0"/>
              <a:t>Logical view</a:t>
            </a:r>
          </a:p>
        </p:txBody>
      </p:sp>
      <p:sp>
        <p:nvSpPr>
          <p:cNvPr id="14" name="Content Placeholder 13"/>
          <p:cNvSpPr>
            <a:spLocks noGrp="1"/>
          </p:cNvSpPr>
          <p:nvPr>
            <p:ph idx="1"/>
          </p:nvPr>
        </p:nvSpPr>
        <p:spPr>
          <a:xfrm>
            <a:off x="902100" y="836712"/>
            <a:ext cx="10384625" cy="5616624"/>
          </a:xfrm>
        </p:spPr>
        <p:txBody>
          <a:bodyPr>
            <a:normAutofit/>
          </a:bodyPr>
          <a:lstStyle/>
          <a:p>
            <a:pPr marL="91413" marR="0" lvl="0" indent="-91413" algn="just" defTabSz="914126" rtl="0" eaLnBrk="1" fontAlgn="auto" latinLnBrk="0" hangingPunct="1">
              <a:lnSpc>
                <a:spcPct val="90000"/>
              </a:lnSpc>
              <a:spcBef>
                <a:spcPts val="1200"/>
              </a:spcBef>
              <a:spcAft>
                <a:spcPts val="200"/>
              </a:spcAft>
              <a:buClr>
                <a:srgbClr val="1CADE4"/>
              </a:buClr>
              <a:buSzPct val="100000"/>
              <a:buFont typeface="Arial" panose="020B0604020202020204" pitchFamily="34" charset="0"/>
              <a:buChar char="•"/>
              <a:tabLst/>
              <a:defRPr/>
            </a:pPr>
            <a:r>
              <a:rPr kumimoji="0" lang="en-GB" sz="1600" i="0" u="none" strike="noStrike" kern="1200" cap="none" spc="0" normalizeH="0" baseline="0" noProof="0" dirty="0">
                <a:ln>
                  <a:noFill/>
                </a:ln>
                <a:solidFill>
                  <a:prstClr val="black"/>
                </a:solidFill>
                <a:effectLst/>
                <a:uLnTx/>
                <a:uFillTx/>
                <a:latin typeface="Tw Cen MT" panose="020B0602020104020603"/>
                <a:ea typeface="+mn-ea"/>
                <a:cs typeface="+mn-cs"/>
              </a:rPr>
              <a:t>Logical view captures the essential components, modules, and their relationships, illustrating how they work together to fulfil the system's requirements and provide the desired functionality. </a:t>
            </a:r>
          </a:p>
          <a:p>
            <a:pPr marL="91413" marR="0" lvl="0" indent="-91413" algn="just" defTabSz="914126" rtl="0" eaLnBrk="1" fontAlgn="auto" latinLnBrk="0" hangingPunct="1">
              <a:lnSpc>
                <a:spcPct val="90000"/>
              </a:lnSpc>
              <a:spcBef>
                <a:spcPts val="1200"/>
              </a:spcBef>
              <a:spcAft>
                <a:spcPts val="200"/>
              </a:spcAft>
              <a:buClr>
                <a:srgbClr val="1CADE4"/>
              </a:buClr>
              <a:buSzPct val="100000"/>
              <a:buFont typeface="Arial" panose="020B0604020202020204" pitchFamily="34" charset="0"/>
              <a:buChar char="•"/>
              <a:tabLst/>
              <a:defRPr/>
            </a:pPr>
            <a:r>
              <a:rPr kumimoji="0" lang="en-GB" sz="1600" i="0" u="none" strike="noStrike" kern="1200" cap="none" spc="0" normalizeH="0" baseline="0" noProof="0" dirty="0">
                <a:ln>
                  <a:noFill/>
                </a:ln>
                <a:solidFill>
                  <a:prstClr val="black"/>
                </a:solidFill>
                <a:effectLst/>
                <a:uLnTx/>
                <a:uFillTx/>
                <a:latin typeface="Tw Cen MT" panose="020B0602020104020603"/>
                <a:ea typeface="+mn-ea"/>
                <a:cs typeface="+mn-cs"/>
              </a:rPr>
              <a:t>The below logical architecture depicts the Components, Relationships, Interfaces, Functional Decomposition, Control Flow, Layering and Abstraction for Internet Banking Platform and how they are integrated with the Front end. All the network calls between UI and backend systems is based on HTTPS and data encryption will be enabled across the layers</a:t>
            </a:r>
          </a:p>
        </p:txBody>
      </p:sp>
      <p:pic>
        <p:nvPicPr>
          <p:cNvPr id="8" name="Picture 7">
            <a:extLst>
              <a:ext uri="{FF2B5EF4-FFF2-40B4-BE49-F238E27FC236}">
                <a16:creationId xmlns:a16="http://schemas.microsoft.com/office/drawing/2014/main" id="{5B53C060-A3DB-E77A-5451-74946F6DB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820" y="2117594"/>
            <a:ext cx="11171035" cy="4623773"/>
          </a:xfrm>
          <a:prstGeom prst="rect">
            <a:avLst/>
          </a:prstGeom>
        </p:spPr>
      </p:pic>
    </p:spTree>
    <p:extLst>
      <p:ext uri="{BB962C8B-B14F-4D97-AF65-F5344CB8AC3E}">
        <p14:creationId xmlns:p14="http://schemas.microsoft.com/office/powerpoint/2010/main" val="1486980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820" y="-243408"/>
            <a:ext cx="9717541" cy="1499616"/>
          </a:xfrm>
        </p:spPr>
        <p:txBody>
          <a:bodyPr>
            <a:normAutofit/>
          </a:bodyPr>
          <a:lstStyle/>
          <a:p>
            <a:r>
              <a:rPr lang="en-US" sz="4400" dirty="0"/>
              <a:t> Application/Deployment Target architecture</a:t>
            </a:r>
          </a:p>
        </p:txBody>
      </p:sp>
      <p:pic>
        <p:nvPicPr>
          <p:cNvPr id="11" name="Content Placeholder 10">
            <a:extLst>
              <a:ext uri="{FF2B5EF4-FFF2-40B4-BE49-F238E27FC236}">
                <a16:creationId xmlns:a16="http://schemas.microsoft.com/office/drawing/2014/main" id="{3F5DA4F5-40B4-1DD7-182B-40D368BA90F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53852" y="696491"/>
            <a:ext cx="8856984" cy="6192253"/>
          </a:xfrm>
        </p:spPr>
      </p:pic>
    </p:spTree>
    <p:extLst>
      <p:ext uri="{BB962C8B-B14F-4D97-AF65-F5344CB8AC3E}">
        <p14:creationId xmlns:p14="http://schemas.microsoft.com/office/powerpoint/2010/main" val="4206988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6635" y="332656"/>
            <a:ext cx="5387462" cy="1499616"/>
          </a:xfrm>
        </p:spPr>
        <p:txBody>
          <a:bodyPr/>
          <a:lstStyle/>
          <a:p>
            <a:r>
              <a:rPr lang="en-US" dirty="0"/>
              <a:t>Solution Architecture</a:t>
            </a:r>
          </a:p>
        </p:txBody>
      </p:sp>
      <p:sp>
        <p:nvSpPr>
          <p:cNvPr id="3" name="Text Placeholder 2"/>
          <p:cNvSpPr>
            <a:spLocks noGrp="1"/>
          </p:cNvSpPr>
          <p:nvPr>
            <p:ph type="body" idx="1"/>
          </p:nvPr>
        </p:nvSpPr>
        <p:spPr>
          <a:xfrm>
            <a:off x="704216" y="1243472"/>
            <a:ext cx="4753642" cy="822960"/>
          </a:xfrm>
        </p:spPr>
        <p:txBody>
          <a:bodyPr/>
          <a:lstStyle/>
          <a:p>
            <a:r>
              <a:rPr lang="en-IN" dirty="0">
                <a:solidFill>
                  <a:schemeClr val="accent2"/>
                </a:solidFill>
              </a:rPr>
              <a:t>Presentation Layer</a:t>
            </a:r>
            <a:endParaRPr lang="en-US" dirty="0">
              <a:solidFill>
                <a:schemeClr val="accent2"/>
              </a:solidFill>
            </a:endParaRPr>
          </a:p>
        </p:txBody>
      </p:sp>
      <p:sp>
        <p:nvSpPr>
          <p:cNvPr id="4" name="Content Placeholder 3"/>
          <p:cNvSpPr>
            <a:spLocks noGrp="1"/>
          </p:cNvSpPr>
          <p:nvPr>
            <p:ph sz="half" idx="2"/>
          </p:nvPr>
        </p:nvSpPr>
        <p:spPr>
          <a:xfrm>
            <a:off x="804751" y="1842388"/>
            <a:ext cx="5387462" cy="3341572"/>
          </a:xfrm>
        </p:spPr>
        <p:txBody>
          <a:bodyPr>
            <a:noAutofit/>
          </a:bodyPr>
          <a:lstStyle/>
          <a:p>
            <a:pPr algn="just"/>
            <a:r>
              <a:rPr lang="en-GB" sz="1500" b="1" dirty="0"/>
              <a:t>Components:</a:t>
            </a:r>
            <a:endParaRPr lang="en-GB" sz="1500" dirty="0"/>
          </a:p>
          <a:p>
            <a:pPr algn="just">
              <a:buFont typeface="Arial" panose="020B0604020202020204" pitchFamily="34" charset="0"/>
              <a:buChar char="•"/>
            </a:pPr>
            <a:r>
              <a:rPr lang="en-GB" sz="1500" b="1" dirty="0"/>
              <a:t>Cloud DNS:</a:t>
            </a:r>
            <a:r>
              <a:rPr lang="en-GB" sz="1500" dirty="0"/>
              <a:t> DNS service that routes user requests to CloudFront, ensuring global reach and reliability.</a:t>
            </a:r>
          </a:p>
          <a:p>
            <a:pPr algn="just">
              <a:buFont typeface="Arial" panose="020B0604020202020204" pitchFamily="34" charset="0"/>
              <a:buChar char="•"/>
            </a:pPr>
            <a:r>
              <a:rPr lang="en-GB" sz="1500" b="1" dirty="0"/>
              <a:t>Amazon S3: </a:t>
            </a:r>
            <a:r>
              <a:rPr lang="en-GB" sz="1500" dirty="0"/>
              <a:t>Stores the static files of the React application (HTML, CSS, JavaScript, images, etc.).</a:t>
            </a:r>
          </a:p>
          <a:p>
            <a:pPr lvl="1" algn="just">
              <a:buFont typeface="Arial" panose="020B0604020202020204" pitchFamily="34" charset="0"/>
              <a:buChar char="•"/>
            </a:pPr>
            <a:r>
              <a:rPr lang="en-GB" sz="1500" dirty="0"/>
              <a:t>Configured for static website hosting.</a:t>
            </a:r>
          </a:p>
          <a:p>
            <a:pPr algn="just">
              <a:buFont typeface="Arial" panose="020B0604020202020204" pitchFamily="34" charset="0"/>
              <a:buChar char="•"/>
            </a:pPr>
            <a:r>
              <a:rPr lang="en-GB" sz="1500" b="1" dirty="0"/>
              <a:t>Cloud CDN CDN:</a:t>
            </a:r>
            <a:r>
              <a:rPr lang="en-GB" sz="1500" dirty="0"/>
              <a:t> CloudFront uses S3 bucket as origin for the CloudFront Distribution, retrieves and caches the content from S3 bucket.</a:t>
            </a:r>
          </a:p>
          <a:p>
            <a:pPr lvl="1" algn="just">
              <a:buFont typeface="Arial" panose="020B0604020202020204" pitchFamily="34" charset="0"/>
              <a:buChar char="•"/>
            </a:pPr>
            <a:r>
              <a:rPr lang="en-GB" sz="1500" dirty="0"/>
              <a:t>Content Delivery Network that caches content closer to users, reducing latency and improving load times.</a:t>
            </a:r>
          </a:p>
          <a:p>
            <a:pPr algn="just"/>
            <a:r>
              <a:rPr lang="en-GB" sz="1500" b="1" dirty="0"/>
              <a:t>Responsibilities:</a:t>
            </a:r>
            <a:endParaRPr lang="en-GB" sz="1500" dirty="0"/>
          </a:p>
          <a:p>
            <a:pPr algn="just">
              <a:buFont typeface="Arial" panose="020B0604020202020204" pitchFamily="34" charset="0"/>
              <a:buChar char="•"/>
            </a:pPr>
            <a:r>
              <a:rPr lang="en-GB" sz="1500" dirty="0"/>
              <a:t>Route and distribute incoming requests efficiently.</a:t>
            </a:r>
          </a:p>
          <a:p>
            <a:pPr algn="just">
              <a:buFont typeface="Arial" panose="020B0604020202020204" pitchFamily="34" charset="0"/>
              <a:buChar char="•"/>
            </a:pPr>
            <a:r>
              <a:rPr lang="en-GB" sz="1500" dirty="0"/>
              <a:t>All the static content , front end assets, Java script will be deployed to CDN.</a:t>
            </a:r>
          </a:p>
          <a:p>
            <a:pPr algn="just">
              <a:buFont typeface="Arial" panose="020B0604020202020204" pitchFamily="34" charset="0"/>
              <a:buChar char="•"/>
            </a:pPr>
            <a:r>
              <a:rPr lang="en-GB" sz="1500" dirty="0"/>
              <a:t>Serve static content with low latency.</a:t>
            </a:r>
          </a:p>
          <a:p>
            <a:pPr lvl="1">
              <a:buFont typeface="Arial" panose="020B0604020202020204" pitchFamily="34" charset="0"/>
              <a:buChar char="•"/>
            </a:pPr>
            <a:endParaRPr lang="en-GB" sz="1500" dirty="0"/>
          </a:p>
          <a:p>
            <a:endParaRPr lang="en-US" sz="1500" dirty="0"/>
          </a:p>
        </p:txBody>
      </p:sp>
      <p:sp>
        <p:nvSpPr>
          <p:cNvPr id="5" name="Text Placeholder 4"/>
          <p:cNvSpPr>
            <a:spLocks noGrp="1"/>
          </p:cNvSpPr>
          <p:nvPr>
            <p:ph type="body" sz="quarter" idx="3"/>
          </p:nvPr>
        </p:nvSpPr>
        <p:spPr>
          <a:xfrm>
            <a:off x="6199751" y="1185806"/>
            <a:ext cx="4753642" cy="822960"/>
          </a:xfrm>
        </p:spPr>
        <p:txBody>
          <a:bodyPr/>
          <a:lstStyle/>
          <a:p>
            <a:r>
              <a:rPr lang="en-IN" dirty="0">
                <a:solidFill>
                  <a:schemeClr val="accent2"/>
                </a:solidFill>
              </a:rPr>
              <a:t>API Gateway Layer</a:t>
            </a:r>
            <a:endParaRPr lang="en-US" dirty="0">
              <a:solidFill>
                <a:schemeClr val="accent2"/>
              </a:solidFill>
            </a:endParaRPr>
          </a:p>
        </p:txBody>
      </p:sp>
      <p:sp>
        <p:nvSpPr>
          <p:cNvPr id="6" name="Content Placeholder 5"/>
          <p:cNvSpPr>
            <a:spLocks noGrp="1"/>
          </p:cNvSpPr>
          <p:nvPr>
            <p:ph sz="quarter" idx="4"/>
          </p:nvPr>
        </p:nvSpPr>
        <p:spPr>
          <a:xfrm>
            <a:off x="6297099" y="1842388"/>
            <a:ext cx="5289661" cy="3602836"/>
          </a:xfrm>
        </p:spPr>
        <p:txBody>
          <a:bodyPr>
            <a:noAutofit/>
          </a:bodyPr>
          <a:lstStyle/>
          <a:p>
            <a:pPr algn="just"/>
            <a:r>
              <a:rPr lang="en-GB" sz="1500" b="1" dirty="0"/>
              <a:t>Components:</a:t>
            </a:r>
            <a:endParaRPr lang="en-GB" sz="1500" dirty="0"/>
          </a:p>
          <a:p>
            <a:pPr algn="just">
              <a:buFont typeface="Arial" panose="020B0604020202020204" pitchFamily="34" charset="0"/>
              <a:buChar char="•"/>
            </a:pPr>
            <a:r>
              <a:rPr lang="en-GB" sz="1500" b="1" dirty="0"/>
              <a:t>API Gateway:</a:t>
            </a:r>
            <a:r>
              <a:rPr lang="en-GB" sz="1500" dirty="0"/>
              <a:t> Manages API requests, performs request validation, authorization, and throttling. Acts as a unified entry point for all API calls.</a:t>
            </a:r>
          </a:p>
          <a:p>
            <a:pPr algn="just"/>
            <a:r>
              <a:rPr lang="en-GB" sz="1500" b="1" dirty="0"/>
              <a:t>Responsibilities:</a:t>
            </a:r>
            <a:endParaRPr lang="en-GB" sz="1500" dirty="0"/>
          </a:p>
          <a:p>
            <a:pPr algn="just">
              <a:buFont typeface="Arial" panose="020B0604020202020204" pitchFamily="34" charset="0"/>
              <a:buChar char="•"/>
            </a:pPr>
            <a:r>
              <a:rPr lang="en-GB" sz="1500" dirty="0"/>
              <a:t>Handle API request routing, rate limiting, and security.</a:t>
            </a:r>
          </a:p>
          <a:p>
            <a:pPr algn="just">
              <a:buFont typeface="Arial" panose="020B0604020202020204" pitchFamily="34" charset="0"/>
              <a:buChar char="•"/>
            </a:pPr>
            <a:r>
              <a:rPr lang="en-GB" sz="1500" dirty="0"/>
              <a:t>Handles authentication and provides single sign on by calling a Lambda service which internally authenticates the user through IAM and generates Access Token &amp; Refresh token on successful authentication </a:t>
            </a:r>
          </a:p>
          <a:p>
            <a:pPr algn="just">
              <a:buFont typeface="Arial" panose="020B0604020202020204" pitchFamily="34" charset="0"/>
              <a:buChar char="•"/>
            </a:pPr>
            <a:r>
              <a:rPr lang="en-GB" sz="1500" dirty="0"/>
              <a:t>Abstract backend services and provide a unified API interface.</a:t>
            </a:r>
          </a:p>
          <a:p>
            <a:endParaRPr lang="en-US" sz="1500" dirty="0"/>
          </a:p>
        </p:txBody>
      </p:sp>
    </p:spTree>
    <p:extLst>
      <p:ext uri="{BB962C8B-B14F-4D97-AF65-F5344CB8AC3E}">
        <p14:creationId xmlns:p14="http://schemas.microsoft.com/office/powerpoint/2010/main" val="268142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8998</TotalTime>
  <Words>2016</Words>
  <Application>Microsoft Office PowerPoint</Application>
  <PresentationFormat>Custom</PresentationFormat>
  <Paragraphs>189</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Corbel</vt:lpstr>
      <vt:lpstr>Tw Cen MT</vt:lpstr>
      <vt:lpstr>Tw Cen MT Condensed</vt:lpstr>
      <vt:lpstr>Wingdings</vt:lpstr>
      <vt:lpstr>Wingdings 3</vt:lpstr>
      <vt:lpstr>Integral</vt:lpstr>
      <vt:lpstr>Customer search platform</vt:lpstr>
      <vt:lpstr>Executive Summary</vt:lpstr>
      <vt:lpstr>Architecture principles</vt:lpstr>
      <vt:lpstr>Architecture goals and constraints</vt:lpstr>
      <vt:lpstr>Architecture style</vt:lpstr>
      <vt:lpstr>Proposed technology stack</vt:lpstr>
      <vt:lpstr>Logical view</vt:lpstr>
      <vt:lpstr> Application/Deployment Target architecture</vt:lpstr>
      <vt:lpstr>Solution Architecture</vt:lpstr>
      <vt:lpstr>Solution Architecture</vt:lpstr>
      <vt:lpstr>Solution Architecture</vt:lpstr>
      <vt:lpstr>Solution Architecture</vt:lpstr>
      <vt:lpstr>Solution Architecture</vt:lpstr>
      <vt:lpstr>Ci/cd process</vt:lpstr>
      <vt:lpstr>Ci/cd process</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Swathi Ivaturi</dc:creator>
  <cp:lastModifiedBy>Swathi Ivaturi</cp:lastModifiedBy>
  <cp:revision>118</cp:revision>
  <dcterms:created xsi:type="dcterms:W3CDTF">2024-07-16T15:17:48Z</dcterms:created>
  <dcterms:modified xsi:type="dcterms:W3CDTF">2025-03-18T04:48:22Z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