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038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566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00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7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69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2076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277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02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9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9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08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5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503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8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20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04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Doesn’t Steal Jobs — It Creates Them!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Break the myth. Understand the truth.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F9D8F-7AA2-6D8F-B71F-D945D5872E60}"/>
              </a:ext>
            </a:extLst>
          </p:cNvPr>
          <p:cNvSpPr txBox="1"/>
          <p:nvPr/>
        </p:nvSpPr>
        <p:spPr>
          <a:xfrm>
            <a:off x="6243484" y="4975978"/>
            <a:ext cx="2330245" cy="373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-Tej Maradiya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Busting the Myth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sz="2000" dirty="0"/>
              <a:t>❌ Myth: AI will steal all human jobs.</a:t>
            </a:r>
          </a:p>
          <a:p>
            <a:r>
              <a:rPr sz="2000" dirty="0"/>
              <a:t>✅ Reality: AI is creating new job roles — in tech, healthcare, education, and more.</a:t>
            </a:r>
          </a:p>
          <a:p>
            <a:r>
              <a:rPr sz="2000" dirty="0"/>
              <a:t>💡 Human + AI = Superpower — AI enhances human abilities.</a:t>
            </a:r>
          </a:p>
          <a:p>
            <a:endParaRPr sz="2000" dirty="0"/>
          </a:p>
          <a:p>
            <a:r>
              <a:rPr sz="2000" dirty="0"/>
              <a:t>🗣️ What to Say:</a:t>
            </a:r>
          </a:p>
          <a:p>
            <a:r>
              <a:rPr sz="2000" dirty="0"/>
              <a:t>One common fear is that AI will replace all human workers. That’s a myth.</a:t>
            </a:r>
          </a:p>
          <a:p>
            <a:r>
              <a:rPr sz="2000" dirty="0"/>
              <a:t>The truth is that AI is creating entirely new job roles like AI trainer, data annotator,</a:t>
            </a:r>
          </a:p>
          <a:p>
            <a:r>
              <a:rPr sz="2000" dirty="0"/>
              <a:t>AI ethics officer, and prompt engineer. When humans work with AI, they can work faster,</a:t>
            </a:r>
          </a:p>
          <a:p>
            <a:r>
              <a:rPr sz="2000" dirty="0"/>
              <a:t>make better decisions, and focus on more creative and complex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AI Helps You Get a Job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000" dirty="0"/>
              <a:t>🔍 AI tools like ChatGPT help you write strong resumes and cover letters.</a:t>
            </a:r>
          </a:p>
          <a:p>
            <a:r>
              <a:rPr sz="2000" dirty="0"/>
              <a:t>🤖 Job platforms use AI to give smart job suggestions.</a:t>
            </a:r>
          </a:p>
          <a:p>
            <a:r>
              <a:rPr sz="2000" dirty="0"/>
              <a:t>📈 Companies use AI to match your profile with the right job openings.</a:t>
            </a:r>
          </a:p>
          <a:p>
            <a:endParaRPr sz="2000" dirty="0"/>
          </a:p>
          <a:p>
            <a:r>
              <a:rPr sz="2000" dirty="0"/>
              <a:t>🗣️ What to Say:</a:t>
            </a:r>
          </a:p>
          <a:p>
            <a:r>
              <a:rPr sz="2000" dirty="0"/>
              <a:t>AI is not just helping companies — it’s helping job seekers too.</a:t>
            </a:r>
          </a:p>
          <a:p>
            <a:r>
              <a:rPr sz="2000" dirty="0"/>
              <a:t>Today, you can use tools like ChatGPT or Rezi to create professional resumes.</a:t>
            </a:r>
          </a:p>
          <a:p>
            <a:r>
              <a:rPr sz="2000" dirty="0"/>
              <a:t>Platforms like LinkedIn and Naukri use AI to recommend the most relevant job posts.</a:t>
            </a:r>
          </a:p>
          <a:p>
            <a:r>
              <a:rPr sz="2000" dirty="0"/>
              <a:t>Companies also use AI to screen resumes and match the best candidate.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Let Go of the Fear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sz="2000" dirty="0"/>
              <a:t>🚀 Learn AI instead of fearing it.</a:t>
            </a:r>
          </a:p>
          <a:p>
            <a:r>
              <a:rPr sz="2000" dirty="0"/>
              <a:t>💬 AI is your assistant, not your competitor.</a:t>
            </a:r>
          </a:p>
          <a:p>
            <a:r>
              <a:rPr sz="2000" dirty="0"/>
              <a:t>✅ Change your mindset: AI won’t take your job — it can help you get one.</a:t>
            </a:r>
          </a:p>
          <a:p>
            <a:endParaRPr sz="2000" dirty="0"/>
          </a:p>
          <a:p>
            <a:r>
              <a:rPr sz="2000" dirty="0"/>
              <a:t>🗣️ What to Say:</a:t>
            </a:r>
          </a:p>
          <a:p>
            <a:r>
              <a:rPr sz="2000" dirty="0"/>
              <a:t>Instead of fearing AI, let’s learn it. AI is not our enemy — it’s our assistant.</a:t>
            </a:r>
          </a:p>
          <a:p>
            <a:r>
              <a:rPr sz="2000" dirty="0"/>
              <a:t>It helps us work smarter and get better results. Remember, AI will only replace those</a:t>
            </a:r>
          </a:p>
          <a:p>
            <a:r>
              <a:rPr sz="2000" dirty="0"/>
              <a:t>who refuse to adapt. If you grow with technology, you grow your career.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D85D-680B-C9D4-81D5-FD53807CF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1456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</TotalTime>
  <Words>344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AI Doesn’t Steal Jobs — It Creates Them!</vt:lpstr>
      <vt:lpstr>Busting the Myth</vt:lpstr>
      <vt:lpstr>How AI Helps You Get a Job</vt:lpstr>
      <vt:lpstr>Let Go of the Fear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Tej Maradiya</cp:lastModifiedBy>
  <cp:revision>2</cp:revision>
  <dcterms:created xsi:type="dcterms:W3CDTF">2013-01-27T09:14:16Z</dcterms:created>
  <dcterms:modified xsi:type="dcterms:W3CDTF">2025-05-04T04:00:51Z</dcterms:modified>
  <cp:category/>
</cp:coreProperties>
</file>