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4.jpg" ContentType="image/jpeg"/>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1" r:id="rId6"/>
    <p:sldId id="262" r:id="rId7"/>
    <p:sldId id="263" r:id="rId8"/>
    <p:sldId id="278" r:id="rId9"/>
    <p:sldId id="279" r:id="rId10"/>
    <p:sldId id="273" r:id="rId11"/>
    <p:sldId id="281" r:id="rId12"/>
    <p:sldId id="267" r:id="rId13"/>
    <p:sldId id="269" r:id="rId14"/>
    <p:sldId id="270" r:id="rId15"/>
    <p:sldId id="271" r:id="rId16"/>
    <p:sldId id="272" r:id="rId17"/>
  </p:sldIdLst>
  <p:sldSz cx="12192000" cy="6858000"/>
  <p:notesSz cx="12192000" cy="6858000"/>
  <p:defaultTextStyle>
    <a:defPPr>
      <a:defRPr kern="0"/>
    </a:def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801" autoAdjust="0"/>
  </p:normalViewPr>
  <p:slideViewPr>
    <p:cSldViewPr>
      <p:cViewPr>
        <p:scale>
          <a:sx n="64" d="100"/>
          <a:sy n="64" d="100"/>
        </p:scale>
        <p:origin x="-1363" y="-595"/>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471E2E-10A5-4BCF-81B9-7C03C2764AC1}" type="doc">
      <dgm:prSet loTypeId="urn:microsoft.com/office/officeart/2005/8/layout/cycle5" loCatId="cycle" qsTypeId="urn:microsoft.com/office/officeart/2005/8/quickstyle/simple1" qsCatId="simple" csTypeId="urn:microsoft.com/office/officeart/2005/8/colors/colorful3" csCatId="colorful" phldr="1"/>
      <dgm:spPr/>
      <dgm:t>
        <a:bodyPr/>
        <a:lstStyle/>
        <a:p>
          <a:endParaRPr lang="en-IN"/>
        </a:p>
      </dgm:t>
    </dgm:pt>
    <dgm:pt modelId="{DDA0CCF2-6D06-4D66-9EE0-FE2767407BFE}">
      <dgm:prSet phldrT="[Text]"/>
      <dgm:spPr/>
      <dgm:t>
        <a:bodyPr/>
        <a:lstStyle/>
        <a:p>
          <a:r>
            <a:rPr lang="en-US" dirty="0" smtClean="0"/>
            <a:t>Requirement Analysis </a:t>
          </a:r>
          <a:endParaRPr lang="en-IN" dirty="0"/>
        </a:p>
      </dgm:t>
    </dgm:pt>
    <dgm:pt modelId="{98114049-E5E5-4AAF-B543-CEC413EDA5AA}" type="parTrans" cxnId="{DBBE7DD8-2C71-43F1-9E86-AB014C9C5583}">
      <dgm:prSet/>
      <dgm:spPr/>
      <dgm:t>
        <a:bodyPr/>
        <a:lstStyle/>
        <a:p>
          <a:endParaRPr lang="en-IN"/>
        </a:p>
      </dgm:t>
    </dgm:pt>
    <dgm:pt modelId="{5ABE3689-26E7-4505-9000-E68FE1F913BC}" type="sibTrans" cxnId="{DBBE7DD8-2C71-43F1-9E86-AB014C9C5583}">
      <dgm:prSet/>
      <dgm:spPr/>
      <dgm:t>
        <a:bodyPr/>
        <a:lstStyle/>
        <a:p>
          <a:endParaRPr lang="en-IN"/>
        </a:p>
      </dgm:t>
    </dgm:pt>
    <dgm:pt modelId="{AFD98EBD-31F5-4FB7-9293-FFE5A697C1C6}">
      <dgm:prSet phldrT="[Text]"/>
      <dgm:spPr/>
      <dgm:t>
        <a:bodyPr/>
        <a:lstStyle/>
        <a:p>
          <a:r>
            <a:rPr lang="en-US" dirty="0" smtClean="0"/>
            <a:t>Course Design</a:t>
          </a:r>
          <a:endParaRPr lang="en-IN" dirty="0"/>
        </a:p>
      </dgm:t>
    </dgm:pt>
    <dgm:pt modelId="{491AB248-9D9A-4F0B-BCA0-2D18EE233CB5}" type="parTrans" cxnId="{D7A5E8F8-E2B8-486E-B291-0FE46B11A1EE}">
      <dgm:prSet/>
      <dgm:spPr/>
      <dgm:t>
        <a:bodyPr/>
        <a:lstStyle/>
        <a:p>
          <a:endParaRPr lang="en-IN"/>
        </a:p>
      </dgm:t>
    </dgm:pt>
    <dgm:pt modelId="{9E2FD0E4-B925-426C-8187-3F5D37CDC9E7}" type="sibTrans" cxnId="{D7A5E8F8-E2B8-486E-B291-0FE46B11A1EE}">
      <dgm:prSet/>
      <dgm:spPr/>
      <dgm:t>
        <a:bodyPr/>
        <a:lstStyle/>
        <a:p>
          <a:endParaRPr lang="en-IN"/>
        </a:p>
      </dgm:t>
    </dgm:pt>
    <dgm:pt modelId="{5306EE21-3367-4E25-9622-D73740BF8EC0}">
      <dgm:prSet phldrT="[Text]"/>
      <dgm:spPr/>
      <dgm:t>
        <a:bodyPr/>
        <a:lstStyle/>
        <a:p>
          <a:r>
            <a:rPr lang="en-US" dirty="0" smtClean="0"/>
            <a:t>Feature Integration</a:t>
          </a:r>
          <a:endParaRPr lang="en-IN" dirty="0"/>
        </a:p>
      </dgm:t>
    </dgm:pt>
    <dgm:pt modelId="{8D58B9F7-6B60-4F42-BA50-673813DE86A0}" type="parTrans" cxnId="{D633C25C-F5EE-474E-953C-D9D268AB7F80}">
      <dgm:prSet/>
      <dgm:spPr/>
      <dgm:t>
        <a:bodyPr/>
        <a:lstStyle/>
        <a:p>
          <a:endParaRPr lang="en-IN"/>
        </a:p>
      </dgm:t>
    </dgm:pt>
    <dgm:pt modelId="{7D1FE840-9EEB-4E78-80E6-3763E9318338}" type="sibTrans" cxnId="{D633C25C-F5EE-474E-953C-D9D268AB7F80}">
      <dgm:prSet/>
      <dgm:spPr/>
      <dgm:t>
        <a:bodyPr/>
        <a:lstStyle/>
        <a:p>
          <a:endParaRPr lang="en-IN"/>
        </a:p>
      </dgm:t>
    </dgm:pt>
    <dgm:pt modelId="{D6E1E7C5-F9CE-46C9-A4E4-65028556026B}">
      <dgm:prSet phldrT="[Text]"/>
      <dgm:spPr/>
      <dgm:t>
        <a:bodyPr/>
        <a:lstStyle/>
        <a:p>
          <a:r>
            <a:rPr lang="en-US" dirty="0" smtClean="0"/>
            <a:t>Interactive Platform</a:t>
          </a:r>
          <a:endParaRPr lang="en-IN" dirty="0"/>
        </a:p>
      </dgm:t>
    </dgm:pt>
    <dgm:pt modelId="{2ED111FB-9D8D-4EBD-9E14-A7EB3D54CAD7}" type="parTrans" cxnId="{3B5AAFE0-893F-490E-BD23-48EA819155A5}">
      <dgm:prSet/>
      <dgm:spPr/>
      <dgm:t>
        <a:bodyPr/>
        <a:lstStyle/>
        <a:p>
          <a:endParaRPr lang="en-IN"/>
        </a:p>
      </dgm:t>
    </dgm:pt>
    <dgm:pt modelId="{17E303D9-E840-4E53-90D4-4338B7257CF6}" type="sibTrans" cxnId="{3B5AAFE0-893F-490E-BD23-48EA819155A5}">
      <dgm:prSet/>
      <dgm:spPr/>
      <dgm:t>
        <a:bodyPr/>
        <a:lstStyle/>
        <a:p>
          <a:endParaRPr lang="en-IN"/>
        </a:p>
      </dgm:t>
    </dgm:pt>
    <dgm:pt modelId="{1A5C29BD-81B5-4A50-851F-05B525BF3B36}">
      <dgm:prSet phldrT="[Text]"/>
      <dgm:spPr/>
      <dgm:t>
        <a:bodyPr/>
        <a:lstStyle/>
        <a:p>
          <a:r>
            <a:rPr lang="en-US" dirty="0" smtClean="0"/>
            <a:t>Feedback &amp; Improvement</a:t>
          </a:r>
          <a:endParaRPr lang="en-IN" dirty="0"/>
        </a:p>
      </dgm:t>
    </dgm:pt>
    <dgm:pt modelId="{619F9A4F-C72B-4B01-B2D9-42ED2FDE4823}" type="parTrans" cxnId="{EA93ADDB-B428-401B-9AAF-85ABEFFF6BA3}">
      <dgm:prSet/>
      <dgm:spPr/>
      <dgm:t>
        <a:bodyPr/>
        <a:lstStyle/>
        <a:p>
          <a:endParaRPr lang="en-IN"/>
        </a:p>
      </dgm:t>
    </dgm:pt>
    <dgm:pt modelId="{3D4E8CBC-4114-465C-B177-0E3A56891C51}" type="sibTrans" cxnId="{EA93ADDB-B428-401B-9AAF-85ABEFFF6BA3}">
      <dgm:prSet/>
      <dgm:spPr/>
      <dgm:t>
        <a:bodyPr/>
        <a:lstStyle/>
        <a:p>
          <a:endParaRPr lang="en-IN"/>
        </a:p>
      </dgm:t>
    </dgm:pt>
    <dgm:pt modelId="{14F5C1FC-C93F-4AB8-A4B6-B5E58A08640D}" type="pres">
      <dgm:prSet presAssocID="{DD471E2E-10A5-4BCF-81B9-7C03C2764AC1}" presName="cycle" presStyleCnt="0">
        <dgm:presLayoutVars>
          <dgm:dir/>
          <dgm:resizeHandles val="exact"/>
        </dgm:presLayoutVars>
      </dgm:prSet>
      <dgm:spPr/>
    </dgm:pt>
    <dgm:pt modelId="{7EDE3F21-D777-4ED4-B373-83062317319C}" type="pres">
      <dgm:prSet presAssocID="{DDA0CCF2-6D06-4D66-9EE0-FE2767407BFE}" presName="node" presStyleLbl="node1" presStyleIdx="0" presStyleCnt="5">
        <dgm:presLayoutVars>
          <dgm:bulletEnabled val="1"/>
        </dgm:presLayoutVars>
      </dgm:prSet>
      <dgm:spPr/>
    </dgm:pt>
    <dgm:pt modelId="{C02B982F-636F-487C-B1BD-C85A5B378F3F}" type="pres">
      <dgm:prSet presAssocID="{DDA0CCF2-6D06-4D66-9EE0-FE2767407BFE}" presName="spNode" presStyleCnt="0"/>
      <dgm:spPr/>
    </dgm:pt>
    <dgm:pt modelId="{70784C53-8360-4A50-AACB-4A39F39C4EA1}" type="pres">
      <dgm:prSet presAssocID="{5ABE3689-26E7-4505-9000-E68FE1F913BC}" presName="sibTrans" presStyleLbl="sibTrans1D1" presStyleIdx="0" presStyleCnt="5"/>
      <dgm:spPr/>
    </dgm:pt>
    <dgm:pt modelId="{93635121-F324-4B6A-84CD-7E9F28DAB446}" type="pres">
      <dgm:prSet presAssocID="{AFD98EBD-31F5-4FB7-9293-FFE5A697C1C6}" presName="node" presStyleLbl="node1" presStyleIdx="1" presStyleCnt="5">
        <dgm:presLayoutVars>
          <dgm:bulletEnabled val="1"/>
        </dgm:presLayoutVars>
      </dgm:prSet>
      <dgm:spPr/>
    </dgm:pt>
    <dgm:pt modelId="{310BAC5F-ABA5-414B-B174-0D15777E2EEF}" type="pres">
      <dgm:prSet presAssocID="{AFD98EBD-31F5-4FB7-9293-FFE5A697C1C6}" presName="spNode" presStyleCnt="0"/>
      <dgm:spPr/>
    </dgm:pt>
    <dgm:pt modelId="{C8A9B395-CD34-4AC8-91C1-E4B474F0F7E2}" type="pres">
      <dgm:prSet presAssocID="{9E2FD0E4-B925-426C-8187-3F5D37CDC9E7}" presName="sibTrans" presStyleLbl="sibTrans1D1" presStyleIdx="1" presStyleCnt="5"/>
      <dgm:spPr/>
    </dgm:pt>
    <dgm:pt modelId="{05126AB3-0A44-4710-B053-0803CF495195}" type="pres">
      <dgm:prSet presAssocID="{5306EE21-3367-4E25-9622-D73740BF8EC0}" presName="node" presStyleLbl="node1" presStyleIdx="2" presStyleCnt="5">
        <dgm:presLayoutVars>
          <dgm:bulletEnabled val="1"/>
        </dgm:presLayoutVars>
      </dgm:prSet>
      <dgm:spPr/>
    </dgm:pt>
    <dgm:pt modelId="{5B69D6C8-16A7-46E2-8EBF-CDCFC9874630}" type="pres">
      <dgm:prSet presAssocID="{5306EE21-3367-4E25-9622-D73740BF8EC0}" presName="spNode" presStyleCnt="0"/>
      <dgm:spPr/>
    </dgm:pt>
    <dgm:pt modelId="{53EEBC61-1E94-418D-8A63-B54163CD34B7}" type="pres">
      <dgm:prSet presAssocID="{7D1FE840-9EEB-4E78-80E6-3763E9318338}" presName="sibTrans" presStyleLbl="sibTrans1D1" presStyleIdx="2" presStyleCnt="5"/>
      <dgm:spPr/>
    </dgm:pt>
    <dgm:pt modelId="{F48C94BC-24D2-48DF-ADF4-6C450530B939}" type="pres">
      <dgm:prSet presAssocID="{D6E1E7C5-F9CE-46C9-A4E4-65028556026B}" presName="node" presStyleLbl="node1" presStyleIdx="3" presStyleCnt="5">
        <dgm:presLayoutVars>
          <dgm:bulletEnabled val="1"/>
        </dgm:presLayoutVars>
      </dgm:prSet>
      <dgm:spPr/>
    </dgm:pt>
    <dgm:pt modelId="{FF7850E3-12D3-4869-A432-42BD5FDA72CD}" type="pres">
      <dgm:prSet presAssocID="{D6E1E7C5-F9CE-46C9-A4E4-65028556026B}" presName="spNode" presStyleCnt="0"/>
      <dgm:spPr/>
    </dgm:pt>
    <dgm:pt modelId="{8C649918-FD7D-4C93-A712-485036F408F1}" type="pres">
      <dgm:prSet presAssocID="{17E303D9-E840-4E53-90D4-4338B7257CF6}" presName="sibTrans" presStyleLbl="sibTrans1D1" presStyleIdx="3" presStyleCnt="5"/>
      <dgm:spPr/>
    </dgm:pt>
    <dgm:pt modelId="{D1CAC068-50B7-43CC-9A1F-0ACD0215799D}" type="pres">
      <dgm:prSet presAssocID="{1A5C29BD-81B5-4A50-851F-05B525BF3B36}" presName="node" presStyleLbl="node1" presStyleIdx="4" presStyleCnt="5">
        <dgm:presLayoutVars>
          <dgm:bulletEnabled val="1"/>
        </dgm:presLayoutVars>
      </dgm:prSet>
      <dgm:spPr/>
      <dgm:t>
        <a:bodyPr/>
        <a:lstStyle/>
        <a:p>
          <a:endParaRPr lang="en-IN"/>
        </a:p>
      </dgm:t>
    </dgm:pt>
    <dgm:pt modelId="{2A366925-67B2-46BE-A0EF-E9DA8FB1BD7F}" type="pres">
      <dgm:prSet presAssocID="{1A5C29BD-81B5-4A50-851F-05B525BF3B36}" presName="spNode" presStyleCnt="0"/>
      <dgm:spPr/>
    </dgm:pt>
    <dgm:pt modelId="{FF1B8988-D32D-4A35-945C-980F2AFACE03}" type="pres">
      <dgm:prSet presAssocID="{3D4E8CBC-4114-465C-B177-0E3A56891C51}" presName="sibTrans" presStyleLbl="sibTrans1D1" presStyleIdx="4" presStyleCnt="5"/>
      <dgm:spPr/>
    </dgm:pt>
  </dgm:ptLst>
  <dgm:cxnLst>
    <dgm:cxn modelId="{D633C25C-F5EE-474E-953C-D9D268AB7F80}" srcId="{DD471E2E-10A5-4BCF-81B9-7C03C2764AC1}" destId="{5306EE21-3367-4E25-9622-D73740BF8EC0}" srcOrd="2" destOrd="0" parTransId="{8D58B9F7-6B60-4F42-BA50-673813DE86A0}" sibTransId="{7D1FE840-9EEB-4E78-80E6-3763E9318338}"/>
    <dgm:cxn modelId="{DBBE7DD8-2C71-43F1-9E86-AB014C9C5583}" srcId="{DD471E2E-10A5-4BCF-81B9-7C03C2764AC1}" destId="{DDA0CCF2-6D06-4D66-9EE0-FE2767407BFE}" srcOrd="0" destOrd="0" parTransId="{98114049-E5E5-4AAF-B543-CEC413EDA5AA}" sibTransId="{5ABE3689-26E7-4505-9000-E68FE1F913BC}"/>
    <dgm:cxn modelId="{0FE052A9-052B-465C-BD63-B24EF21F8AA0}" type="presOf" srcId="{DDA0CCF2-6D06-4D66-9EE0-FE2767407BFE}" destId="{7EDE3F21-D777-4ED4-B373-83062317319C}" srcOrd="0" destOrd="0" presId="urn:microsoft.com/office/officeart/2005/8/layout/cycle5"/>
    <dgm:cxn modelId="{EA93ADDB-B428-401B-9AAF-85ABEFFF6BA3}" srcId="{DD471E2E-10A5-4BCF-81B9-7C03C2764AC1}" destId="{1A5C29BD-81B5-4A50-851F-05B525BF3B36}" srcOrd="4" destOrd="0" parTransId="{619F9A4F-C72B-4B01-B2D9-42ED2FDE4823}" sibTransId="{3D4E8CBC-4114-465C-B177-0E3A56891C51}"/>
    <dgm:cxn modelId="{9E5A397C-9250-457A-A5A1-34D20DD713B6}" type="presOf" srcId="{5ABE3689-26E7-4505-9000-E68FE1F913BC}" destId="{70784C53-8360-4A50-AACB-4A39F39C4EA1}" srcOrd="0" destOrd="0" presId="urn:microsoft.com/office/officeart/2005/8/layout/cycle5"/>
    <dgm:cxn modelId="{1F09C40C-94CD-4979-B31E-459A7271E8DF}" type="presOf" srcId="{DD471E2E-10A5-4BCF-81B9-7C03C2764AC1}" destId="{14F5C1FC-C93F-4AB8-A4B6-B5E58A08640D}" srcOrd="0" destOrd="0" presId="urn:microsoft.com/office/officeart/2005/8/layout/cycle5"/>
    <dgm:cxn modelId="{D7A5E8F8-E2B8-486E-B291-0FE46B11A1EE}" srcId="{DD471E2E-10A5-4BCF-81B9-7C03C2764AC1}" destId="{AFD98EBD-31F5-4FB7-9293-FFE5A697C1C6}" srcOrd="1" destOrd="0" parTransId="{491AB248-9D9A-4F0B-BCA0-2D18EE233CB5}" sibTransId="{9E2FD0E4-B925-426C-8187-3F5D37CDC9E7}"/>
    <dgm:cxn modelId="{3B5AAFE0-893F-490E-BD23-48EA819155A5}" srcId="{DD471E2E-10A5-4BCF-81B9-7C03C2764AC1}" destId="{D6E1E7C5-F9CE-46C9-A4E4-65028556026B}" srcOrd="3" destOrd="0" parTransId="{2ED111FB-9D8D-4EBD-9E14-A7EB3D54CAD7}" sibTransId="{17E303D9-E840-4E53-90D4-4338B7257CF6}"/>
    <dgm:cxn modelId="{54E096B7-74B5-4CC9-9908-3748AFA34C4C}" type="presOf" srcId="{D6E1E7C5-F9CE-46C9-A4E4-65028556026B}" destId="{F48C94BC-24D2-48DF-ADF4-6C450530B939}" srcOrd="0" destOrd="0" presId="urn:microsoft.com/office/officeart/2005/8/layout/cycle5"/>
    <dgm:cxn modelId="{F8FED803-CBA0-4498-B68C-0DAB272E0692}" type="presOf" srcId="{9E2FD0E4-B925-426C-8187-3F5D37CDC9E7}" destId="{C8A9B395-CD34-4AC8-91C1-E4B474F0F7E2}" srcOrd="0" destOrd="0" presId="urn:microsoft.com/office/officeart/2005/8/layout/cycle5"/>
    <dgm:cxn modelId="{4F14CA52-0599-40DB-A945-BD47AEC91E4F}" type="presOf" srcId="{5306EE21-3367-4E25-9622-D73740BF8EC0}" destId="{05126AB3-0A44-4710-B053-0803CF495195}" srcOrd="0" destOrd="0" presId="urn:microsoft.com/office/officeart/2005/8/layout/cycle5"/>
    <dgm:cxn modelId="{1DF5262D-0EAC-4B9E-B371-D92EA827D2A3}" type="presOf" srcId="{7D1FE840-9EEB-4E78-80E6-3763E9318338}" destId="{53EEBC61-1E94-418D-8A63-B54163CD34B7}" srcOrd="0" destOrd="0" presId="urn:microsoft.com/office/officeart/2005/8/layout/cycle5"/>
    <dgm:cxn modelId="{87999EDB-019D-4970-A724-FE674A5F0856}" type="presOf" srcId="{AFD98EBD-31F5-4FB7-9293-FFE5A697C1C6}" destId="{93635121-F324-4B6A-84CD-7E9F28DAB446}" srcOrd="0" destOrd="0" presId="urn:microsoft.com/office/officeart/2005/8/layout/cycle5"/>
    <dgm:cxn modelId="{0489B1B3-771F-4C40-AB25-C03EA721D04B}" type="presOf" srcId="{3D4E8CBC-4114-465C-B177-0E3A56891C51}" destId="{FF1B8988-D32D-4A35-945C-980F2AFACE03}" srcOrd="0" destOrd="0" presId="urn:microsoft.com/office/officeart/2005/8/layout/cycle5"/>
    <dgm:cxn modelId="{1E876DAF-2D59-45E2-9893-7E07D4573642}" type="presOf" srcId="{1A5C29BD-81B5-4A50-851F-05B525BF3B36}" destId="{D1CAC068-50B7-43CC-9A1F-0ACD0215799D}" srcOrd="0" destOrd="0" presId="urn:microsoft.com/office/officeart/2005/8/layout/cycle5"/>
    <dgm:cxn modelId="{E4567D34-B8A7-44A7-9769-044D345DF8C1}" type="presOf" srcId="{17E303D9-E840-4E53-90D4-4338B7257CF6}" destId="{8C649918-FD7D-4C93-A712-485036F408F1}" srcOrd="0" destOrd="0" presId="urn:microsoft.com/office/officeart/2005/8/layout/cycle5"/>
    <dgm:cxn modelId="{ABBA1698-9B01-4E92-B694-F9332C958B40}" type="presParOf" srcId="{14F5C1FC-C93F-4AB8-A4B6-B5E58A08640D}" destId="{7EDE3F21-D777-4ED4-B373-83062317319C}" srcOrd="0" destOrd="0" presId="urn:microsoft.com/office/officeart/2005/8/layout/cycle5"/>
    <dgm:cxn modelId="{DB21B57C-CC50-40D8-B73E-6B71F5941212}" type="presParOf" srcId="{14F5C1FC-C93F-4AB8-A4B6-B5E58A08640D}" destId="{C02B982F-636F-487C-B1BD-C85A5B378F3F}" srcOrd="1" destOrd="0" presId="urn:microsoft.com/office/officeart/2005/8/layout/cycle5"/>
    <dgm:cxn modelId="{5A1EE269-8897-4723-9679-8247F1FB851B}" type="presParOf" srcId="{14F5C1FC-C93F-4AB8-A4B6-B5E58A08640D}" destId="{70784C53-8360-4A50-AACB-4A39F39C4EA1}" srcOrd="2" destOrd="0" presId="urn:microsoft.com/office/officeart/2005/8/layout/cycle5"/>
    <dgm:cxn modelId="{64798066-7FDE-46CC-9027-C502E4F75F16}" type="presParOf" srcId="{14F5C1FC-C93F-4AB8-A4B6-B5E58A08640D}" destId="{93635121-F324-4B6A-84CD-7E9F28DAB446}" srcOrd="3" destOrd="0" presId="urn:microsoft.com/office/officeart/2005/8/layout/cycle5"/>
    <dgm:cxn modelId="{EDF49F33-277C-4B11-BD42-8A6B7EF2DEAE}" type="presParOf" srcId="{14F5C1FC-C93F-4AB8-A4B6-B5E58A08640D}" destId="{310BAC5F-ABA5-414B-B174-0D15777E2EEF}" srcOrd="4" destOrd="0" presId="urn:microsoft.com/office/officeart/2005/8/layout/cycle5"/>
    <dgm:cxn modelId="{E02F48ED-B433-40C8-92BD-13A02916F751}" type="presParOf" srcId="{14F5C1FC-C93F-4AB8-A4B6-B5E58A08640D}" destId="{C8A9B395-CD34-4AC8-91C1-E4B474F0F7E2}" srcOrd="5" destOrd="0" presId="urn:microsoft.com/office/officeart/2005/8/layout/cycle5"/>
    <dgm:cxn modelId="{70008690-F88D-4C08-8889-2F5A9A09E7D5}" type="presParOf" srcId="{14F5C1FC-C93F-4AB8-A4B6-B5E58A08640D}" destId="{05126AB3-0A44-4710-B053-0803CF495195}" srcOrd="6" destOrd="0" presId="urn:microsoft.com/office/officeart/2005/8/layout/cycle5"/>
    <dgm:cxn modelId="{A9ECAF0B-7ED9-495B-B7ED-272690CE64F0}" type="presParOf" srcId="{14F5C1FC-C93F-4AB8-A4B6-B5E58A08640D}" destId="{5B69D6C8-16A7-46E2-8EBF-CDCFC9874630}" srcOrd="7" destOrd="0" presId="urn:microsoft.com/office/officeart/2005/8/layout/cycle5"/>
    <dgm:cxn modelId="{D0314432-2591-4874-AD44-AD2B4927DD0B}" type="presParOf" srcId="{14F5C1FC-C93F-4AB8-A4B6-B5E58A08640D}" destId="{53EEBC61-1E94-418D-8A63-B54163CD34B7}" srcOrd="8" destOrd="0" presId="urn:microsoft.com/office/officeart/2005/8/layout/cycle5"/>
    <dgm:cxn modelId="{C62371E6-D5EF-4B3A-B62F-D66921360D2C}" type="presParOf" srcId="{14F5C1FC-C93F-4AB8-A4B6-B5E58A08640D}" destId="{F48C94BC-24D2-48DF-ADF4-6C450530B939}" srcOrd="9" destOrd="0" presId="urn:microsoft.com/office/officeart/2005/8/layout/cycle5"/>
    <dgm:cxn modelId="{95A3A4BD-D12D-4567-A2BD-D732B94668CE}" type="presParOf" srcId="{14F5C1FC-C93F-4AB8-A4B6-B5E58A08640D}" destId="{FF7850E3-12D3-4869-A432-42BD5FDA72CD}" srcOrd="10" destOrd="0" presId="urn:microsoft.com/office/officeart/2005/8/layout/cycle5"/>
    <dgm:cxn modelId="{80795012-6C7C-44F6-9A14-69D099489E83}" type="presParOf" srcId="{14F5C1FC-C93F-4AB8-A4B6-B5E58A08640D}" destId="{8C649918-FD7D-4C93-A712-485036F408F1}" srcOrd="11" destOrd="0" presId="urn:microsoft.com/office/officeart/2005/8/layout/cycle5"/>
    <dgm:cxn modelId="{C2F3BAE9-2011-4B8B-B442-4695D4B369DF}" type="presParOf" srcId="{14F5C1FC-C93F-4AB8-A4B6-B5E58A08640D}" destId="{D1CAC068-50B7-43CC-9A1F-0ACD0215799D}" srcOrd="12" destOrd="0" presId="urn:microsoft.com/office/officeart/2005/8/layout/cycle5"/>
    <dgm:cxn modelId="{E6FA359A-0B94-49BC-A6AC-4172E069A03C}" type="presParOf" srcId="{14F5C1FC-C93F-4AB8-A4B6-B5E58A08640D}" destId="{2A366925-67B2-46BE-A0EF-E9DA8FB1BD7F}" srcOrd="13" destOrd="0" presId="urn:microsoft.com/office/officeart/2005/8/layout/cycle5"/>
    <dgm:cxn modelId="{3ABA6F7B-770A-4CD6-BBA3-E2613CF1B69F}" type="presParOf" srcId="{14F5C1FC-C93F-4AB8-A4B6-B5E58A08640D}" destId="{FF1B8988-D32D-4A35-945C-980F2AFACE03}" srcOrd="14"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DE3F21-D777-4ED4-B373-83062317319C}">
      <dsp:nvSpPr>
        <dsp:cNvPr id="0" name=""/>
        <dsp:cNvSpPr/>
      </dsp:nvSpPr>
      <dsp:spPr>
        <a:xfrm>
          <a:off x="3174007" y="3160"/>
          <a:ext cx="1779984" cy="1156989"/>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Requirement Analysis </a:t>
          </a:r>
          <a:endParaRPr lang="en-IN" sz="2100" kern="1200" dirty="0"/>
        </a:p>
      </dsp:txBody>
      <dsp:txXfrm>
        <a:off x="3230487" y="59640"/>
        <a:ext cx="1667024" cy="1044029"/>
      </dsp:txXfrm>
    </dsp:sp>
    <dsp:sp modelId="{70784C53-8360-4A50-AACB-4A39F39C4EA1}">
      <dsp:nvSpPr>
        <dsp:cNvPr id="0" name=""/>
        <dsp:cNvSpPr/>
      </dsp:nvSpPr>
      <dsp:spPr>
        <a:xfrm>
          <a:off x="1753873" y="581655"/>
          <a:ext cx="4620252" cy="4620252"/>
        </a:xfrm>
        <a:custGeom>
          <a:avLst/>
          <a:gdLst/>
          <a:ahLst/>
          <a:cxnLst/>
          <a:rect l="0" t="0" r="0" b="0"/>
          <a:pathLst>
            <a:path>
              <a:moveTo>
                <a:pt x="3438230" y="294173"/>
              </a:moveTo>
              <a:arcTo wR="2310126" hR="2310126" stAng="17953853" swAng="1210876"/>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93635121-F324-4B6A-84CD-7E9F28DAB446}">
      <dsp:nvSpPr>
        <dsp:cNvPr id="0" name=""/>
        <dsp:cNvSpPr/>
      </dsp:nvSpPr>
      <dsp:spPr>
        <a:xfrm>
          <a:off x="5371068" y="1599418"/>
          <a:ext cx="1779984" cy="1156989"/>
        </a:xfrm>
        <a:prstGeom prst="roundRect">
          <a:avLst/>
        </a:prstGeom>
        <a:solidFill>
          <a:schemeClr val="accent3">
            <a:hueOff val="2812566"/>
            <a:satOff val="-4220"/>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Course Design</a:t>
          </a:r>
          <a:endParaRPr lang="en-IN" sz="2100" kern="1200" dirty="0"/>
        </a:p>
      </dsp:txBody>
      <dsp:txXfrm>
        <a:off x="5427548" y="1655898"/>
        <a:ext cx="1667024" cy="1044029"/>
      </dsp:txXfrm>
    </dsp:sp>
    <dsp:sp modelId="{C8A9B395-CD34-4AC8-91C1-E4B474F0F7E2}">
      <dsp:nvSpPr>
        <dsp:cNvPr id="0" name=""/>
        <dsp:cNvSpPr/>
      </dsp:nvSpPr>
      <dsp:spPr>
        <a:xfrm>
          <a:off x="1753873" y="581655"/>
          <a:ext cx="4620252" cy="4620252"/>
        </a:xfrm>
        <a:custGeom>
          <a:avLst/>
          <a:gdLst/>
          <a:ahLst/>
          <a:cxnLst/>
          <a:rect l="0" t="0" r="0" b="0"/>
          <a:pathLst>
            <a:path>
              <a:moveTo>
                <a:pt x="4614700" y="2470186"/>
              </a:moveTo>
              <a:arcTo wR="2310126" hR="2310126" stAng="21838381" swAng="1359213"/>
            </a:path>
          </a:pathLst>
        </a:custGeom>
        <a:noFill/>
        <a:ln w="9525" cap="flat" cmpd="sng" algn="ctr">
          <a:solidFill>
            <a:schemeClr val="accent3">
              <a:hueOff val="2812566"/>
              <a:satOff val="-4220"/>
              <a:lumOff val="-686"/>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05126AB3-0A44-4710-B053-0803CF495195}">
      <dsp:nvSpPr>
        <dsp:cNvPr id="0" name=""/>
        <dsp:cNvSpPr/>
      </dsp:nvSpPr>
      <dsp:spPr>
        <a:xfrm>
          <a:off x="4531865" y="4182218"/>
          <a:ext cx="1779984" cy="1156989"/>
        </a:xfrm>
        <a:prstGeom prst="roundRect">
          <a:avLst/>
        </a:prstGeom>
        <a:solidFill>
          <a:schemeClr val="accent3">
            <a:hueOff val="5625132"/>
            <a:satOff val="-8440"/>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Feature Integration</a:t>
          </a:r>
          <a:endParaRPr lang="en-IN" sz="2100" kern="1200" dirty="0"/>
        </a:p>
      </dsp:txBody>
      <dsp:txXfrm>
        <a:off x="4588345" y="4238698"/>
        <a:ext cx="1667024" cy="1044029"/>
      </dsp:txXfrm>
    </dsp:sp>
    <dsp:sp modelId="{53EEBC61-1E94-418D-8A63-B54163CD34B7}">
      <dsp:nvSpPr>
        <dsp:cNvPr id="0" name=""/>
        <dsp:cNvSpPr/>
      </dsp:nvSpPr>
      <dsp:spPr>
        <a:xfrm>
          <a:off x="1753873" y="581655"/>
          <a:ext cx="4620252" cy="4620252"/>
        </a:xfrm>
        <a:custGeom>
          <a:avLst/>
          <a:gdLst/>
          <a:ahLst/>
          <a:cxnLst/>
          <a:rect l="0" t="0" r="0" b="0"/>
          <a:pathLst>
            <a:path>
              <a:moveTo>
                <a:pt x="2593389" y="4602819"/>
              </a:moveTo>
              <a:arcTo wR="2310126" hR="2310126" stAng="4977406" swAng="845189"/>
            </a:path>
          </a:pathLst>
        </a:custGeom>
        <a:noFill/>
        <a:ln w="9525" cap="flat" cmpd="sng" algn="ctr">
          <a:solidFill>
            <a:schemeClr val="accent3">
              <a:hueOff val="5625132"/>
              <a:satOff val="-8440"/>
              <a:lumOff val="-1373"/>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F48C94BC-24D2-48DF-ADF4-6C450530B939}">
      <dsp:nvSpPr>
        <dsp:cNvPr id="0" name=""/>
        <dsp:cNvSpPr/>
      </dsp:nvSpPr>
      <dsp:spPr>
        <a:xfrm>
          <a:off x="1816149" y="4182218"/>
          <a:ext cx="1779984" cy="1156989"/>
        </a:xfrm>
        <a:prstGeom prst="roundRect">
          <a:avLst/>
        </a:prstGeom>
        <a:solidFill>
          <a:schemeClr val="accent3">
            <a:hueOff val="8437698"/>
            <a:satOff val="-12660"/>
            <a:lumOff val="-205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Interactive Platform</a:t>
          </a:r>
          <a:endParaRPr lang="en-IN" sz="2100" kern="1200" dirty="0"/>
        </a:p>
      </dsp:txBody>
      <dsp:txXfrm>
        <a:off x="1872629" y="4238698"/>
        <a:ext cx="1667024" cy="1044029"/>
      </dsp:txXfrm>
    </dsp:sp>
    <dsp:sp modelId="{8C649918-FD7D-4C93-A712-485036F408F1}">
      <dsp:nvSpPr>
        <dsp:cNvPr id="0" name=""/>
        <dsp:cNvSpPr/>
      </dsp:nvSpPr>
      <dsp:spPr>
        <a:xfrm>
          <a:off x="1753873" y="581655"/>
          <a:ext cx="4620252" cy="4620252"/>
        </a:xfrm>
        <a:custGeom>
          <a:avLst/>
          <a:gdLst/>
          <a:ahLst/>
          <a:cxnLst/>
          <a:rect l="0" t="0" r="0" b="0"/>
          <a:pathLst>
            <a:path>
              <a:moveTo>
                <a:pt x="244996" y="3345463"/>
              </a:moveTo>
              <a:arcTo wR="2310126" hR="2310126" stAng="9202406" swAng="1359213"/>
            </a:path>
          </a:pathLst>
        </a:custGeom>
        <a:noFill/>
        <a:ln w="9525" cap="flat" cmpd="sng" algn="ctr">
          <a:solidFill>
            <a:schemeClr val="accent3">
              <a:hueOff val="8437698"/>
              <a:satOff val="-12660"/>
              <a:lumOff val="-2059"/>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D1CAC068-50B7-43CC-9A1F-0ACD0215799D}">
      <dsp:nvSpPr>
        <dsp:cNvPr id="0" name=""/>
        <dsp:cNvSpPr/>
      </dsp:nvSpPr>
      <dsp:spPr>
        <a:xfrm>
          <a:off x="976947" y="1599418"/>
          <a:ext cx="1779984" cy="1156989"/>
        </a:xfrm>
        <a:prstGeom prst="roundRect">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Feedback &amp; Improvement</a:t>
          </a:r>
          <a:endParaRPr lang="en-IN" sz="2100" kern="1200" dirty="0"/>
        </a:p>
      </dsp:txBody>
      <dsp:txXfrm>
        <a:off x="1033427" y="1655898"/>
        <a:ext cx="1667024" cy="1044029"/>
      </dsp:txXfrm>
    </dsp:sp>
    <dsp:sp modelId="{FF1B8988-D32D-4A35-945C-980F2AFACE03}">
      <dsp:nvSpPr>
        <dsp:cNvPr id="0" name=""/>
        <dsp:cNvSpPr/>
      </dsp:nvSpPr>
      <dsp:spPr>
        <a:xfrm>
          <a:off x="1753873" y="581655"/>
          <a:ext cx="4620252" cy="4620252"/>
        </a:xfrm>
        <a:custGeom>
          <a:avLst/>
          <a:gdLst/>
          <a:ahLst/>
          <a:cxnLst/>
          <a:rect l="0" t="0" r="0" b="0"/>
          <a:pathLst>
            <a:path>
              <a:moveTo>
                <a:pt x="555794" y="807127"/>
              </a:moveTo>
              <a:arcTo wR="2310126" hR="2310126" stAng="13235271" swAng="1210876"/>
            </a:path>
          </a:pathLst>
        </a:custGeom>
        <a:noFill/>
        <a:ln w="9525" cap="flat" cmpd="sng" algn="ctr">
          <a:solidFill>
            <a:schemeClr val="accent3">
              <a:hueOff val="11250264"/>
              <a:satOff val="-16880"/>
              <a:lumOff val="-2745"/>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1999" y="6857999"/>
                </a:moveTo>
                <a:lnTo>
                  <a:pt x="0" y="6857999"/>
                </a:lnTo>
                <a:lnTo>
                  <a:pt x="0" y="0"/>
                </a:lnTo>
                <a:lnTo>
                  <a:pt x="12191999" y="0"/>
                </a:lnTo>
                <a:lnTo>
                  <a:pt x="12191999" y="6857999"/>
                </a:lnTo>
                <a:close/>
              </a:path>
            </a:pathLst>
          </a:custGeom>
          <a:solidFill>
            <a:srgbClr val="F9F9F9"/>
          </a:solidFill>
        </p:spPr>
        <p:txBody>
          <a:bodyPr wrap="square" lIns="0" tIns="0" rIns="0" bIns="0" rtlCol="0"/>
          <a:lstStyle/>
          <a:p>
            <a:endParaRPr/>
          </a:p>
        </p:txBody>
      </p:sp>
      <p:sp>
        <p:nvSpPr>
          <p:cNvPr id="17" name="bg object 17"/>
          <p:cNvSpPr/>
          <p:nvPr/>
        </p:nvSpPr>
        <p:spPr>
          <a:xfrm>
            <a:off x="0" y="49"/>
            <a:ext cx="3013075" cy="809625"/>
          </a:xfrm>
          <a:custGeom>
            <a:avLst/>
            <a:gdLst/>
            <a:ahLst/>
            <a:cxnLst/>
            <a:rect l="l" t="t" r="r" b="b"/>
            <a:pathLst>
              <a:path w="3013075" h="809625">
                <a:moveTo>
                  <a:pt x="0" y="809402"/>
                </a:moveTo>
                <a:lnTo>
                  <a:pt x="0" y="0"/>
                </a:lnTo>
                <a:lnTo>
                  <a:pt x="2508512" y="2955"/>
                </a:lnTo>
                <a:lnTo>
                  <a:pt x="3012903" y="794737"/>
                </a:lnTo>
                <a:lnTo>
                  <a:pt x="0" y="809402"/>
                </a:lnTo>
                <a:close/>
              </a:path>
            </a:pathLst>
          </a:custGeom>
          <a:solidFill>
            <a:srgbClr val="FFC000"/>
          </a:solidFill>
        </p:spPr>
        <p:txBody>
          <a:bodyPr wrap="square" lIns="0" tIns="0" rIns="0" bIns="0" rtlCol="0"/>
          <a:lstStyle/>
          <a:p>
            <a:endParaRPr/>
          </a:p>
        </p:txBody>
      </p:sp>
      <p:sp>
        <p:nvSpPr>
          <p:cNvPr id="18" name="bg object 18"/>
          <p:cNvSpPr/>
          <p:nvPr/>
        </p:nvSpPr>
        <p:spPr>
          <a:xfrm>
            <a:off x="0" y="0"/>
            <a:ext cx="532130" cy="1952625"/>
          </a:xfrm>
          <a:custGeom>
            <a:avLst/>
            <a:gdLst/>
            <a:ahLst/>
            <a:cxnLst/>
            <a:rect l="l" t="t" r="r" b="b"/>
            <a:pathLst>
              <a:path w="532130" h="1952625">
                <a:moveTo>
                  <a:pt x="531612" y="1952426"/>
                </a:moveTo>
                <a:lnTo>
                  <a:pt x="291788" y="1952426"/>
                </a:lnTo>
                <a:lnTo>
                  <a:pt x="0" y="141094"/>
                </a:lnTo>
                <a:lnTo>
                  <a:pt x="0" y="0"/>
                </a:lnTo>
                <a:lnTo>
                  <a:pt x="217095" y="0"/>
                </a:lnTo>
                <a:lnTo>
                  <a:pt x="531612" y="1952426"/>
                </a:lnTo>
                <a:close/>
              </a:path>
            </a:pathLst>
          </a:custGeom>
          <a:solidFill>
            <a:srgbClr val="002060"/>
          </a:solidFill>
        </p:spPr>
        <p:txBody>
          <a:bodyPr wrap="square" lIns="0" tIns="0" rIns="0" bIns="0" rtlCol="0"/>
          <a:lstStyle/>
          <a:p>
            <a:endParaRPr/>
          </a:p>
        </p:txBody>
      </p:sp>
      <p:sp>
        <p:nvSpPr>
          <p:cNvPr id="19" name="bg object 19"/>
          <p:cNvSpPr/>
          <p:nvPr/>
        </p:nvSpPr>
        <p:spPr>
          <a:xfrm>
            <a:off x="407182" y="800199"/>
            <a:ext cx="554355" cy="1952625"/>
          </a:xfrm>
          <a:custGeom>
            <a:avLst/>
            <a:gdLst/>
            <a:ahLst/>
            <a:cxnLst/>
            <a:rect l="l" t="t" r="r" b="b"/>
            <a:pathLst>
              <a:path w="554355" h="1952625">
                <a:moveTo>
                  <a:pt x="554341" y="1952426"/>
                </a:moveTo>
                <a:lnTo>
                  <a:pt x="314516" y="1952426"/>
                </a:lnTo>
                <a:lnTo>
                  <a:pt x="0" y="0"/>
                </a:lnTo>
                <a:lnTo>
                  <a:pt x="239824" y="0"/>
                </a:lnTo>
                <a:lnTo>
                  <a:pt x="554341" y="1952426"/>
                </a:lnTo>
                <a:close/>
              </a:path>
            </a:pathLst>
          </a:custGeom>
          <a:solidFill>
            <a:srgbClr val="D8D8D8"/>
          </a:solidFill>
        </p:spPr>
        <p:txBody>
          <a:bodyPr wrap="square" lIns="0" tIns="0" rIns="0" bIns="0" rtlCol="0"/>
          <a:lstStyle/>
          <a:p>
            <a:endParaRPr/>
          </a:p>
        </p:txBody>
      </p:sp>
      <p:sp>
        <p:nvSpPr>
          <p:cNvPr id="20" name="bg object 20"/>
          <p:cNvSpPr/>
          <p:nvPr/>
        </p:nvSpPr>
        <p:spPr>
          <a:xfrm>
            <a:off x="3016834" y="811840"/>
            <a:ext cx="8337550" cy="0"/>
          </a:xfrm>
          <a:custGeom>
            <a:avLst/>
            <a:gdLst/>
            <a:ahLst/>
            <a:cxnLst/>
            <a:rect l="l" t="t" r="r" b="b"/>
            <a:pathLst>
              <a:path w="8337550">
                <a:moveTo>
                  <a:pt x="0" y="0"/>
                </a:moveTo>
                <a:lnTo>
                  <a:pt x="8336965" y="0"/>
                </a:lnTo>
              </a:path>
            </a:pathLst>
          </a:custGeom>
          <a:ln w="38099">
            <a:solidFill>
              <a:srgbClr val="FFC000"/>
            </a:solidFill>
          </a:ln>
        </p:spPr>
        <p:txBody>
          <a:bodyPr wrap="square" lIns="0" tIns="0" rIns="0" bIns="0" rtlCol="0"/>
          <a:lstStyle/>
          <a:p>
            <a:endParaRPr/>
          </a:p>
        </p:txBody>
      </p:sp>
      <p:sp>
        <p:nvSpPr>
          <p:cNvPr id="2" name="Holder 2"/>
          <p:cNvSpPr>
            <a:spLocks noGrp="1"/>
          </p:cNvSpPr>
          <p:nvPr>
            <p:ph type="ctrTitle"/>
          </p:nvPr>
        </p:nvSpPr>
        <p:spPr>
          <a:xfrm>
            <a:off x="2954223" y="93376"/>
            <a:ext cx="2429510" cy="635000"/>
          </a:xfrm>
          <a:prstGeom prst="rect">
            <a:avLst/>
          </a:prstGeom>
        </p:spPr>
        <p:txBody>
          <a:bodyPr wrap="square" lIns="0" tIns="0" rIns="0" bIns="0">
            <a:spAutoFit/>
          </a:bodyPr>
          <a:lstStyle>
            <a:lvl1pPr>
              <a:defRPr sz="4000" b="0" i="0" u="heavy">
                <a:solidFill>
                  <a:srgbClr val="2E3192"/>
                </a:solidFill>
                <a:latin typeface="Arial Black"/>
                <a:cs typeface="Arial Black"/>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12/26/2024</a:t>
            </a:fld>
            <a:endParaRPr lang="en-US"/>
          </a:p>
        </p:txBody>
      </p:sp>
      <p:sp>
        <p:nvSpPr>
          <p:cNvPr id="6" name="Holder 6"/>
          <p:cNvSpPr>
            <a:spLocks noGrp="1"/>
          </p:cNvSpPr>
          <p:nvPr>
            <p:ph type="sldNum" sz="quarter" idx="7"/>
          </p:nvPr>
        </p:nvSpPr>
        <p:spPr/>
        <p:txBody>
          <a:bodyPr lIns="0" tIns="0" rIns="0" bIns="0"/>
          <a:lstStyle>
            <a:lvl1pPr>
              <a:defRPr sz="1400" b="1" i="0">
                <a:solidFill>
                  <a:schemeClr val="tx1"/>
                </a:solidFill>
                <a:latin typeface="Calibri"/>
                <a:cs typeface="Calibri"/>
              </a:defRPr>
            </a:lvl1pPr>
          </a:lstStyle>
          <a:p>
            <a:pPr marL="102235">
              <a:lnSpc>
                <a:spcPts val="1430"/>
              </a:lnSpc>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u="heavy">
                <a:solidFill>
                  <a:srgbClr val="2E3192"/>
                </a:solidFill>
                <a:latin typeface="Arial Black"/>
                <a:cs typeface="Arial Black"/>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12/26/2024</a:t>
            </a:fld>
            <a:endParaRPr lang="en-US"/>
          </a:p>
        </p:txBody>
      </p:sp>
      <p:sp>
        <p:nvSpPr>
          <p:cNvPr id="6" name="Holder 6"/>
          <p:cNvSpPr>
            <a:spLocks noGrp="1"/>
          </p:cNvSpPr>
          <p:nvPr>
            <p:ph type="sldNum" sz="quarter" idx="7"/>
          </p:nvPr>
        </p:nvSpPr>
        <p:spPr/>
        <p:txBody>
          <a:bodyPr lIns="0" tIns="0" rIns="0" bIns="0"/>
          <a:lstStyle>
            <a:lvl1pPr>
              <a:defRPr sz="1400" b="1" i="0">
                <a:solidFill>
                  <a:schemeClr val="tx1"/>
                </a:solidFill>
                <a:latin typeface="Calibri"/>
                <a:cs typeface="Calibri"/>
              </a:defRPr>
            </a:lvl1pPr>
          </a:lstStyle>
          <a:p>
            <a:pPr marL="102235">
              <a:lnSpc>
                <a:spcPts val="1430"/>
              </a:lnSpc>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u="heavy">
                <a:solidFill>
                  <a:srgbClr val="2E3192"/>
                </a:solidFill>
                <a:latin typeface="Arial Black"/>
                <a:cs typeface="Arial Black"/>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12/26/2024</a:t>
            </a:fld>
            <a:endParaRPr lang="en-US"/>
          </a:p>
        </p:txBody>
      </p:sp>
      <p:sp>
        <p:nvSpPr>
          <p:cNvPr id="7" name="Holder 7"/>
          <p:cNvSpPr>
            <a:spLocks noGrp="1"/>
          </p:cNvSpPr>
          <p:nvPr>
            <p:ph type="sldNum" sz="quarter" idx="7"/>
          </p:nvPr>
        </p:nvSpPr>
        <p:spPr/>
        <p:txBody>
          <a:bodyPr lIns="0" tIns="0" rIns="0" bIns="0"/>
          <a:lstStyle>
            <a:lvl1pPr>
              <a:defRPr sz="1400" b="1" i="0">
                <a:solidFill>
                  <a:schemeClr val="tx1"/>
                </a:solidFill>
                <a:latin typeface="Calibri"/>
                <a:cs typeface="Calibri"/>
              </a:defRPr>
            </a:lvl1pPr>
          </a:lstStyle>
          <a:p>
            <a:pPr marL="102235">
              <a:lnSpc>
                <a:spcPts val="1430"/>
              </a:lnSpc>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u="heavy">
                <a:solidFill>
                  <a:srgbClr val="2E3192"/>
                </a:solidFill>
                <a:latin typeface="Arial Black"/>
                <a:cs typeface="Arial Black"/>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12/26/2024</a:t>
            </a:fld>
            <a:endParaRPr lang="en-US"/>
          </a:p>
        </p:txBody>
      </p:sp>
      <p:sp>
        <p:nvSpPr>
          <p:cNvPr id="5" name="Holder 5"/>
          <p:cNvSpPr>
            <a:spLocks noGrp="1"/>
          </p:cNvSpPr>
          <p:nvPr>
            <p:ph type="sldNum" sz="quarter" idx="7"/>
          </p:nvPr>
        </p:nvSpPr>
        <p:spPr/>
        <p:txBody>
          <a:bodyPr lIns="0" tIns="0" rIns="0" bIns="0"/>
          <a:lstStyle>
            <a:lvl1pPr>
              <a:defRPr sz="1400" b="1" i="0">
                <a:solidFill>
                  <a:schemeClr val="tx1"/>
                </a:solidFill>
                <a:latin typeface="Calibri"/>
                <a:cs typeface="Calibri"/>
              </a:defRPr>
            </a:lvl1pPr>
          </a:lstStyle>
          <a:p>
            <a:pPr marL="102235">
              <a:lnSpc>
                <a:spcPts val="1430"/>
              </a:lnSpc>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1999" y="6857999"/>
                </a:moveTo>
                <a:lnTo>
                  <a:pt x="0" y="6857999"/>
                </a:lnTo>
                <a:lnTo>
                  <a:pt x="0" y="0"/>
                </a:lnTo>
                <a:lnTo>
                  <a:pt x="12191999" y="0"/>
                </a:lnTo>
                <a:lnTo>
                  <a:pt x="12191999" y="6857999"/>
                </a:lnTo>
                <a:close/>
              </a:path>
            </a:pathLst>
          </a:custGeom>
          <a:solidFill>
            <a:srgbClr val="F9F9F9"/>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12/26/2024</a:t>
            </a:fld>
            <a:endParaRPr lang="en-US"/>
          </a:p>
        </p:txBody>
      </p:sp>
      <p:sp>
        <p:nvSpPr>
          <p:cNvPr id="4" name="Holder 4"/>
          <p:cNvSpPr>
            <a:spLocks noGrp="1"/>
          </p:cNvSpPr>
          <p:nvPr>
            <p:ph type="sldNum" sz="quarter" idx="7"/>
          </p:nvPr>
        </p:nvSpPr>
        <p:spPr/>
        <p:txBody>
          <a:bodyPr lIns="0" tIns="0" rIns="0" bIns="0"/>
          <a:lstStyle>
            <a:lvl1pPr>
              <a:defRPr sz="1400" b="1" i="0">
                <a:solidFill>
                  <a:schemeClr val="tx1"/>
                </a:solidFill>
                <a:latin typeface="Calibri"/>
                <a:cs typeface="Calibri"/>
              </a:defRPr>
            </a:lvl1pPr>
          </a:lstStyle>
          <a:p>
            <a:pPr marL="102235">
              <a:lnSpc>
                <a:spcPts val="1430"/>
              </a:lnSpc>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1999" y="6857999"/>
                </a:moveTo>
                <a:lnTo>
                  <a:pt x="0" y="6857999"/>
                </a:lnTo>
                <a:lnTo>
                  <a:pt x="0" y="0"/>
                </a:lnTo>
                <a:lnTo>
                  <a:pt x="12191999" y="0"/>
                </a:lnTo>
                <a:lnTo>
                  <a:pt x="12191999" y="6857999"/>
                </a:lnTo>
                <a:close/>
              </a:path>
            </a:pathLst>
          </a:custGeom>
          <a:solidFill>
            <a:srgbClr val="F9F9F9"/>
          </a:solidFill>
        </p:spPr>
        <p:txBody>
          <a:bodyPr wrap="square" lIns="0" tIns="0" rIns="0" bIns="0" rtlCol="0"/>
          <a:lstStyle/>
          <a:p>
            <a:endParaRPr/>
          </a:p>
        </p:txBody>
      </p:sp>
      <p:sp>
        <p:nvSpPr>
          <p:cNvPr id="17" name="bg object 17"/>
          <p:cNvSpPr/>
          <p:nvPr/>
        </p:nvSpPr>
        <p:spPr>
          <a:xfrm>
            <a:off x="0" y="49"/>
            <a:ext cx="3013075" cy="809625"/>
          </a:xfrm>
          <a:custGeom>
            <a:avLst/>
            <a:gdLst/>
            <a:ahLst/>
            <a:cxnLst/>
            <a:rect l="l" t="t" r="r" b="b"/>
            <a:pathLst>
              <a:path w="3013075" h="809625">
                <a:moveTo>
                  <a:pt x="0" y="809402"/>
                </a:moveTo>
                <a:lnTo>
                  <a:pt x="0" y="0"/>
                </a:lnTo>
                <a:lnTo>
                  <a:pt x="2508512" y="2955"/>
                </a:lnTo>
                <a:lnTo>
                  <a:pt x="3012903" y="794737"/>
                </a:lnTo>
                <a:lnTo>
                  <a:pt x="0" y="809402"/>
                </a:lnTo>
                <a:close/>
              </a:path>
            </a:pathLst>
          </a:custGeom>
          <a:solidFill>
            <a:srgbClr val="FFC000"/>
          </a:solidFill>
        </p:spPr>
        <p:txBody>
          <a:bodyPr wrap="square" lIns="0" tIns="0" rIns="0" bIns="0" rtlCol="0"/>
          <a:lstStyle/>
          <a:p>
            <a:endParaRPr/>
          </a:p>
        </p:txBody>
      </p:sp>
      <p:sp>
        <p:nvSpPr>
          <p:cNvPr id="18" name="bg object 18"/>
          <p:cNvSpPr/>
          <p:nvPr/>
        </p:nvSpPr>
        <p:spPr>
          <a:xfrm>
            <a:off x="0" y="0"/>
            <a:ext cx="532130" cy="1952625"/>
          </a:xfrm>
          <a:custGeom>
            <a:avLst/>
            <a:gdLst/>
            <a:ahLst/>
            <a:cxnLst/>
            <a:rect l="l" t="t" r="r" b="b"/>
            <a:pathLst>
              <a:path w="532130" h="1952625">
                <a:moveTo>
                  <a:pt x="531612" y="1952426"/>
                </a:moveTo>
                <a:lnTo>
                  <a:pt x="291788" y="1952426"/>
                </a:lnTo>
                <a:lnTo>
                  <a:pt x="0" y="141094"/>
                </a:lnTo>
                <a:lnTo>
                  <a:pt x="0" y="0"/>
                </a:lnTo>
                <a:lnTo>
                  <a:pt x="217095" y="0"/>
                </a:lnTo>
                <a:lnTo>
                  <a:pt x="531612" y="1952426"/>
                </a:lnTo>
                <a:close/>
              </a:path>
            </a:pathLst>
          </a:custGeom>
          <a:solidFill>
            <a:srgbClr val="002060"/>
          </a:solidFill>
        </p:spPr>
        <p:txBody>
          <a:bodyPr wrap="square" lIns="0" tIns="0" rIns="0" bIns="0" rtlCol="0"/>
          <a:lstStyle/>
          <a:p>
            <a:endParaRPr/>
          </a:p>
        </p:txBody>
      </p:sp>
      <p:sp>
        <p:nvSpPr>
          <p:cNvPr id="19" name="bg object 19"/>
          <p:cNvSpPr/>
          <p:nvPr/>
        </p:nvSpPr>
        <p:spPr>
          <a:xfrm>
            <a:off x="407182" y="800199"/>
            <a:ext cx="554355" cy="1952625"/>
          </a:xfrm>
          <a:custGeom>
            <a:avLst/>
            <a:gdLst/>
            <a:ahLst/>
            <a:cxnLst/>
            <a:rect l="l" t="t" r="r" b="b"/>
            <a:pathLst>
              <a:path w="554355" h="1952625">
                <a:moveTo>
                  <a:pt x="554341" y="1952426"/>
                </a:moveTo>
                <a:lnTo>
                  <a:pt x="314516" y="1952426"/>
                </a:lnTo>
                <a:lnTo>
                  <a:pt x="0" y="0"/>
                </a:lnTo>
                <a:lnTo>
                  <a:pt x="239824" y="0"/>
                </a:lnTo>
                <a:lnTo>
                  <a:pt x="554341" y="1952426"/>
                </a:lnTo>
                <a:close/>
              </a:path>
            </a:pathLst>
          </a:custGeom>
          <a:solidFill>
            <a:srgbClr val="D8D8D8"/>
          </a:solidFill>
        </p:spPr>
        <p:txBody>
          <a:bodyPr wrap="square" lIns="0" tIns="0" rIns="0" bIns="0" rtlCol="0"/>
          <a:lstStyle/>
          <a:p>
            <a:endParaRPr/>
          </a:p>
        </p:txBody>
      </p:sp>
      <p:sp>
        <p:nvSpPr>
          <p:cNvPr id="2" name="Holder 2"/>
          <p:cNvSpPr>
            <a:spLocks noGrp="1"/>
          </p:cNvSpPr>
          <p:nvPr>
            <p:ph type="title"/>
          </p:nvPr>
        </p:nvSpPr>
        <p:spPr>
          <a:xfrm>
            <a:off x="2778050" y="-42357"/>
            <a:ext cx="8585043" cy="980569"/>
          </a:xfrm>
          <a:prstGeom prst="rect">
            <a:avLst/>
          </a:prstGeom>
        </p:spPr>
        <p:txBody>
          <a:bodyPr wrap="square" lIns="0" tIns="0" rIns="0" bIns="0">
            <a:spAutoFit/>
          </a:bodyPr>
          <a:lstStyle>
            <a:lvl1pPr>
              <a:defRPr sz="4000" b="0" i="0" u="heavy">
                <a:solidFill>
                  <a:srgbClr val="2E3192"/>
                </a:solidFill>
                <a:latin typeface="Arial Black"/>
                <a:cs typeface="Arial Black"/>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12/26/2024</a:t>
            </a:fld>
            <a:endParaRPr lang="en-US"/>
          </a:p>
        </p:txBody>
      </p:sp>
      <p:sp>
        <p:nvSpPr>
          <p:cNvPr id="6" name="Holder 6"/>
          <p:cNvSpPr>
            <a:spLocks noGrp="1"/>
          </p:cNvSpPr>
          <p:nvPr>
            <p:ph type="sldNum" sz="quarter" idx="7"/>
          </p:nvPr>
        </p:nvSpPr>
        <p:spPr>
          <a:xfrm>
            <a:off x="11075244" y="6456870"/>
            <a:ext cx="273050" cy="228600"/>
          </a:xfrm>
          <a:prstGeom prst="rect">
            <a:avLst/>
          </a:prstGeom>
        </p:spPr>
        <p:txBody>
          <a:bodyPr wrap="square" lIns="0" tIns="0" rIns="0" bIns="0">
            <a:spAutoFit/>
          </a:bodyPr>
          <a:lstStyle>
            <a:lvl1pPr>
              <a:defRPr sz="1400" b="1" i="0">
                <a:solidFill>
                  <a:schemeClr val="tx1"/>
                </a:solidFill>
                <a:latin typeface="Calibri"/>
                <a:cs typeface="Calibri"/>
              </a:defRPr>
            </a:lvl1pPr>
          </a:lstStyle>
          <a:p>
            <a:pPr marL="102235">
              <a:lnSpc>
                <a:spcPts val="1430"/>
              </a:lnSpc>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hyperlink" Target="https://ieeexplore.ieee.org/author/797476244916522" TargetMode="External"/><Relationship Id="rId3" Type="http://schemas.openxmlformats.org/officeDocument/2006/relationships/hyperlink" Target="https://ieeexplore.ieee.org/author/37665291200" TargetMode="External"/><Relationship Id="rId7" Type="http://schemas.openxmlformats.org/officeDocument/2006/relationships/hyperlink" Target="https://ieeexplore.ieee.org/author/115921246098609" TargetMode="External"/><Relationship Id="rId2" Type="http://schemas.openxmlformats.org/officeDocument/2006/relationships/hyperlink" Target="https://ieeexplore.ieee.org/author/625139638237583" TargetMode="External"/><Relationship Id="rId1" Type="http://schemas.openxmlformats.org/officeDocument/2006/relationships/slideLayout" Target="../slideLayouts/slideLayout2.xml"/><Relationship Id="rId6" Type="http://schemas.openxmlformats.org/officeDocument/2006/relationships/hyperlink" Target="https://ieeexplore.ieee.org/author/38194909000" TargetMode="External"/><Relationship Id="rId11" Type="http://schemas.openxmlformats.org/officeDocument/2006/relationships/image" Target="../media/image3.png"/><Relationship Id="rId5" Type="http://schemas.openxmlformats.org/officeDocument/2006/relationships/hyperlink" Target="https://ieeexplore.ieee.org/xpl/RecentIssue.jsp?punumber=6287639" TargetMode="External"/><Relationship Id="rId10" Type="http://schemas.openxmlformats.org/officeDocument/2006/relationships/hyperlink" Target="https://ieeexplore.ieee.org/xpl/conhome/10541113/proceeding" TargetMode="External"/><Relationship Id="rId4" Type="http://schemas.openxmlformats.org/officeDocument/2006/relationships/hyperlink" Target="https://ieeexplore.ieee.org/xpl/conhome/10590067/proceeding" TargetMode="External"/><Relationship Id="rId9" Type="http://schemas.openxmlformats.org/officeDocument/2006/relationships/hyperlink" Target="https://ieeexplore.ieee.org/author/37089785420"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ieeexplore.ieee.org/document/10590119" TargetMode="External"/><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hyperlink" Target="https://ieeexplore.ieee.org/document/10541471" TargetMode="External"/><Relationship Id="rId4" Type="http://schemas.openxmlformats.org/officeDocument/2006/relationships/hyperlink" Target="https://ieeexplore.ieee.org/document/10526274/authors#author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82000" y="6564552"/>
            <a:ext cx="3810000" cy="295275"/>
          </a:xfrm>
          <a:custGeom>
            <a:avLst/>
            <a:gdLst/>
            <a:ahLst/>
            <a:cxnLst/>
            <a:rect l="l" t="t" r="r" b="b"/>
            <a:pathLst>
              <a:path w="3810000" h="295275">
                <a:moveTo>
                  <a:pt x="3809999" y="295274"/>
                </a:moveTo>
                <a:lnTo>
                  <a:pt x="0" y="295274"/>
                </a:lnTo>
                <a:lnTo>
                  <a:pt x="0" y="0"/>
                </a:lnTo>
                <a:lnTo>
                  <a:pt x="3809999" y="0"/>
                </a:lnTo>
                <a:lnTo>
                  <a:pt x="3809999" y="295274"/>
                </a:lnTo>
                <a:close/>
              </a:path>
            </a:pathLst>
          </a:custGeom>
          <a:solidFill>
            <a:srgbClr val="FFC000"/>
          </a:solidFill>
        </p:spPr>
        <p:txBody>
          <a:bodyPr wrap="square" lIns="0" tIns="0" rIns="0" bIns="0" rtlCol="0"/>
          <a:lstStyle/>
          <a:p>
            <a:endParaRPr/>
          </a:p>
        </p:txBody>
      </p:sp>
      <p:sp>
        <p:nvSpPr>
          <p:cNvPr id="3" name="object 3"/>
          <p:cNvSpPr txBox="1"/>
          <p:nvPr/>
        </p:nvSpPr>
        <p:spPr>
          <a:xfrm>
            <a:off x="11284370" y="6189497"/>
            <a:ext cx="115570" cy="238760"/>
          </a:xfrm>
          <a:prstGeom prst="rect">
            <a:avLst/>
          </a:prstGeom>
        </p:spPr>
        <p:txBody>
          <a:bodyPr vert="horz" wrap="square" lIns="0" tIns="12700" rIns="0" bIns="0" rtlCol="0">
            <a:spAutoFit/>
          </a:bodyPr>
          <a:lstStyle/>
          <a:p>
            <a:pPr marL="12700">
              <a:lnSpc>
                <a:spcPct val="100000"/>
              </a:lnSpc>
              <a:spcBef>
                <a:spcPts val="100"/>
              </a:spcBef>
            </a:pPr>
            <a:r>
              <a:rPr sz="1400" b="1" spc="-50" dirty="0">
                <a:latin typeface="Calibri"/>
                <a:cs typeface="Calibri"/>
              </a:rPr>
              <a:t>1</a:t>
            </a:r>
            <a:endParaRPr sz="1400">
              <a:latin typeface="Calibri"/>
              <a:cs typeface="Calibri"/>
            </a:endParaRPr>
          </a:p>
        </p:txBody>
      </p:sp>
      <p:pic>
        <p:nvPicPr>
          <p:cNvPr id="4" name="object 4"/>
          <p:cNvPicPr/>
          <p:nvPr/>
        </p:nvPicPr>
        <p:blipFill>
          <a:blip r:embed="rId2" cstate="print"/>
          <a:stretch>
            <a:fillRect/>
          </a:stretch>
        </p:blipFill>
        <p:spPr>
          <a:xfrm>
            <a:off x="10964229" y="143463"/>
            <a:ext cx="1017263" cy="1224831"/>
          </a:xfrm>
          <a:prstGeom prst="rect">
            <a:avLst/>
          </a:prstGeom>
        </p:spPr>
      </p:pic>
      <p:grpSp>
        <p:nvGrpSpPr>
          <p:cNvPr id="5" name="object 5"/>
          <p:cNvGrpSpPr/>
          <p:nvPr/>
        </p:nvGrpSpPr>
        <p:grpSpPr>
          <a:xfrm>
            <a:off x="341772" y="233463"/>
            <a:ext cx="5551170" cy="1045210"/>
            <a:chOff x="341772" y="233463"/>
            <a:chExt cx="5551170" cy="1045210"/>
          </a:xfrm>
        </p:grpSpPr>
        <p:pic>
          <p:nvPicPr>
            <p:cNvPr id="6" name="object 6"/>
            <p:cNvPicPr/>
            <p:nvPr/>
          </p:nvPicPr>
          <p:blipFill>
            <a:blip r:embed="rId3" cstate="print"/>
            <a:stretch>
              <a:fillRect/>
            </a:stretch>
          </p:blipFill>
          <p:spPr>
            <a:xfrm>
              <a:off x="341772" y="233463"/>
              <a:ext cx="972066" cy="1044829"/>
            </a:xfrm>
            <a:prstGeom prst="rect">
              <a:avLst/>
            </a:prstGeom>
          </p:spPr>
        </p:pic>
        <p:sp>
          <p:nvSpPr>
            <p:cNvPr id="7" name="object 7"/>
            <p:cNvSpPr/>
            <p:nvPr/>
          </p:nvSpPr>
          <p:spPr>
            <a:xfrm>
              <a:off x="1313839" y="371260"/>
              <a:ext cx="4573905" cy="861694"/>
            </a:xfrm>
            <a:custGeom>
              <a:avLst/>
              <a:gdLst/>
              <a:ahLst/>
              <a:cxnLst/>
              <a:rect l="l" t="t" r="r" b="b"/>
              <a:pathLst>
                <a:path w="4573905" h="861694">
                  <a:moveTo>
                    <a:pt x="4573775" y="861335"/>
                  </a:moveTo>
                  <a:lnTo>
                    <a:pt x="0" y="861335"/>
                  </a:lnTo>
                  <a:lnTo>
                    <a:pt x="0" y="0"/>
                  </a:lnTo>
                  <a:lnTo>
                    <a:pt x="4573775" y="0"/>
                  </a:lnTo>
                  <a:lnTo>
                    <a:pt x="4573775" y="861335"/>
                  </a:lnTo>
                  <a:close/>
                </a:path>
              </a:pathLst>
            </a:custGeom>
            <a:solidFill>
              <a:srgbClr val="FFFFFF"/>
            </a:solidFill>
          </p:spPr>
          <p:txBody>
            <a:bodyPr wrap="square" lIns="0" tIns="0" rIns="0" bIns="0" rtlCol="0"/>
            <a:lstStyle/>
            <a:p>
              <a:endParaRPr/>
            </a:p>
          </p:txBody>
        </p:sp>
        <p:sp>
          <p:nvSpPr>
            <p:cNvPr id="8" name="object 8"/>
            <p:cNvSpPr/>
            <p:nvPr/>
          </p:nvSpPr>
          <p:spPr>
            <a:xfrm>
              <a:off x="1313839" y="371260"/>
              <a:ext cx="4573905" cy="861694"/>
            </a:xfrm>
            <a:custGeom>
              <a:avLst/>
              <a:gdLst/>
              <a:ahLst/>
              <a:cxnLst/>
              <a:rect l="l" t="t" r="r" b="b"/>
              <a:pathLst>
                <a:path w="4573905" h="861694">
                  <a:moveTo>
                    <a:pt x="0" y="0"/>
                  </a:moveTo>
                  <a:lnTo>
                    <a:pt x="4573775" y="0"/>
                  </a:lnTo>
                  <a:lnTo>
                    <a:pt x="4573775" y="861335"/>
                  </a:lnTo>
                  <a:lnTo>
                    <a:pt x="0" y="861335"/>
                  </a:lnTo>
                  <a:lnTo>
                    <a:pt x="0" y="0"/>
                  </a:lnTo>
                  <a:close/>
                </a:path>
              </a:pathLst>
            </a:custGeom>
            <a:ln w="9524">
              <a:solidFill>
                <a:srgbClr val="FFFFFF"/>
              </a:solidFill>
            </a:ln>
          </p:spPr>
          <p:txBody>
            <a:bodyPr wrap="square" lIns="0" tIns="0" rIns="0" bIns="0" rtlCol="0"/>
            <a:lstStyle/>
            <a:p>
              <a:endParaRPr/>
            </a:p>
          </p:txBody>
        </p:sp>
      </p:grpSp>
      <p:sp>
        <p:nvSpPr>
          <p:cNvPr id="9" name="object 9"/>
          <p:cNvSpPr txBox="1"/>
          <p:nvPr/>
        </p:nvSpPr>
        <p:spPr>
          <a:xfrm>
            <a:off x="1386864" y="389548"/>
            <a:ext cx="4033520" cy="611505"/>
          </a:xfrm>
          <a:prstGeom prst="rect">
            <a:avLst/>
          </a:prstGeom>
        </p:spPr>
        <p:txBody>
          <a:bodyPr vert="horz" wrap="square" lIns="0" tIns="12700" rIns="0" bIns="0" rtlCol="0">
            <a:spAutoFit/>
          </a:bodyPr>
          <a:lstStyle/>
          <a:p>
            <a:pPr marL="12700">
              <a:lnSpc>
                <a:spcPct val="100000"/>
              </a:lnSpc>
              <a:spcBef>
                <a:spcPts val="100"/>
              </a:spcBef>
            </a:pPr>
            <a:r>
              <a:rPr sz="1400" b="1" spc="-160" dirty="0">
                <a:latin typeface="Arial"/>
                <a:cs typeface="Arial"/>
              </a:rPr>
              <a:t>Dayananda</a:t>
            </a:r>
            <a:r>
              <a:rPr sz="1400" b="1" spc="-35" dirty="0">
                <a:latin typeface="Arial"/>
                <a:cs typeface="Arial"/>
              </a:rPr>
              <a:t> </a:t>
            </a:r>
            <a:r>
              <a:rPr sz="1400" b="1" spc="-150" dirty="0">
                <a:latin typeface="Arial"/>
                <a:cs typeface="Arial"/>
              </a:rPr>
              <a:t>Sagar</a:t>
            </a:r>
            <a:r>
              <a:rPr sz="1400" b="1" spc="-80" dirty="0">
                <a:latin typeface="Arial"/>
                <a:cs typeface="Arial"/>
              </a:rPr>
              <a:t> </a:t>
            </a:r>
            <a:r>
              <a:rPr sz="1400" b="1" spc="-170" dirty="0">
                <a:latin typeface="Arial"/>
                <a:cs typeface="Arial"/>
              </a:rPr>
              <a:t>Academy</a:t>
            </a:r>
            <a:r>
              <a:rPr sz="1400" b="1" spc="-35" dirty="0">
                <a:latin typeface="Arial"/>
                <a:cs typeface="Arial"/>
              </a:rPr>
              <a:t> </a:t>
            </a:r>
            <a:r>
              <a:rPr sz="1400" b="1" spc="-130" dirty="0">
                <a:latin typeface="Arial"/>
                <a:cs typeface="Arial"/>
              </a:rPr>
              <a:t>of</a:t>
            </a:r>
            <a:r>
              <a:rPr sz="1400" b="1" spc="-35" dirty="0">
                <a:latin typeface="Arial"/>
                <a:cs typeface="Arial"/>
              </a:rPr>
              <a:t> </a:t>
            </a:r>
            <a:r>
              <a:rPr sz="1400" b="1" spc="-160" dirty="0">
                <a:latin typeface="Arial"/>
                <a:cs typeface="Arial"/>
              </a:rPr>
              <a:t>Technology</a:t>
            </a:r>
            <a:r>
              <a:rPr sz="1400" b="1" spc="-30" dirty="0">
                <a:latin typeface="Arial"/>
                <a:cs typeface="Arial"/>
              </a:rPr>
              <a:t> </a:t>
            </a:r>
            <a:r>
              <a:rPr sz="1400" b="1" spc="-200" dirty="0">
                <a:latin typeface="Arial"/>
                <a:cs typeface="Arial"/>
              </a:rPr>
              <a:t>&amp;</a:t>
            </a:r>
            <a:r>
              <a:rPr sz="1400" b="1" spc="-40" dirty="0">
                <a:latin typeface="Arial"/>
                <a:cs typeface="Arial"/>
              </a:rPr>
              <a:t> </a:t>
            </a:r>
            <a:r>
              <a:rPr sz="1400" b="1" spc="-130" dirty="0">
                <a:latin typeface="Arial"/>
                <a:cs typeface="Arial"/>
              </a:rPr>
              <a:t>Management</a:t>
            </a:r>
            <a:endParaRPr sz="1400">
              <a:latin typeface="Arial"/>
              <a:cs typeface="Arial"/>
            </a:endParaRPr>
          </a:p>
          <a:p>
            <a:pPr marL="12700">
              <a:lnSpc>
                <a:spcPct val="100000"/>
              </a:lnSpc>
              <a:spcBef>
                <a:spcPts val="1250"/>
              </a:spcBef>
            </a:pPr>
            <a:r>
              <a:rPr sz="1400" spc="-145" dirty="0">
                <a:latin typeface="Arial MT"/>
                <a:cs typeface="Arial MT"/>
              </a:rPr>
              <a:t>(Autonomous</a:t>
            </a:r>
            <a:r>
              <a:rPr sz="1400" spc="-40" dirty="0">
                <a:latin typeface="Arial MT"/>
                <a:cs typeface="Arial MT"/>
              </a:rPr>
              <a:t> </a:t>
            </a:r>
            <a:r>
              <a:rPr sz="1400" spc="-105" dirty="0">
                <a:latin typeface="Arial MT"/>
                <a:cs typeface="Arial MT"/>
              </a:rPr>
              <a:t>Institute</a:t>
            </a:r>
            <a:r>
              <a:rPr sz="1400" spc="-40" dirty="0">
                <a:latin typeface="Arial MT"/>
                <a:cs typeface="Arial MT"/>
              </a:rPr>
              <a:t> </a:t>
            </a:r>
            <a:r>
              <a:rPr sz="1400" spc="-135" dirty="0">
                <a:latin typeface="Arial MT"/>
                <a:cs typeface="Arial MT"/>
              </a:rPr>
              <a:t>under</a:t>
            </a:r>
            <a:r>
              <a:rPr sz="1400" spc="-45" dirty="0">
                <a:latin typeface="Arial MT"/>
                <a:cs typeface="Arial MT"/>
              </a:rPr>
              <a:t> </a:t>
            </a:r>
            <a:r>
              <a:rPr sz="1400" spc="-20" dirty="0">
                <a:latin typeface="Arial MT"/>
                <a:cs typeface="Arial MT"/>
              </a:rPr>
              <a:t>VTU)</a:t>
            </a:r>
            <a:endParaRPr sz="1400">
              <a:latin typeface="Arial MT"/>
              <a:cs typeface="Arial MT"/>
            </a:endParaRPr>
          </a:p>
        </p:txBody>
      </p:sp>
      <p:grpSp>
        <p:nvGrpSpPr>
          <p:cNvPr id="10" name="object 10"/>
          <p:cNvGrpSpPr/>
          <p:nvPr/>
        </p:nvGrpSpPr>
        <p:grpSpPr>
          <a:xfrm>
            <a:off x="5540420" y="306671"/>
            <a:ext cx="2200275" cy="953135"/>
            <a:chOff x="5540420" y="306671"/>
            <a:chExt cx="2200275" cy="953135"/>
          </a:xfrm>
        </p:grpSpPr>
        <p:sp>
          <p:nvSpPr>
            <p:cNvPr id="11" name="object 11"/>
            <p:cNvSpPr/>
            <p:nvPr/>
          </p:nvSpPr>
          <p:spPr>
            <a:xfrm>
              <a:off x="5545182" y="311433"/>
              <a:ext cx="2190750" cy="943610"/>
            </a:xfrm>
            <a:custGeom>
              <a:avLst/>
              <a:gdLst/>
              <a:ahLst/>
              <a:cxnLst/>
              <a:rect l="l" t="t" r="r" b="b"/>
              <a:pathLst>
                <a:path w="2190750" h="943610">
                  <a:moveTo>
                    <a:pt x="2190749" y="943609"/>
                  </a:moveTo>
                  <a:lnTo>
                    <a:pt x="0" y="943609"/>
                  </a:lnTo>
                  <a:lnTo>
                    <a:pt x="0" y="0"/>
                  </a:lnTo>
                  <a:lnTo>
                    <a:pt x="2190749" y="0"/>
                  </a:lnTo>
                  <a:lnTo>
                    <a:pt x="2190749" y="943609"/>
                  </a:lnTo>
                  <a:close/>
                </a:path>
              </a:pathLst>
            </a:custGeom>
            <a:solidFill>
              <a:srgbClr val="FFFFFF"/>
            </a:solidFill>
          </p:spPr>
          <p:txBody>
            <a:bodyPr wrap="square" lIns="0" tIns="0" rIns="0" bIns="0" rtlCol="0"/>
            <a:lstStyle/>
            <a:p>
              <a:endParaRPr/>
            </a:p>
          </p:txBody>
        </p:sp>
        <p:sp>
          <p:nvSpPr>
            <p:cNvPr id="12" name="object 12"/>
            <p:cNvSpPr/>
            <p:nvPr/>
          </p:nvSpPr>
          <p:spPr>
            <a:xfrm>
              <a:off x="5545182" y="311433"/>
              <a:ext cx="2190750" cy="943610"/>
            </a:xfrm>
            <a:custGeom>
              <a:avLst/>
              <a:gdLst/>
              <a:ahLst/>
              <a:cxnLst/>
              <a:rect l="l" t="t" r="r" b="b"/>
              <a:pathLst>
                <a:path w="2190750" h="943610">
                  <a:moveTo>
                    <a:pt x="0" y="0"/>
                  </a:moveTo>
                  <a:lnTo>
                    <a:pt x="2190749" y="0"/>
                  </a:lnTo>
                  <a:lnTo>
                    <a:pt x="2190749" y="943609"/>
                  </a:lnTo>
                  <a:lnTo>
                    <a:pt x="0" y="943609"/>
                  </a:lnTo>
                  <a:lnTo>
                    <a:pt x="0" y="0"/>
                  </a:lnTo>
                  <a:close/>
                </a:path>
              </a:pathLst>
            </a:custGeom>
            <a:ln w="9524">
              <a:solidFill>
                <a:srgbClr val="FFFFFF"/>
              </a:solidFill>
            </a:ln>
          </p:spPr>
          <p:txBody>
            <a:bodyPr wrap="square" lIns="0" tIns="0" rIns="0" bIns="0" rtlCol="0"/>
            <a:lstStyle/>
            <a:p>
              <a:endParaRPr/>
            </a:p>
          </p:txBody>
        </p:sp>
      </p:grpSp>
      <p:sp>
        <p:nvSpPr>
          <p:cNvPr id="13" name="object 13"/>
          <p:cNvSpPr txBox="1"/>
          <p:nvPr/>
        </p:nvSpPr>
        <p:spPr>
          <a:xfrm>
            <a:off x="5618208" y="331246"/>
            <a:ext cx="1998980" cy="863600"/>
          </a:xfrm>
          <a:prstGeom prst="rect">
            <a:avLst/>
          </a:prstGeom>
        </p:spPr>
        <p:txBody>
          <a:bodyPr vert="horz" wrap="square" lIns="0" tIns="12700" rIns="0" bIns="0" rtlCol="0">
            <a:spAutoFit/>
          </a:bodyPr>
          <a:lstStyle/>
          <a:p>
            <a:pPr marL="12700" marR="900430">
              <a:lnSpc>
                <a:spcPct val="100000"/>
              </a:lnSpc>
              <a:spcBef>
                <a:spcPts val="100"/>
              </a:spcBef>
            </a:pPr>
            <a:r>
              <a:rPr sz="1100" dirty="0">
                <a:latin typeface="Calibri"/>
                <a:cs typeface="Calibri"/>
              </a:rPr>
              <a:t>Affiliated</a:t>
            </a:r>
            <a:r>
              <a:rPr sz="1100" spc="-40" dirty="0">
                <a:latin typeface="Calibri"/>
                <a:cs typeface="Calibri"/>
              </a:rPr>
              <a:t> </a:t>
            </a:r>
            <a:r>
              <a:rPr sz="1100" dirty="0">
                <a:latin typeface="Calibri"/>
                <a:cs typeface="Calibri"/>
              </a:rPr>
              <a:t>to</a:t>
            </a:r>
            <a:r>
              <a:rPr sz="1100" spc="-40" dirty="0">
                <a:latin typeface="Calibri"/>
                <a:cs typeface="Calibri"/>
              </a:rPr>
              <a:t> </a:t>
            </a:r>
            <a:r>
              <a:rPr sz="1100" spc="-25" dirty="0">
                <a:solidFill>
                  <a:srgbClr val="C00000"/>
                </a:solidFill>
                <a:latin typeface="Calibri"/>
                <a:cs typeface="Calibri"/>
              </a:rPr>
              <a:t>VTU </a:t>
            </a:r>
            <a:r>
              <a:rPr sz="1100" spc="-10" dirty="0">
                <a:latin typeface="Calibri"/>
                <a:cs typeface="Calibri"/>
              </a:rPr>
              <a:t>Approved</a:t>
            </a:r>
            <a:r>
              <a:rPr sz="1100" spc="-5" dirty="0">
                <a:latin typeface="Calibri"/>
                <a:cs typeface="Calibri"/>
              </a:rPr>
              <a:t> </a:t>
            </a:r>
            <a:r>
              <a:rPr sz="1100" dirty="0">
                <a:latin typeface="Calibri"/>
                <a:cs typeface="Calibri"/>
              </a:rPr>
              <a:t>by </a:t>
            </a:r>
            <a:r>
              <a:rPr sz="1100" spc="-20" dirty="0">
                <a:solidFill>
                  <a:srgbClr val="C00000"/>
                </a:solidFill>
                <a:latin typeface="Calibri"/>
                <a:cs typeface="Calibri"/>
              </a:rPr>
              <a:t>AICTE</a:t>
            </a:r>
            <a:endParaRPr sz="1100">
              <a:latin typeface="Calibri"/>
              <a:cs typeface="Calibri"/>
            </a:endParaRPr>
          </a:p>
          <a:p>
            <a:pPr marL="12700" marR="5080">
              <a:lnSpc>
                <a:spcPct val="100000"/>
              </a:lnSpc>
            </a:pPr>
            <a:r>
              <a:rPr sz="1100" spc="-10" dirty="0">
                <a:latin typeface="Calibri"/>
                <a:cs typeface="Calibri"/>
              </a:rPr>
              <a:t>Accredited</a:t>
            </a:r>
            <a:r>
              <a:rPr sz="1100" spc="-20" dirty="0">
                <a:latin typeface="Calibri"/>
                <a:cs typeface="Calibri"/>
              </a:rPr>
              <a:t> </a:t>
            </a:r>
            <a:r>
              <a:rPr sz="1100" dirty="0">
                <a:latin typeface="Calibri"/>
                <a:cs typeface="Calibri"/>
              </a:rPr>
              <a:t>by</a:t>
            </a:r>
            <a:r>
              <a:rPr sz="1100" spc="-10" dirty="0">
                <a:latin typeface="Calibri"/>
                <a:cs typeface="Calibri"/>
              </a:rPr>
              <a:t> </a:t>
            </a:r>
            <a:r>
              <a:rPr sz="1100" dirty="0">
                <a:solidFill>
                  <a:srgbClr val="C00000"/>
                </a:solidFill>
                <a:latin typeface="Calibri"/>
                <a:cs typeface="Calibri"/>
              </a:rPr>
              <a:t>NAAC</a:t>
            </a:r>
            <a:r>
              <a:rPr sz="1100" spc="-15" dirty="0">
                <a:solidFill>
                  <a:srgbClr val="C00000"/>
                </a:solidFill>
                <a:latin typeface="Calibri"/>
                <a:cs typeface="Calibri"/>
              </a:rPr>
              <a:t> </a:t>
            </a:r>
            <a:r>
              <a:rPr sz="1100" dirty="0">
                <a:latin typeface="Calibri"/>
                <a:cs typeface="Calibri"/>
              </a:rPr>
              <a:t>with</a:t>
            </a:r>
            <a:r>
              <a:rPr sz="1100" spc="-15" dirty="0">
                <a:latin typeface="Calibri"/>
                <a:cs typeface="Calibri"/>
              </a:rPr>
              <a:t> </a:t>
            </a:r>
            <a:r>
              <a:rPr sz="1100" dirty="0">
                <a:solidFill>
                  <a:srgbClr val="C00000"/>
                </a:solidFill>
                <a:latin typeface="Calibri"/>
                <a:cs typeface="Calibri"/>
              </a:rPr>
              <a:t>A+</a:t>
            </a:r>
            <a:r>
              <a:rPr sz="1100" spc="-15" dirty="0">
                <a:solidFill>
                  <a:srgbClr val="C00000"/>
                </a:solidFill>
                <a:latin typeface="Calibri"/>
                <a:cs typeface="Calibri"/>
              </a:rPr>
              <a:t> </a:t>
            </a:r>
            <a:r>
              <a:rPr sz="1100" spc="-10" dirty="0">
                <a:latin typeface="Calibri"/>
                <a:cs typeface="Calibri"/>
              </a:rPr>
              <a:t>Grade </a:t>
            </a:r>
            <a:r>
              <a:rPr sz="1100" dirty="0">
                <a:latin typeface="Calibri"/>
                <a:cs typeface="Calibri"/>
              </a:rPr>
              <a:t>6 </a:t>
            </a:r>
            <a:r>
              <a:rPr sz="1100" spc="-10" dirty="0">
                <a:latin typeface="Calibri"/>
                <a:cs typeface="Calibri"/>
              </a:rPr>
              <a:t>Programs</a:t>
            </a:r>
            <a:r>
              <a:rPr sz="1100" dirty="0">
                <a:latin typeface="Calibri"/>
                <a:cs typeface="Calibri"/>
              </a:rPr>
              <a:t> </a:t>
            </a:r>
            <a:r>
              <a:rPr sz="1100" spc="-10" dirty="0">
                <a:latin typeface="Calibri"/>
                <a:cs typeface="Calibri"/>
              </a:rPr>
              <a:t>Accredited</a:t>
            </a:r>
            <a:r>
              <a:rPr sz="1100" spc="5" dirty="0">
                <a:latin typeface="Calibri"/>
                <a:cs typeface="Calibri"/>
              </a:rPr>
              <a:t> </a:t>
            </a:r>
            <a:r>
              <a:rPr sz="1100" dirty="0">
                <a:latin typeface="Calibri"/>
                <a:cs typeface="Calibri"/>
              </a:rPr>
              <a:t>by</a:t>
            </a:r>
            <a:r>
              <a:rPr sz="1100" spc="5" dirty="0">
                <a:latin typeface="Calibri"/>
                <a:cs typeface="Calibri"/>
              </a:rPr>
              <a:t> </a:t>
            </a:r>
            <a:r>
              <a:rPr sz="1100" spc="-25" dirty="0">
                <a:solidFill>
                  <a:srgbClr val="C00000"/>
                </a:solidFill>
                <a:latin typeface="Calibri"/>
                <a:cs typeface="Calibri"/>
              </a:rPr>
              <a:t>NBA </a:t>
            </a:r>
            <a:r>
              <a:rPr sz="1100" dirty="0">
                <a:latin typeface="Calibri"/>
                <a:cs typeface="Calibri"/>
              </a:rPr>
              <a:t>(CSE,</a:t>
            </a:r>
            <a:r>
              <a:rPr sz="1100" spc="-45" dirty="0">
                <a:latin typeface="Calibri"/>
                <a:cs typeface="Calibri"/>
              </a:rPr>
              <a:t> </a:t>
            </a:r>
            <a:r>
              <a:rPr sz="1100" dirty="0">
                <a:latin typeface="Calibri"/>
                <a:cs typeface="Calibri"/>
              </a:rPr>
              <a:t>ISE,</a:t>
            </a:r>
            <a:r>
              <a:rPr sz="1100" spc="-40" dirty="0">
                <a:latin typeface="Calibri"/>
                <a:cs typeface="Calibri"/>
              </a:rPr>
              <a:t> </a:t>
            </a:r>
            <a:r>
              <a:rPr sz="1100" dirty="0">
                <a:latin typeface="Calibri"/>
                <a:cs typeface="Calibri"/>
              </a:rPr>
              <a:t>ECE,</a:t>
            </a:r>
            <a:r>
              <a:rPr sz="1100" spc="-40" dirty="0">
                <a:latin typeface="Calibri"/>
                <a:cs typeface="Calibri"/>
              </a:rPr>
              <a:t> </a:t>
            </a:r>
            <a:r>
              <a:rPr sz="1100" dirty="0">
                <a:latin typeface="Calibri"/>
                <a:cs typeface="Calibri"/>
              </a:rPr>
              <a:t>EEE,</a:t>
            </a:r>
            <a:r>
              <a:rPr sz="1100" spc="-40" dirty="0">
                <a:latin typeface="Calibri"/>
                <a:cs typeface="Calibri"/>
              </a:rPr>
              <a:t> </a:t>
            </a:r>
            <a:r>
              <a:rPr sz="1100" dirty="0">
                <a:latin typeface="Calibri"/>
                <a:cs typeface="Calibri"/>
              </a:rPr>
              <a:t>MECH,</a:t>
            </a:r>
            <a:r>
              <a:rPr sz="1100" spc="-45" dirty="0">
                <a:latin typeface="Calibri"/>
                <a:cs typeface="Calibri"/>
              </a:rPr>
              <a:t> </a:t>
            </a:r>
            <a:r>
              <a:rPr sz="1100" spc="-25" dirty="0">
                <a:latin typeface="Calibri"/>
                <a:cs typeface="Calibri"/>
              </a:rPr>
              <a:t>CV)</a:t>
            </a:r>
            <a:endParaRPr sz="1100">
              <a:latin typeface="Calibri"/>
              <a:cs typeface="Calibri"/>
            </a:endParaRPr>
          </a:p>
        </p:txBody>
      </p:sp>
      <p:sp>
        <p:nvSpPr>
          <p:cNvPr id="14" name="object 14"/>
          <p:cNvSpPr txBox="1"/>
          <p:nvPr/>
        </p:nvSpPr>
        <p:spPr>
          <a:xfrm>
            <a:off x="802668" y="1308808"/>
            <a:ext cx="9997440" cy="1683281"/>
          </a:xfrm>
          <a:prstGeom prst="rect">
            <a:avLst/>
          </a:prstGeom>
        </p:spPr>
        <p:txBody>
          <a:bodyPr vert="horz" wrap="square" lIns="0" tIns="96520" rIns="0" bIns="0" rtlCol="0">
            <a:spAutoFit/>
          </a:bodyPr>
          <a:lstStyle/>
          <a:p>
            <a:pPr marL="12700">
              <a:lnSpc>
                <a:spcPct val="100000"/>
              </a:lnSpc>
              <a:spcBef>
                <a:spcPts val="760"/>
              </a:spcBef>
            </a:pPr>
            <a:r>
              <a:rPr sz="1800" b="1" spc="-25" dirty="0">
                <a:solidFill>
                  <a:srgbClr val="2E3192"/>
                </a:solidFill>
                <a:latin typeface="Times New Roman"/>
                <a:cs typeface="Times New Roman"/>
              </a:rPr>
              <a:t>DEPARTMENT</a:t>
            </a:r>
            <a:r>
              <a:rPr sz="1800" b="1" spc="-50" dirty="0">
                <a:solidFill>
                  <a:srgbClr val="2E3192"/>
                </a:solidFill>
                <a:latin typeface="Times New Roman"/>
                <a:cs typeface="Times New Roman"/>
              </a:rPr>
              <a:t> </a:t>
            </a:r>
            <a:r>
              <a:rPr sz="1800" b="1" dirty="0">
                <a:solidFill>
                  <a:srgbClr val="2E3192"/>
                </a:solidFill>
                <a:latin typeface="Times New Roman"/>
                <a:cs typeface="Times New Roman"/>
              </a:rPr>
              <a:t>OF</a:t>
            </a:r>
            <a:r>
              <a:rPr sz="1800" b="1" spc="-75" dirty="0">
                <a:solidFill>
                  <a:srgbClr val="2E3192"/>
                </a:solidFill>
                <a:latin typeface="Times New Roman"/>
                <a:cs typeface="Times New Roman"/>
              </a:rPr>
              <a:t> </a:t>
            </a:r>
            <a:r>
              <a:rPr sz="1800" b="1" dirty="0">
                <a:solidFill>
                  <a:srgbClr val="2E3192"/>
                </a:solidFill>
                <a:latin typeface="Times New Roman"/>
                <a:cs typeface="Times New Roman"/>
              </a:rPr>
              <a:t>COMPUTER</a:t>
            </a:r>
            <a:r>
              <a:rPr sz="1800" b="1" spc="-5" dirty="0">
                <a:solidFill>
                  <a:srgbClr val="2E3192"/>
                </a:solidFill>
                <a:latin typeface="Times New Roman"/>
                <a:cs typeface="Times New Roman"/>
              </a:rPr>
              <a:t> </a:t>
            </a:r>
            <a:r>
              <a:rPr sz="1800" b="1" spc="-10" dirty="0">
                <a:solidFill>
                  <a:srgbClr val="2E3192"/>
                </a:solidFill>
                <a:latin typeface="Times New Roman"/>
                <a:cs typeface="Times New Roman"/>
              </a:rPr>
              <a:t>SCIENCE</a:t>
            </a:r>
            <a:r>
              <a:rPr sz="1800" b="1" spc="-105" dirty="0">
                <a:solidFill>
                  <a:srgbClr val="2E3192"/>
                </a:solidFill>
                <a:latin typeface="Times New Roman"/>
                <a:cs typeface="Times New Roman"/>
              </a:rPr>
              <a:t> </a:t>
            </a:r>
            <a:r>
              <a:rPr sz="1800" b="1" dirty="0">
                <a:solidFill>
                  <a:srgbClr val="2E3192"/>
                </a:solidFill>
                <a:latin typeface="Times New Roman"/>
                <a:cs typeface="Times New Roman"/>
              </a:rPr>
              <a:t>AND</a:t>
            </a:r>
            <a:r>
              <a:rPr sz="1800" b="1" spc="-10" dirty="0">
                <a:solidFill>
                  <a:srgbClr val="2E3192"/>
                </a:solidFill>
                <a:latin typeface="Times New Roman"/>
                <a:cs typeface="Times New Roman"/>
              </a:rPr>
              <a:t> </a:t>
            </a:r>
            <a:r>
              <a:rPr sz="1800" b="1" dirty="0">
                <a:solidFill>
                  <a:srgbClr val="2E3192"/>
                </a:solidFill>
                <a:latin typeface="Times New Roman"/>
                <a:cs typeface="Times New Roman"/>
              </a:rPr>
              <a:t>ENGINEERING</a:t>
            </a:r>
            <a:r>
              <a:rPr sz="1800" b="1" spc="-10" dirty="0">
                <a:solidFill>
                  <a:srgbClr val="2E3192"/>
                </a:solidFill>
                <a:latin typeface="Times New Roman"/>
                <a:cs typeface="Times New Roman"/>
              </a:rPr>
              <a:t> </a:t>
            </a:r>
            <a:r>
              <a:rPr sz="1800" b="1" spc="-20" dirty="0">
                <a:solidFill>
                  <a:srgbClr val="2E3192"/>
                </a:solidFill>
                <a:latin typeface="Times New Roman"/>
                <a:cs typeface="Times New Roman"/>
              </a:rPr>
              <a:t>(ARTIFICIAL</a:t>
            </a:r>
            <a:r>
              <a:rPr sz="1800" b="1" spc="-105" dirty="0">
                <a:solidFill>
                  <a:srgbClr val="2E3192"/>
                </a:solidFill>
                <a:latin typeface="Times New Roman"/>
                <a:cs typeface="Times New Roman"/>
              </a:rPr>
              <a:t> </a:t>
            </a:r>
            <a:r>
              <a:rPr sz="1800" b="1" spc="-10" dirty="0">
                <a:solidFill>
                  <a:srgbClr val="2E3192"/>
                </a:solidFill>
                <a:latin typeface="Times New Roman"/>
                <a:cs typeface="Times New Roman"/>
              </a:rPr>
              <a:t>INTELLIGENCE</a:t>
            </a:r>
            <a:endParaRPr sz="1800" dirty="0">
              <a:latin typeface="Times New Roman"/>
              <a:cs typeface="Times New Roman"/>
            </a:endParaRPr>
          </a:p>
          <a:p>
            <a:pPr marL="4898390" marR="2839085" indent="-1884045">
              <a:lnSpc>
                <a:spcPts val="2590"/>
              </a:lnSpc>
              <a:spcBef>
                <a:spcPts val="1210"/>
              </a:spcBef>
            </a:pPr>
            <a:r>
              <a:rPr sz="2400" spc="-10" dirty="0">
                <a:solidFill>
                  <a:srgbClr val="2E3192"/>
                </a:solidFill>
                <a:latin typeface="Times New Roman"/>
                <a:cs typeface="Times New Roman"/>
              </a:rPr>
              <a:t>Mini-</a:t>
            </a:r>
            <a:r>
              <a:rPr sz="2400" dirty="0">
                <a:solidFill>
                  <a:srgbClr val="2E3192"/>
                </a:solidFill>
                <a:latin typeface="Times New Roman"/>
                <a:cs typeface="Times New Roman"/>
              </a:rPr>
              <a:t>project</a:t>
            </a:r>
            <a:r>
              <a:rPr sz="2400" spc="-35" dirty="0">
                <a:solidFill>
                  <a:srgbClr val="2E3192"/>
                </a:solidFill>
                <a:latin typeface="Times New Roman"/>
                <a:cs typeface="Times New Roman"/>
              </a:rPr>
              <a:t> </a:t>
            </a:r>
            <a:r>
              <a:rPr sz="2400" dirty="0">
                <a:solidFill>
                  <a:srgbClr val="2E3192"/>
                </a:solidFill>
                <a:latin typeface="Times New Roman"/>
                <a:cs typeface="Times New Roman"/>
              </a:rPr>
              <a:t>Phase</a:t>
            </a:r>
            <a:r>
              <a:rPr sz="2400" spc="-30" dirty="0">
                <a:solidFill>
                  <a:srgbClr val="2E3192"/>
                </a:solidFill>
                <a:latin typeface="Times New Roman"/>
                <a:cs typeface="Times New Roman"/>
              </a:rPr>
              <a:t> </a:t>
            </a:r>
            <a:r>
              <a:rPr sz="2400" dirty="0">
                <a:solidFill>
                  <a:srgbClr val="2E3192"/>
                </a:solidFill>
                <a:latin typeface="Times New Roman"/>
                <a:cs typeface="Times New Roman"/>
              </a:rPr>
              <a:t>1</a:t>
            </a:r>
            <a:r>
              <a:rPr sz="2400" spc="-30" dirty="0">
                <a:solidFill>
                  <a:srgbClr val="2E3192"/>
                </a:solidFill>
                <a:latin typeface="Times New Roman"/>
                <a:cs typeface="Times New Roman"/>
              </a:rPr>
              <a:t> </a:t>
            </a:r>
            <a:r>
              <a:rPr sz="2400" spc="-10" dirty="0">
                <a:solidFill>
                  <a:srgbClr val="2E3192"/>
                </a:solidFill>
                <a:latin typeface="Times New Roman"/>
                <a:cs typeface="Times New Roman"/>
              </a:rPr>
              <a:t>Presentation </a:t>
            </a:r>
            <a:r>
              <a:rPr sz="2400" spc="-25" dirty="0">
                <a:solidFill>
                  <a:srgbClr val="2E3192"/>
                </a:solidFill>
                <a:latin typeface="Times New Roman"/>
                <a:cs typeface="Times New Roman"/>
              </a:rPr>
              <a:t>On</a:t>
            </a:r>
            <a:endParaRPr lang="en-US" sz="2400" spc="-25" dirty="0">
              <a:latin typeface="Times New Roman"/>
              <a:cs typeface="Times New Roman"/>
            </a:endParaRPr>
          </a:p>
          <a:p>
            <a:pPr marL="4898390" marR="2839085" indent="-1884045">
              <a:lnSpc>
                <a:spcPts val="2590"/>
              </a:lnSpc>
              <a:spcBef>
                <a:spcPts val="1210"/>
              </a:spcBef>
            </a:pPr>
            <a:r>
              <a:rPr lang="en-IN" sz="2400" spc="-25" dirty="0">
                <a:solidFill>
                  <a:srgbClr val="2E3192"/>
                </a:solidFill>
                <a:latin typeface="Times New Roman"/>
                <a:cs typeface="Times New Roman"/>
              </a:rPr>
              <a:t>                </a:t>
            </a:r>
            <a:r>
              <a:rPr sz="2800" dirty="0">
                <a:solidFill>
                  <a:srgbClr val="2E3192"/>
                </a:solidFill>
                <a:latin typeface="Times New Roman"/>
                <a:cs typeface="Times New Roman"/>
              </a:rPr>
              <a:t>“</a:t>
            </a:r>
            <a:r>
              <a:rPr lang="en-US" sz="2800" dirty="0" err="1">
                <a:solidFill>
                  <a:srgbClr val="2E3192"/>
                </a:solidFill>
                <a:latin typeface="Times New Roman"/>
                <a:cs typeface="Times New Roman"/>
              </a:rPr>
              <a:t>SignEase</a:t>
            </a:r>
            <a:r>
              <a:rPr sz="2800" spc="-10" dirty="0">
                <a:solidFill>
                  <a:srgbClr val="2E3192"/>
                </a:solidFill>
                <a:latin typeface="Times New Roman"/>
                <a:cs typeface="Times New Roman"/>
              </a:rPr>
              <a:t>”</a:t>
            </a:r>
            <a:endParaRPr sz="2800" dirty="0">
              <a:latin typeface="Times New Roman"/>
              <a:cs typeface="Times New Roman"/>
            </a:endParaRPr>
          </a:p>
        </p:txBody>
      </p:sp>
      <p:sp>
        <p:nvSpPr>
          <p:cNvPr id="15" name="object 15"/>
          <p:cNvSpPr txBox="1"/>
          <p:nvPr/>
        </p:nvSpPr>
        <p:spPr>
          <a:xfrm>
            <a:off x="595842" y="3834160"/>
            <a:ext cx="2299757" cy="2487861"/>
          </a:xfrm>
          <a:prstGeom prst="rect">
            <a:avLst/>
          </a:prstGeom>
        </p:spPr>
        <p:txBody>
          <a:bodyPr vert="horz" wrap="square" lIns="0" tIns="12700" rIns="0" bIns="0" rtlCol="0">
            <a:spAutoFit/>
          </a:bodyPr>
          <a:lstStyle/>
          <a:p>
            <a:pPr marL="12700" marR="67310">
              <a:lnSpc>
                <a:spcPct val="100000"/>
              </a:lnSpc>
              <a:spcBef>
                <a:spcPts val="100"/>
              </a:spcBef>
            </a:pPr>
            <a:r>
              <a:rPr lang="en-IN" sz="2000" spc="-10" dirty="0">
                <a:solidFill>
                  <a:srgbClr val="2E3192"/>
                </a:solidFill>
                <a:latin typeface="Times New Roman"/>
                <a:cs typeface="Times New Roman"/>
              </a:rPr>
              <a:t>G </a:t>
            </a:r>
            <a:r>
              <a:rPr lang="en-IN" sz="2000" spc="-10" dirty="0" err="1">
                <a:solidFill>
                  <a:srgbClr val="2E3192"/>
                </a:solidFill>
                <a:latin typeface="Times New Roman"/>
                <a:cs typeface="Times New Roman"/>
              </a:rPr>
              <a:t>Kullayi</a:t>
            </a:r>
            <a:r>
              <a:rPr lang="en-IN" sz="2000" spc="-10" dirty="0">
                <a:solidFill>
                  <a:srgbClr val="2E3192"/>
                </a:solidFill>
                <a:latin typeface="Times New Roman"/>
                <a:cs typeface="Times New Roman"/>
              </a:rPr>
              <a:t> Reddy</a:t>
            </a:r>
          </a:p>
          <a:p>
            <a:pPr marL="12700" marR="67310">
              <a:lnSpc>
                <a:spcPct val="100000"/>
              </a:lnSpc>
              <a:spcBef>
                <a:spcPts val="100"/>
              </a:spcBef>
            </a:pPr>
            <a:r>
              <a:rPr sz="2000" spc="-10" dirty="0">
                <a:solidFill>
                  <a:srgbClr val="2E3192"/>
                </a:solidFill>
                <a:latin typeface="Times New Roman"/>
                <a:cs typeface="Times New Roman"/>
              </a:rPr>
              <a:t> </a:t>
            </a:r>
            <a:r>
              <a:rPr lang="en-US" sz="2000" spc="-20" dirty="0">
                <a:solidFill>
                  <a:srgbClr val="2E3192"/>
                </a:solidFill>
                <a:latin typeface="Times New Roman"/>
                <a:cs typeface="Times New Roman"/>
              </a:rPr>
              <a:t>1DT22CA018</a:t>
            </a:r>
            <a:endParaRPr sz="2000" dirty="0">
              <a:latin typeface="Times New Roman"/>
              <a:cs typeface="Times New Roman"/>
            </a:endParaRPr>
          </a:p>
          <a:p>
            <a:pPr marL="12700" marR="5080">
              <a:lnSpc>
                <a:spcPct val="100000"/>
              </a:lnSpc>
            </a:pPr>
            <a:r>
              <a:rPr lang="en-US" sz="2000" spc="-50" dirty="0">
                <a:solidFill>
                  <a:srgbClr val="2E3192"/>
                </a:solidFill>
                <a:latin typeface="Times New Roman"/>
                <a:cs typeface="Times New Roman"/>
              </a:rPr>
              <a:t>S Tejo </a:t>
            </a:r>
            <a:r>
              <a:rPr lang="en-US" sz="2000" spc="-50" dirty="0" err="1">
                <a:solidFill>
                  <a:srgbClr val="2E3192"/>
                </a:solidFill>
                <a:latin typeface="Times New Roman"/>
                <a:cs typeface="Times New Roman"/>
              </a:rPr>
              <a:t>Raditya</a:t>
            </a:r>
            <a:endParaRPr lang="en-US" sz="2000" spc="-50" dirty="0">
              <a:solidFill>
                <a:srgbClr val="2E3192"/>
              </a:solidFill>
              <a:latin typeface="Times New Roman"/>
              <a:cs typeface="Times New Roman"/>
            </a:endParaRPr>
          </a:p>
          <a:p>
            <a:pPr marL="12700" marR="5080">
              <a:lnSpc>
                <a:spcPct val="100000"/>
              </a:lnSpc>
            </a:pPr>
            <a:r>
              <a:rPr sz="2000" spc="-50" dirty="0">
                <a:solidFill>
                  <a:srgbClr val="2E3192"/>
                </a:solidFill>
                <a:latin typeface="Times New Roman"/>
                <a:cs typeface="Times New Roman"/>
              </a:rPr>
              <a:t> </a:t>
            </a:r>
            <a:r>
              <a:rPr lang="en-US" sz="2000" spc="-20" dirty="0">
                <a:solidFill>
                  <a:srgbClr val="2E3192"/>
                </a:solidFill>
                <a:latin typeface="Times New Roman"/>
                <a:cs typeface="Times New Roman"/>
              </a:rPr>
              <a:t>1DT22CA041</a:t>
            </a:r>
            <a:endParaRPr sz="2000" dirty="0">
              <a:latin typeface="Times New Roman"/>
              <a:cs typeface="Times New Roman"/>
            </a:endParaRPr>
          </a:p>
          <a:p>
            <a:pPr marL="12700">
              <a:lnSpc>
                <a:spcPct val="100000"/>
              </a:lnSpc>
            </a:pPr>
            <a:r>
              <a:rPr lang="en-US" sz="2000" spc="-50" dirty="0" err="1">
                <a:solidFill>
                  <a:srgbClr val="2E3192"/>
                </a:solidFill>
                <a:latin typeface="Times New Roman"/>
                <a:cs typeface="Times New Roman"/>
              </a:rPr>
              <a:t>Bellapukonda</a:t>
            </a:r>
            <a:r>
              <a:rPr lang="en-US" sz="2000" spc="-50" dirty="0">
                <a:solidFill>
                  <a:srgbClr val="2E3192"/>
                </a:solidFill>
                <a:latin typeface="Times New Roman"/>
                <a:cs typeface="Times New Roman"/>
              </a:rPr>
              <a:t> Pooja</a:t>
            </a:r>
            <a:endParaRPr sz="2000" dirty="0">
              <a:latin typeface="Times New Roman"/>
              <a:cs typeface="Times New Roman"/>
            </a:endParaRPr>
          </a:p>
          <a:p>
            <a:pPr marL="12700">
              <a:lnSpc>
                <a:spcPct val="100000"/>
              </a:lnSpc>
            </a:pPr>
            <a:r>
              <a:rPr lang="en-US" sz="2000" spc="-20" dirty="0">
                <a:solidFill>
                  <a:srgbClr val="2E3192"/>
                </a:solidFill>
                <a:latin typeface="Times New Roman"/>
                <a:cs typeface="Times New Roman"/>
              </a:rPr>
              <a:t>1DT22CA011 </a:t>
            </a:r>
          </a:p>
          <a:p>
            <a:pPr marL="12700">
              <a:lnSpc>
                <a:spcPct val="100000"/>
              </a:lnSpc>
            </a:pPr>
            <a:r>
              <a:rPr lang="en-US" sz="2000" spc="-50" dirty="0">
                <a:solidFill>
                  <a:srgbClr val="2E3192"/>
                </a:solidFill>
                <a:latin typeface="Times New Roman"/>
                <a:cs typeface="Times New Roman"/>
              </a:rPr>
              <a:t>A Lakshmi </a:t>
            </a:r>
            <a:r>
              <a:rPr lang="en-US" sz="2000" spc="-50" dirty="0" err="1">
                <a:solidFill>
                  <a:srgbClr val="2E3192"/>
                </a:solidFill>
                <a:latin typeface="Times New Roman"/>
                <a:cs typeface="Times New Roman"/>
              </a:rPr>
              <a:t>Poojitha</a:t>
            </a:r>
            <a:endParaRPr lang="en-US" sz="2000" spc="-50" dirty="0">
              <a:solidFill>
                <a:srgbClr val="2E3192"/>
              </a:solidFill>
              <a:latin typeface="Times New Roman"/>
              <a:cs typeface="Times New Roman"/>
            </a:endParaRPr>
          </a:p>
          <a:p>
            <a:pPr marL="12700" marR="5080">
              <a:lnSpc>
                <a:spcPct val="100000"/>
              </a:lnSpc>
            </a:pPr>
            <a:r>
              <a:rPr sz="2000" spc="-50" dirty="0">
                <a:solidFill>
                  <a:srgbClr val="2E3192"/>
                </a:solidFill>
                <a:latin typeface="Times New Roman"/>
                <a:cs typeface="Times New Roman"/>
              </a:rPr>
              <a:t> </a:t>
            </a:r>
            <a:r>
              <a:rPr lang="en-US" sz="2000" spc="-20" dirty="0">
                <a:solidFill>
                  <a:srgbClr val="2E3192"/>
                </a:solidFill>
                <a:latin typeface="Times New Roman"/>
                <a:cs typeface="Times New Roman"/>
              </a:rPr>
              <a:t>1DT22CA008</a:t>
            </a:r>
            <a:endParaRPr sz="2000" dirty="0">
              <a:latin typeface="Times New Roman"/>
              <a:cs typeface="Times New Roman"/>
            </a:endParaRPr>
          </a:p>
        </p:txBody>
      </p:sp>
      <p:sp>
        <p:nvSpPr>
          <p:cNvPr id="16" name="object 16"/>
          <p:cNvSpPr txBox="1"/>
          <p:nvPr/>
        </p:nvSpPr>
        <p:spPr>
          <a:xfrm>
            <a:off x="8406551" y="4373409"/>
            <a:ext cx="2794849" cy="1243930"/>
          </a:xfrm>
          <a:prstGeom prst="rect">
            <a:avLst/>
          </a:prstGeom>
        </p:spPr>
        <p:txBody>
          <a:bodyPr vert="horz" wrap="square" lIns="0" tIns="12700" rIns="0" bIns="0" rtlCol="0">
            <a:spAutoFit/>
          </a:bodyPr>
          <a:lstStyle/>
          <a:p>
            <a:pPr marL="12700" marR="294005">
              <a:lnSpc>
                <a:spcPct val="100000"/>
              </a:lnSpc>
              <a:spcBef>
                <a:spcPts val="100"/>
              </a:spcBef>
            </a:pPr>
            <a:r>
              <a:rPr sz="2000" dirty="0">
                <a:solidFill>
                  <a:srgbClr val="2E3192"/>
                </a:solidFill>
                <a:latin typeface="Times New Roman"/>
                <a:cs typeface="Times New Roman"/>
              </a:rPr>
              <a:t>Under</a:t>
            </a:r>
            <a:r>
              <a:rPr sz="2000" spc="-45" dirty="0">
                <a:solidFill>
                  <a:srgbClr val="2E3192"/>
                </a:solidFill>
                <a:latin typeface="Times New Roman"/>
                <a:cs typeface="Times New Roman"/>
              </a:rPr>
              <a:t> </a:t>
            </a:r>
            <a:r>
              <a:rPr sz="2000" dirty="0">
                <a:solidFill>
                  <a:srgbClr val="2E3192"/>
                </a:solidFill>
                <a:latin typeface="Times New Roman"/>
                <a:cs typeface="Times New Roman"/>
              </a:rPr>
              <a:t>the</a:t>
            </a:r>
            <a:r>
              <a:rPr sz="2000" spc="-35" dirty="0">
                <a:solidFill>
                  <a:srgbClr val="2E3192"/>
                </a:solidFill>
                <a:latin typeface="Times New Roman"/>
                <a:cs typeface="Times New Roman"/>
              </a:rPr>
              <a:t> </a:t>
            </a:r>
            <a:r>
              <a:rPr sz="2000" dirty="0">
                <a:solidFill>
                  <a:srgbClr val="2E3192"/>
                </a:solidFill>
                <a:latin typeface="Times New Roman"/>
                <a:cs typeface="Times New Roman"/>
              </a:rPr>
              <a:t>guidance</a:t>
            </a:r>
            <a:r>
              <a:rPr sz="2000" spc="-35" dirty="0">
                <a:solidFill>
                  <a:srgbClr val="2E3192"/>
                </a:solidFill>
                <a:latin typeface="Times New Roman"/>
                <a:cs typeface="Times New Roman"/>
              </a:rPr>
              <a:t> </a:t>
            </a:r>
            <a:r>
              <a:rPr sz="2000" spc="-25" dirty="0">
                <a:solidFill>
                  <a:srgbClr val="2E3192"/>
                </a:solidFill>
                <a:latin typeface="Times New Roman"/>
                <a:cs typeface="Times New Roman"/>
              </a:rPr>
              <a:t>of </a:t>
            </a:r>
            <a:r>
              <a:rPr sz="2000" dirty="0" smtClean="0">
                <a:solidFill>
                  <a:srgbClr val="2E3192"/>
                </a:solidFill>
                <a:latin typeface="Times New Roman"/>
                <a:cs typeface="Times New Roman"/>
              </a:rPr>
              <a:t>Prof</a:t>
            </a:r>
            <a:r>
              <a:rPr sz="2000" dirty="0">
                <a:solidFill>
                  <a:srgbClr val="2E3192"/>
                </a:solidFill>
                <a:latin typeface="Times New Roman"/>
                <a:cs typeface="Times New Roman"/>
              </a:rPr>
              <a:t>. </a:t>
            </a:r>
            <a:r>
              <a:rPr lang="en-US" sz="2000" spc="-25" dirty="0">
                <a:solidFill>
                  <a:srgbClr val="2E3192"/>
                </a:solidFill>
                <a:latin typeface="Times New Roman"/>
                <a:cs typeface="Times New Roman"/>
              </a:rPr>
              <a:t>Priyanka Y </a:t>
            </a:r>
            <a:endParaRPr sz="2000" dirty="0">
              <a:latin typeface="Times New Roman"/>
              <a:cs typeface="Times New Roman"/>
            </a:endParaRPr>
          </a:p>
          <a:p>
            <a:pPr marL="12700" marR="5080">
              <a:lnSpc>
                <a:spcPct val="100000"/>
              </a:lnSpc>
            </a:pPr>
            <a:r>
              <a:rPr sz="2000" dirty="0">
                <a:solidFill>
                  <a:srgbClr val="2E3192"/>
                </a:solidFill>
                <a:latin typeface="Times New Roman"/>
                <a:cs typeface="Times New Roman"/>
              </a:rPr>
              <a:t>Department</a:t>
            </a:r>
            <a:r>
              <a:rPr sz="2000" spc="-35" dirty="0">
                <a:solidFill>
                  <a:srgbClr val="2E3192"/>
                </a:solidFill>
                <a:latin typeface="Times New Roman"/>
                <a:cs typeface="Times New Roman"/>
              </a:rPr>
              <a:t> </a:t>
            </a:r>
            <a:r>
              <a:rPr sz="2000" dirty="0">
                <a:solidFill>
                  <a:srgbClr val="2E3192"/>
                </a:solidFill>
                <a:latin typeface="Times New Roman"/>
                <a:cs typeface="Times New Roman"/>
              </a:rPr>
              <a:t>of</a:t>
            </a:r>
            <a:r>
              <a:rPr sz="2000" spc="-25" dirty="0">
                <a:solidFill>
                  <a:srgbClr val="2E3192"/>
                </a:solidFill>
                <a:latin typeface="Times New Roman"/>
                <a:cs typeface="Times New Roman"/>
              </a:rPr>
              <a:t> </a:t>
            </a:r>
            <a:r>
              <a:rPr sz="2000" dirty="0">
                <a:solidFill>
                  <a:srgbClr val="2E3192"/>
                </a:solidFill>
                <a:latin typeface="Times New Roman"/>
                <a:cs typeface="Times New Roman"/>
              </a:rPr>
              <a:t>CSE</a:t>
            </a:r>
            <a:r>
              <a:rPr sz="2000" spc="-30" dirty="0">
                <a:solidFill>
                  <a:srgbClr val="2E3192"/>
                </a:solidFill>
                <a:latin typeface="Times New Roman"/>
                <a:cs typeface="Times New Roman"/>
              </a:rPr>
              <a:t> </a:t>
            </a:r>
            <a:r>
              <a:rPr sz="2000" dirty="0">
                <a:solidFill>
                  <a:srgbClr val="2E3192"/>
                </a:solidFill>
                <a:latin typeface="Times New Roman"/>
                <a:cs typeface="Times New Roman"/>
              </a:rPr>
              <a:t>(</a:t>
            </a:r>
            <a:r>
              <a:rPr sz="2000" spc="-125" dirty="0">
                <a:solidFill>
                  <a:srgbClr val="2E3192"/>
                </a:solidFill>
                <a:latin typeface="Times New Roman"/>
                <a:cs typeface="Times New Roman"/>
              </a:rPr>
              <a:t> </a:t>
            </a:r>
            <a:r>
              <a:rPr sz="2000" spc="-25" dirty="0">
                <a:solidFill>
                  <a:srgbClr val="2E3192"/>
                </a:solidFill>
                <a:latin typeface="Times New Roman"/>
                <a:cs typeface="Times New Roman"/>
              </a:rPr>
              <a:t>AI) </a:t>
            </a:r>
            <a:r>
              <a:rPr sz="2000" spc="-35" dirty="0">
                <a:solidFill>
                  <a:srgbClr val="2E3192"/>
                </a:solidFill>
                <a:latin typeface="Times New Roman"/>
                <a:cs typeface="Times New Roman"/>
              </a:rPr>
              <a:t>DSATM,</a:t>
            </a:r>
            <a:r>
              <a:rPr sz="2000" spc="-55" dirty="0">
                <a:solidFill>
                  <a:srgbClr val="2E3192"/>
                </a:solidFill>
                <a:latin typeface="Times New Roman"/>
                <a:cs typeface="Times New Roman"/>
              </a:rPr>
              <a:t> </a:t>
            </a:r>
            <a:r>
              <a:rPr sz="2000" dirty="0">
                <a:solidFill>
                  <a:srgbClr val="2E3192"/>
                </a:solidFill>
                <a:latin typeface="Times New Roman"/>
                <a:cs typeface="Times New Roman"/>
              </a:rPr>
              <a:t>Bangalore</a:t>
            </a:r>
            <a:r>
              <a:rPr sz="2000" spc="-60" dirty="0">
                <a:solidFill>
                  <a:srgbClr val="2E3192"/>
                </a:solidFill>
                <a:latin typeface="Times New Roman"/>
                <a:cs typeface="Times New Roman"/>
              </a:rPr>
              <a:t> </a:t>
            </a:r>
            <a:r>
              <a:rPr sz="2000" dirty="0">
                <a:solidFill>
                  <a:srgbClr val="2E3192"/>
                </a:solidFill>
                <a:latin typeface="Times New Roman"/>
                <a:cs typeface="Times New Roman"/>
              </a:rPr>
              <a:t>-</a:t>
            </a:r>
            <a:r>
              <a:rPr sz="2000" spc="-25" dirty="0">
                <a:solidFill>
                  <a:srgbClr val="2E3192"/>
                </a:solidFill>
                <a:latin typeface="Times New Roman"/>
                <a:cs typeface="Times New Roman"/>
              </a:rPr>
              <a:t>82</a:t>
            </a:r>
            <a:endParaRPr sz="2000" dirty="0">
              <a:latin typeface="Times New Roman"/>
              <a:cs typeface="Times New Roman"/>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4018C44-3E71-060C-C22F-59FF680EF079}"/>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xmlns="" id="{5CCEF180-4491-0856-FDFB-F008BDE8D149}"/>
              </a:ext>
            </a:extLst>
          </p:cNvPr>
          <p:cNvSpPr/>
          <p:nvPr/>
        </p:nvSpPr>
        <p:spPr>
          <a:xfrm>
            <a:off x="3012904" y="800199"/>
            <a:ext cx="8337550" cy="0"/>
          </a:xfrm>
          <a:custGeom>
            <a:avLst/>
            <a:gdLst/>
            <a:ahLst/>
            <a:cxnLst/>
            <a:rect l="l" t="t" r="r" b="b"/>
            <a:pathLst>
              <a:path w="8337550">
                <a:moveTo>
                  <a:pt x="0" y="0"/>
                </a:moveTo>
                <a:lnTo>
                  <a:pt x="8336965" y="0"/>
                </a:lnTo>
              </a:path>
            </a:pathLst>
          </a:custGeom>
          <a:ln w="38099">
            <a:solidFill>
              <a:srgbClr val="FFC000"/>
            </a:solidFill>
          </a:ln>
        </p:spPr>
        <p:txBody>
          <a:bodyPr wrap="square" lIns="0" tIns="0" rIns="0" bIns="0" rtlCol="0"/>
          <a:lstStyle/>
          <a:p>
            <a:endParaRPr/>
          </a:p>
        </p:txBody>
      </p:sp>
      <p:sp>
        <p:nvSpPr>
          <p:cNvPr id="3" name="object 3">
            <a:extLst>
              <a:ext uri="{FF2B5EF4-FFF2-40B4-BE49-F238E27FC236}">
                <a16:creationId xmlns:a16="http://schemas.microsoft.com/office/drawing/2014/main" xmlns="" id="{C72817A8-6CCD-58EF-8E54-43435236B5C2}"/>
              </a:ext>
            </a:extLst>
          </p:cNvPr>
          <p:cNvSpPr txBox="1">
            <a:spLocks noGrp="1"/>
          </p:cNvSpPr>
          <p:nvPr>
            <p:ph type="title"/>
          </p:nvPr>
        </p:nvSpPr>
        <p:spPr>
          <a:xfrm>
            <a:off x="2778050" y="-42357"/>
            <a:ext cx="8585043" cy="699240"/>
          </a:xfrm>
          <a:prstGeom prst="rect">
            <a:avLst/>
          </a:prstGeom>
        </p:spPr>
        <p:txBody>
          <a:bodyPr vert="horz" wrap="square" lIns="0" tIns="143838" rIns="0" bIns="0" rtlCol="0">
            <a:spAutoFit/>
          </a:bodyPr>
          <a:lstStyle/>
          <a:p>
            <a:pPr marL="305435">
              <a:lnSpc>
                <a:spcPct val="100000"/>
              </a:lnSpc>
              <a:spcBef>
                <a:spcPts val="100"/>
              </a:spcBef>
            </a:pPr>
            <a:r>
              <a:rPr lang="en-IN" sz="3600" dirty="0"/>
              <a:t>Proposed Work</a:t>
            </a:r>
            <a:endParaRPr sz="3600" dirty="0"/>
          </a:p>
        </p:txBody>
      </p:sp>
      <p:pic>
        <p:nvPicPr>
          <p:cNvPr id="5" name="object 5">
            <a:extLst>
              <a:ext uri="{FF2B5EF4-FFF2-40B4-BE49-F238E27FC236}">
                <a16:creationId xmlns:a16="http://schemas.microsoft.com/office/drawing/2014/main" xmlns="" id="{0D29104A-BB73-2FD9-1D4C-562AC87E6F71}"/>
              </a:ext>
            </a:extLst>
          </p:cNvPr>
          <p:cNvPicPr/>
          <p:nvPr/>
        </p:nvPicPr>
        <p:blipFill>
          <a:blip r:embed="rId2" cstate="print"/>
          <a:stretch>
            <a:fillRect/>
          </a:stretch>
        </p:blipFill>
        <p:spPr>
          <a:xfrm>
            <a:off x="539157" y="0"/>
            <a:ext cx="801990" cy="809627"/>
          </a:xfrm>
          <a:prstGeom prst="rect">
            <a:avLst/>
          </a:prstGeom>
        </p:spPr>
      </p:pic>
      <p:sp>
        <p:nvSpPr>
          <p:cNvPr id="6" name="object 6">
            <a:extLst>
              <a:ext uri="{FF2B5EF4-FFF2-40B4-BE49-F238E27FC236}">
                <a16:creationId xmlns:a16="http://schemas.microsoft.com/office/drawing/2014/main" xmlns="" id="{DAEBBBB5-5311-909B-FBA7-566C843A0C27}"/>
              </a:ext>
            </a:extLst>
          </p:cNvPr>
          <p:cNvSpPr txBox="1"/>
          <p:nvPr/>
        </p:nvSpPr>
        <p:spPr>
          <a:xfrm>
            <a:off x="11168953" y="6593395"/>
            <a:ext cx="115570" cy="203200"/>
          </a:xfrm>
          <a:prstGeom prst="rect">
            <a:avLst/>
          </a:prstGeom>
        </p:spPr>
        <p:txBody>
          <a:bodyPr vert="horz" wrap="square" lIns="0" tIns="0" rIns="0" bIns="0" rtlCol="0">
            <a:spAutoFit/>
          </a:bodyPr>
          <a:lstStyle/>
          <a:p>
            <a:pPr marL="12700">
              <a:lnSpc>
                <a:spcPts val="1430"/>
              </a:lnSpc>
            </a:pPr>
            <a:r>
              <a:rPr sz="1400" b="1" spc="-50" dirty="0">
                <a:latin typeface="Calibri"/>
                <a:cs typeface="Calibri"/>
              </a:rPr>
              <a:t>9</a:t>
            </a:r>
            <a:endParaRPr sz="1400">
              <a:latin typeface="Calibri"/>
              <a:cs typeface="Calibri"/>
            </a:endParaRPr>
          </a:p>
        </p:txBody>
      </p:sp>
      <p:sp>
        <p:nvSpPr>
          <p:cNvPr id="7" name="Rectangle 1">
            <a:extLst>
              <a:ext uri="{FF2B5EF4-FFF2-40B4-BE49-F238E27FC236}">
                <a16:creationId xmlns:a16="http://schemas.microsoft.com/office/drawing/2014/main" xmlns="" id="{F8FED15E-3AFB-3DDB-B24D-0945CE611BA1}"/>
              </a:ext>
            </a:extLst>
          </p:cNvPr>
          <p:cNvSpPr>
            <a:spLocks noChangeArrowheads="1"/>
          </p:cNvSpPr>
          <p:nvPr/>
        </p:nvSpPr>
        <p:spPr bwMode="auto">
          <a:xfrm>
            <a:off x="1066800" y="952943"/>
            <a:ext cx="2226892"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IN" sz="2000" b="1" dirty="0" err="1">
                <a:latin typeface="Times New Roman" panose="02020603050405020304" pitchFamily="18" charset="0"/>
                <a:cs typeface="Times New Roman" panose="02020603050405020304" pitchFamily="18" charset="0"/>
              </a:rPr>
              <a:t>SignEase</a:t>
            </a:r>
            <a:r>
              <a:rPr lang="en-IN" sz="2000" b="1" dirty="0">
                <a:latin typeface="Times New Roman" panose="02020603050405020304" pitchFamily="18" charset="0"/>
                <a:cs typeface="Times New Roman" panose="02020603050405020304" pitchFamily="18" charset="0"/>
              </a:rPr>
              <a:t> Platform</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962" y="1964377"/>
            <a:ext cx="11268075" cy="344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53688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xmlns="" id="{7E831D71-5561-2551-210A-2B4BD40C9654}"/>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xmlns="" id="{B9EE9489-4BF6-0E13-1456-366D5E8D26B6}"/>
              </a:ext>
            </a:extLst>
          </p:cNvPr>
          <p:cNvSpPr/>
          <p:nvPr/>
        </p:nvSpPr>
        <p:spPr>
          <a:xfrm>
            <a:off x="86569" y="108255"/>
            <a:ext cx="12192000" cy="6858000"/>
          </a:xfrm>
          <a:custGeom>
            <a:avLst/>
            <a:gdLst/>
            <a:ahLst/>
            <a:cxnLst/>
            <a:rect l="l" t="t" r="r" b="b"/>
            <a:pathLst>
              <a:path w="12192000" h="6858000">
                <a:moveTo>
                  <a:pt x="12191999" y="6857999"/>
                </a:moveTo>
                <a:lnTo>
                  <a:pt x="0" y="6857999"/>
                </a:lnTo>
                <a:lnTo>
                  <a:pt x="0" y="0"/>
                </a:lnTo>
                <a:lnTo>
                  <a:pt x="12191999" y="0"/>
                </a:lnTo>
                <a:lnTo>
                  <a:pt x="12191999" y="6857999"/>
                </a:lnTo>
                <a:close/>
              </a:path>
            </a:pathLst>
          </a:custGeom>
          <a:solidFill>
            <a:srgbClr val="F9F9F9"/>
          </a:solidFill>
        </p:spPr>
        <p:txBody>
          <a:bodyPr wrap="square" lIns="0" tIns="0" rIns="0" bIns="0" rtlCol="0"/>
          <a:lstStyle/>
          <a:p>
            <a:pPr algn="l"/>
            <a:endParaRPr dirty="0"/>
          </a:p>
        </p:txBody>
      </p:sp>
      <p:grpSp>
        <p:nvGrpSpPr>
          <p:cNvPr id="3" name="object 3">
            <a:extLst>
              <a:ext uri="{FF2B5EF4-FFF2-40B4-BE49-F238E27FC236}">
                <a16:creationId xmlns:a16="http://schemas.microsoft.com/office/drawing/2014/main" xmlns="" id="{7B812669-8A30-87F1-98C6-8ACA07101DFE}"/>
              </a:ext>
            </a:extLst>
          </p:cNvPr>
          <p:cNvGrpSpPr/>
          <p:nvPr/>
        </p:nvGrpSpPr>
        <p:grpSpPr>
          <a:xfrm>
            <a:off x="0" y="0"/>
            <a:ext cx="3031490" cy="2752725"/>
            <a:chOff x="0" y="0"/>
            <a:chExt cx="3031490" cy="2752725"/>
          </a:xfrm>
        </p:grpSpPr>
        <p:sp>
          <p:nvSpPr>
            <p:cNvPr id="4" name="object 4">
              <a:extLst>
                <a:ext uri="{FF2B5EF4-FFF2-40B4-BE49-F238E27FC236}">
                  <a16:creationId xmlns:a16="http://schemas.microsoft.com/office/drawing/2014/main" xmlns="" id="{F99D507E-D456-B68B-0124-06FDC5736DF8}"/>
                </a:ext>
              </a:extLst>
            </p:cNvPr>
            <p:cNvSpPr/>
            <p:nvPr/>
          </p:nvSpPr>
          <p:spPr>
            <a:xfrm>
              <a:off x="0" y="0"/>
              <a:ext cx="3031490" cy="866140"/>
            </a:xfrm>
            <a:custGeom>
              <a:avLst/>
              <a:gdLst/>
              <a:ahLst/>
              <a:cxnLst/>
              <a:rect l="l" t="t" r="r" b="b"/>
              <a:pathLst>
                <a:path w="3031490" h="866140">
                  <a:moveTo>
                    <a:pt x="0" y="866101"/>
                  </a:moveTo>
                  <a:lnTo>
                    <a:pt x="0" y="0"/>
                  </a:lnTo>
                  <a:lnTo>
                    <a:pt x="2527867" y="0"/>
                  </a:lnTo>
                  <a:lnTo>
                    <a:pt x="3031381" y="850229"/>
                  </a:lnTo>
                  <a:lnTo>
                    <a:pt x="0" y="866101"/>
                  </a:lnTo>
                  <a:close/>
                </a:path>
              </a:pathLst>
            </a:custGeom>
            <a:solidFill>
              <a:srgbClr val="FFC000"/>
            </a:solidFill>
          </p:spPr>
          <p:txBody>
            <a:bodyPr wrap="square" lIns="0" tIns="0" rIns="0" bIns="0" rtlCol="0"/>
            <a:lstStyle/>
            <a:p>
              <a:endParaRPr/>
            </a:p>
          </p:txBody>
        </p:sp>
        <p:sp>
          <p:nvSpPr>
            <p:cNvPr id="5" name="object 5">
              <a:extLst>
                <a:ext uri="{FF2B5EF4-FFF2-40B4-BE49-F238E27FC236}">
                  <a16:creationId xmlns:a16="http://schemas.microsoft.com/office/drawing/2014/main" xmlns="" id="{FB5E581C-286E-A499-69C7-D17F5F933F95}"/>
                </a:ext>
              </a:extLst>
            </p:cNvPr>
            <p:cNvSpPr/>
            <p:nvPr/>
          </p:nvSpPr>
          <p:spPr>
            <a:xfrm>
              <a:off x="0" y="0"/>
              <a:ext cx="532130" cy="1952625"/>
            </a:xfrm>
            <a:custGeom>
              <a:avLst/>
              <a:gdLst/>
              <a:ahLst/>
              <a:cxnLst/>
              <a:rect l="l" t="t" r="r" b="b"/>
              <a:pathLst>
                <a:path w="532130" h="1952625">
                  <a:moveTo>
                    <a:pt x="531612" y="1952426"/>
                  </a:moveTo>
                  <a:lnTo>
                    <a:pt x="291788" y="1952426"/>
                  </a:lnTo>
                  <a:lnTo>
                    <a:pt x="0" y="141094"/>
                  </a:lnTo>
                  <a:lnTo>
                    <a:pt x="0" y="0"/>
                  </a:lnTo>
                  <a:lnTo>
                    <a:pt x="217095" y="0"/>
                  </a:lnTo>
                  <a:lnTo>
                    <a:pt x="531612" y="1952426"/>
                  </a:lnTo>
                  <a:close/>
                </a:path>
              </a:pathLst>
            </a:custGeom>
            <a:solidFill>
              <a:srgbClr val="002060"/>
            </a:solidFill>
          </p:spPr>
          <p:txBody>
            <a:bodyPr wrap="square" lIns="0" tIns="0" rIns="0" bIns="0" rtlCol="0"/>
            <a:lstStyle/>
            <a:p>
              <a:endParaRPr/>
            </a:p>
          </p:txBody>
        </p:sp>
        <p:sp>
          <p:nvSpPr>
            <p:cNvPr id="6" name="object 6">
              <a:extLst>
                <a:ext uri="{FF2B5EF4-FFF2-40B4-BE49-F238E27FC236}">
                  <a16:creationId xmlns:a16="http://schemas.microsoft.com/office/drawing/2014/main" xmlns="" id="{A447F5F7-C8F6-5B2F-EB91-B8A8FD1D8017}"/>
                </a:ext>
              </a:extLst>
            </p:cNvPr>
            <p:cNvSpPr/>
            <p:nvPr/>
          </p:nvSpPr>
          <p:spPr>
            <a:xfrm>
              <a:off x="407182" y="800199"/>
              <a:ext cx="554355" cy="1952625"/>
            </a:xfrm>
            <a:custGeom>
              <a:avLst/>
              <a:gdLst/>
              <a:ahLst/>
              <a:cxnLst/>
              <a:rect l="l" t="t" r="r" b="b"/>
              <a:pathLst>
                <a:path w="554355" h="1952625">
                  <a:moveTo>
                    <a:pt x="554341" y="1952426"/>
                  </a:moveTo>
                  <a:lnTo>
                    <a:pt x="314516" y="1952426"/>
                  </a:lnTo>
                  <a:lnTo>
                    <a:pt x="0" y="0"/>
                  </a:lnTo>
                  <a:lnTo>
                    <a:pt x="239824" y="0"/>
                  </a:lnTo>
                  <a:lnTo>
                    <a:pt x="554341" y="1952426"/>
                  </a:lnTo>
                  <a:close/>
                </a:path>
              </a:pathLst>
            </a:custGeom>
            <a:solidFill>
              <a:srgbClr val="D8D8D8"/>
            </a:solidFill>
          </p:spPr>
          <p:txBody>
            <a:bodyPr wrap="square" lIns="0" tIns="0" rIns="0" bIns="0" rtlCol="0"/>
            <a:lstStyle/>
            <a:p>
              <a:endParaRPr/>
            </a:p>
          </p:txBody>
        </p:sp>
      </p:grpSp>
      <p:sp>
        <p:nvSpPr>
          <p:cNvPr id="7" name="object 7">
            <a:extLst>
              <a:ext uri="{FF2B5EF4-FFF2-40B4-BE49-F238E27FC236}">
                <a16:creationId xmlns:a16="http://schemas.microsoft.com/office/drawing/2014/main" xmlns="" id="{16C3C550-BB2F-FA0E-540D-5E4DF002211C}"/>
              </a:ext>
            </a:extLst>
          </p:cNvPr>
          <p:cNvSpPr/>
          <p:nvPr/>
        </p:nvSpPr>
        <p:spPr>
          <a:xfrm>
            <a:off x="3126865" y="1076630"/>
            <a:ext cx="8337550" cy="4921250"/>
          </a:xfrm>
          <a:custGeom>
            <a:avLst/>
            <a:gdLst/>
            <a:ahLst/>
            <a:cxnLst/>
            <a:rect l="l" t="t" r="r" b="b"/>
            <a:pathLst>
              <a:path w="8337550" h="4921250">
                <a:moveTo>
                  <a:pt x="0" y="0"/>
                </a:moveTo>
                <a:lnTo>
                  <a:pt x="8336965" y="0"/>
                </a:lnTo>
              </a:path>
              <a:path w="8337550" h="4921250">
                <a:moveTo>
                  <a:pt x="8336965" y="0"/>
                </a:moveTo>
                <a:lnTo>
                  <a:pt x="8336965" y="4920791"/>
                </a:lnTo>
              </a:path>
            </a:pathLst>
          </a:custGeom>
          <a:ln w="38099">
            <a:solidFill>
              <a:srgbClr val="FFC000"/>
            </a:solidFill>
          </a:ln>
        </p:spPr>
        <p:txBody>
          <a:bodyPr wrap="square" lIns="0" tIns="0" rIns="0" bIns="0" rtlCol="0"/>
          <a:lstStyle/>
          <a:p>
            <a:endParaRPr/>
          </a:p>
        </p:txBody>
      </p:sp>
      <p:sp>
        <p:nvSpPr>
          <p:cNvPr id="8" name="object 8">
            <a:extLst>
              <a:ext uri="{FF2B5EF4-FFF2-40B4-BE49-F238E27FC236}">
                <a16:creationId xmlns:a16="http://schemas.microsoft.com/office/drawing/2014/main" xmlns="" id="{512C7649-E250-8198-3EA1-6CB59419611B}"/>
              </a:ext>
            </a:extLst>
          </p:cNvPr>
          <p:cNvSpPr txBox="1">
            <a:spLocks noGrp="1"/>
          </p:cNvSpPr>
          <p:nvPr>
            <p:ph type="title"/>
          </p:nvPr>
        </p:nvSpPr>
        <p:spPr>
          <a:prstGeom prst="rect">
            <a:avLst/>
          </a:prstGeom>
        </p:spPr>
        <p:txBody>
          <a:bodyPr vert="horz" wrap="square" lIns="0" tIns="419229" rIns="0" bIns="0" rtlCol="0">
            <a:spAutoFit/>
          </a:bodyPr>
          <a:lstStyle/>
          <a:p>
            <a:pPr marL="149860">
              <a:lnSpc>
                <a:spcPct val="100000"/>
              </a:lnSpc>
              <a:spcBef>
                <a:spcPts val="100"/>
              </a:spcBef>
            </a:pPr>
            <a:r>
              <a:rPr sz="3600" u="none" dirty="0"/>
              <a:t>Methodology</a:t>
            </a:r>
            <a:r>
              <a:rPr sz="3600" u="none" spc="-15" dirty="0"/>
              <a:t> </a:t>
            </a:r>
            <a:r>
              <a:rPr sz="3600" u="none" dirty="0"/>
              <a:t>&amp;</a:t>
            </a:r>
            <a:r>
              <a:rPr sz="3600" u="none" spc="-10" dirty="0"/>
              <a:t> Implementation</a:t>
            </a:r>
            <a:endParaRPr sz="3600" dirty="0"/>
          </a:p>
        </p:txBody>
      </p:sp>
      <p:pic>
        <p:nvPicPr>
          <p:cNvPr id="9" name="object 9">
            <a:extLst>
              <a:ext uri="{FF2B5EF4-FFF2-40B4-BE49-F238E27FC236}">
                <a16:creationId xmlns:a16="http://schemas.microsoft.com/office/drawing/2014/main" xmlns="" id="{75AACE1C-60CF-1917-E102-F7C4509D53C5}"/>
              </a:ext>
            </a:extLst>
          </p:cNvPr>
          <p:cNvPicPr/>
          <p:nvPr/>
        </p:nvPicPr>
        <p:blipFill>
          <a:blip r:embed="rId2" cstate="print"/>
          <a:stretch>
            <a:fillRect/>
          </a:stretch>
        </p:blipFill>
        <p:spPr>
          <a:xfrm>
            <a:off x="539157" y="0"/>
            <a:ext cx="801990" cy="809627"/>
          </a:xfrm>
          <a:prstGeom prst="rect">
            <a:avLst/>
          </a:prstGeom>
        </p:spPr>
      </p:pic>
      <p:sp>
        <p:nvSpPr>
          <p:cNvPr id="10" name="object 10">
            <a:extLst>
              <a:ext uri="{FF2B5EF4-FFF2-40B4-BE49-F238E27FC236}">
                <a16:creationId xmlns:a16="http://schemas.microsoft.com/office/drawing/2014/main" xmlns="" id="{C8D6C916-A318-334F-344B-6799E99A70CE}"/>
              </a:ext>
            </a:extLst>
          </p:cNvPr>
          <p:cNvSpPr txBox="1">
            <a:spLocks noGrp="1"/>
          </p:cNvSpPr>
          <p:nvPr>
            <p:ph type="sldNum" sz="quarter" idx="7"/>
          </p:nvPr>
        </p:nvSpPr>
        <p:spPr>
          <a:prstGeom prst="rect">
            <a:avLst/>
          </a:prstGeom>
        </p:spPr>
        <p:txBody>
          <a:bodyPr vert="horz" wrap="square" lIns="0" tIns="0" rIns="0" bIns="0" rtlCol="0">
            <a:spAutoFit/>
          </a:bodyPr>
          <a:lstStyle/>
          <a:p>
            <a:pPr marL="12700">
              <a:lnSpc>
                <a:spcPts val="1430"/>
              </a:lnSpc>
            </a:pPr>
            <a:fld id="{81D60167-4931-47E6-BA6A-407CBD079E47}" type="slidenum">
              <a:rPr spc="-25" dirty="0"/>
              <a:t>11</a:t>
            </a:fld>
            <a:endParaRPr spc="-25" dirty="0"/>
          </a:p>
        </p:txBody>
      </p:sp>
      <p:graphicFrame>
        <p:nvGraphicFramePr>
          <p:cNvPr id="12" name="Diagram 11"/>
          <p:cNvGraphicFramePr/>
          <p:nvPr>
            <p:extLst>
              <p:ext uri="{D42A27DB-BD31-4B8C-83A1-F6EECF244321}">
                <p14:modId xmlns:p14="http://schemas.microsoft.com/office/powerpoint/2010/main" val="3489594101"/>
              </p:ext>
            </p:extLst>
          </p:nvPr>
        </p:nvGraphicFramePr>
        <p:xfrm>
          <a:off x="2057400" y="1295400"/>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039730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03476" y="780739"/>
            <a:ext cx="8749030" cy="2540"/>
          </a:xfrm>
          <a:custGeom>
            <a:avLst/>
            <a:gdLst/>
            <a:ahLst/>
            <a:cxnLst/>
            <a:rect l="l" t="t" r="r" b="b"/>
            <a:pathLst>
              <a:path w="8749030" h="2540">
                <a:moveTo>
                  <a:pt x="0" y="2513"/>
                </a:moveTo>
                <a:lnTo>
                  <a:pt x="8749011" y="0"/>
                </a:lnTo>
              </a:path>
            </a:pathLst>
          </a:custGeom>
          <a:ln w="38099">
            <a:solidFill>
              <a:srgbClr val="FFC000"/>
            </a:solidFill>
          </a:ln>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70244" rIns="0" bIns="0" rtlCol="0">
            <a:spAutoFit/>
          </a:bodyPr>
          <a:lstStyle/>
          <a:p>
            <a:pPr marL="156845">
              <a:lnSpc>
                <a:spcPct val="100000"/>
              </a:lnSpc>
              <a:spcBef>
                <a:spcPts val="100"/>
              </a:spcBef>
            </a:pPr>
            <a:r>
              <a:rPr sz="3600" u="none" dirty="0"/>
              <a:t>Results</a:t>
            </a:r>
            <a:r>
              <a:rPr sz="3600" u="none" spc="-135" dirty="0"/>
              <a:t> </a:t>
            </a:r>
            <a:r>
              <a:rPr sz="3600" u="none" dirty="0"/>
              <a:t>&amp;</a:t>
            </a:r>
            <a:r>
              <a:rPr sz="3600" u="none" spc="-120" dirty="0"/>
              <a:t> </a:t>
            </a:r>
            <a:r>
              <a:rPr sz="3600" u="none" spc="-10" dirty="0"/>
              <a:t>Discussions</a:t>
            </a:r>
            <a:endParaRPr sz="3600" dirty="0"/>
          </a:p>
        </p:txBody>
      </p:sp>
      <p:pic>
        <p:nvPicPr>
          <p:cNvPr id="4" name="object 4"/>
          <p:cNvPicPr/>
          <p:nvPr/>
        </p:nvPicPr>
        <p:blipFill>
          <a:blip r:embed="rId2" cstate="print"/>
          <a:stretch>
            <a:fillRect/>
          </a:stretch>
        </p:blipFill>
        <p:spPr>
          <a:xfrm>
            <a:off x="539157" y="0"/>
            <a:ext cx="801990" cy="809627"/>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1430"/>
              </a:lnSpc>
            </a:pPr>
            <a:fld id="{81D60167-4931-47E6-BA6A-407CBD079E47}" type="slidenum">
              <a:rPr spc="-25" dirty="0"/>
              <a:t>12</a:t>
            </a:fld>
            <a:endParaRPr spc="-25" dirty="0"/>
          </a:p>
        </p:txBody>
      </p:sp>
      <p:sp>
        <p:nvSpPr>
          <p:cNvPr id="7" name="Rectangle 2">
            <a:extLst>
              <a:ext uri="{FF2B5EF4-FFF2-40B4-BE49-F238E27FC236}">
                <a16:creationId xmlns:a16="http://schemas.microsoft.com/office/drawing/2014/main" xmlns="" id="{B5EE21DD-F490-9020-36EE-C682FF71E8EB}"/>
              </a:ext>
            </a:extLst>
          </p:cNvPr>
          <p:cNvSpPr>
            <a:spLocks noChangeArrowheads="1"/>
          </p:cNvSpPr>
          <p:nvPr/>
        </p:nvSpPr>
        <p:spPr bwMode="auto">
          <a:xfrm>
            <a:off x="1066800" y="1153657"/>
            <a:ext cx="10972800" cy="6093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lnSpc>
                <a:spcPct val="150000"/>
              </a:lnSpc>
              <a:buFont typeface="Arial" pitchFamily="34" charset="0"/>
              <a:buChar char="•"/>
            </a:pPr>
            <a:r>
              <a:rPr lang="en-US" sz="2400" dirty="0" smtClean="0">
                <a:latin typeface="Times New Roman" pitchFamily="18" charset="0"/>
                <a:cs typeface="Times New Roman" pitchFamily="18" charset="0"/>
              </a:rPr>
              <a:t>High levels of participation were observed, driven by interactive tasks and assessments that kept users motivated throughout the learning process.</a:t>
            </a:r>
          </a:p>
          <a:p>
            <a:pPr marL="342900" indent="-342900">
              <a:lnSpc>
                <a:spcPct val="150000"/>
              </a:lnSpc>
              <a:buFont typeface="Arial" pitchFamily="34" charset="0"/>
              <a:buChar char="•"/>
            </a:pPr>
            <a:r>
              <a:rPr lang="en-US" sz="2400" dirty="0" smtClean="0">
                <a:latin typeface="Times New Roman" pitchFamily="18" charset="0"/>
                <a:cs typeface="Times New Roman" pitchFamily="18" charset="0"/>
              </a:rPr>
              <a:t>Users successfully advanced from mastering basic gestures to engaging in conversational American Sign Language (ASL) within a structured 4-week curriculum.</a:t>
            </a:r>
          </a:p>
          <a:p>
            <a:pPr marL="342900" indent="-342900">
              <a:lnSpc>
                <a:spcPct val="150000"/>
              </a:lnSpc>
              <a:buFont typeface="Arial" pitchFamily="34" charset="0"/>
              <a:buChar char="•"/>
            </a:pPr>
            <a:r>
              <a:rPr lang="en-US" sz="2400" dirty="0" smtClean="0">
                <a:latin typeface="Times New Roman" pitchFamily="18" charset="0"/>
                <a:cs typeface="Times New Roman" pitchFamily="18" charset="0"/>
              </a:rPr>
              <a:t>The AI system, </a:t>
            </a:r>
            <a:r>
              <a:rPr lang="en-US" sz="2400" dirty="0" err="1" smtClean="0">
                <a:latin typeface="Times New Roman" pitchFamily="18" charset="0"/>
                <a:cs typeface="Times New Roman" pitchFamily="18" charset="0"/>
              </a:rPr>
              <a:t>SignGPT</a:t>
            </a:r>
            <a:r>
              <a:rPr lang="en-US" sz="2400" dirty="0" smtClean="0">
                <a:latin typeface="Times New Roman" pitchFamily="18" charset="0"/>
                <a:cs typeface="Times New Roman" pitchFamily="18" charset="0"/>
              </a:rPr>
              <a:t>, achieved an impressive 90% accuracy in converting text inputs into ASL gestures, demonstrating its reliability and effectiveness.</a:t>
            </a:r>
          </a:p>
          <a:p>
            <a:pPr marL="342900" indent="-342900">
              <a:lnSpc>
                <a:spcPct val="150000"/>
              </a:lnSpc>
              <a:buFont typeface="Arial" pitchFamily="34" charset="0"/>
              <a:buChar char="•"/>
            </a:pPr>
            <a:r>
              <a:rPr lang="en-US" sz="2400" dirty="0" smtClean="0">
                <a:latin typeface="Times New Roman" pitchFamily="18" charset="0"/>
                <a:cs typeface="Times New Roman" pitchFamily="18" charset="0"/>
              </a:rPr>
              <a:t>The platform was designed to be fully compatible across various devices, ensuring inclusivity and ease of use for diverse user groups.</a:t>
            </a:r>
          </a:p>
          <a:p>
            <a:pPr marL="457200" marR="0" lvl="1" indent="0" algn="l" defTabSz="914400" rtl="0" eaLnBrk="0" fontAlgn="base" latinLnBrk="0" hangingPunct="0">
              <a:lnSpc>
                <a:spcPct val="15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5966" rIns="0" bIns="0" rtlCol="0">
            <a:spAutoFit/>
          </a:bodyPr>
          <a:lstStyle/>
          <a:p>
            <a:pPr marL="194945">
              <a:lnSpc>
                <a:spcPct val="100000"/>
              </a:lnSpc>
              <a:spcBef>
                <a:spcPts val="100"/>
              </a:spcBef>
              <a:tabLst>
                <a:tab pos="8571865" algn="l"/>
              </a:tabLst>
            </a:pPr>
            <a:r>
              <a:rPr u="none" spc="-10" dirty="0"/>
              <a:t>C</a:t>
            </a:r>
            <a:r>
              <a:rPr spc="-10" dirty="0"/>
              <a:t>onclusion</a:t>
            </a:r>
            <a:r>
              <a:rPr dirty="0"/>
              <a:t>	</a:t>
            </a:r>
          </a:p>
        </p:txBody>
      </p:sp>
      <p:pic>
        <p:nvPicPr>
          <p:cNvPr id="3" name="object 3"/>
          <p:cNvPicPr/>
          <p:nvPr/>
        </p:nvPicPr>
        <p:blipFill>
          <a:blip r:embed="rId2" cstate="print"/>
          <a:stretch>
            <a:fillRect/>
          </a:stretch>
        </p:blipFill>
        <p:spPr>
          <a:xfrm>
            <a:off x="539157" y="0"/>
            <a:ext cx="801990" cy="809627"/>
          </a:xfrm>
          <a:prstGeom prst="rect">
            <a:avLst/>
          </a:prstGeom>
        </p:spPr>
      </p:pic>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430"/>
              </a:lnSpc>
            </a:pPr>
            <a:fld id="{81D60167-4931-47E6-BA6A-407CBD079E47}" type="slidenum">
              <a:rPr spc="-25" dirty="0"/>
              <a:t>13</a:t>
            </a:fld>
            <a:endParaRPr spc="-25" dirty="0"/>
          </a:p>
        </p:txBody>
      </p:sp>
      <p:sp>
        <p:nvSpPr>
          <p:cNvPr id="6" name="Rectangle 2">
            <a:extLst>
              <a:ext uri="{FF2B5EF4-FFF2-40B4-BE49-F238E27FC236}">
                <a16:creationId xmlns:a16="http://schemas.microsoft.com/office/drawing/2014/main" xmlns="" id="{BB2611EE-ACE0-53FD-D9B0-A57DC9E25058}"/>
              </a:ext>
            </a:extLst>
          </p:cNvPr>
          <p:cNvSpPr>
            <a:spLocks noChangeArrowheads="1"/>
          </p:cNvSpPr>
          <p:nvPr/>
        </p:nvSpPr>
        <p:spPr bwMode="auto">
          <a:xfrm>
            <a:off x="1066799" y="1143000"/>
            <a:ext cx="10684029"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2000" b="0" i="0"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SignEase</a:t>
            </a:r>
            <a:r>
              <a:rPr kumimoji="0" lang="en-US" altLang="en-US" sz="2000" b="0"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effectively addresses the need for accessible and engaging ASL education for specially-abled individuals and their families. Through its structured curriculum, interactive learning modules, and innovative AI-powered features like </a:t>
            </a:r>
            <a:r>
              <a:rPr kumimoji="0" lang="en-US" altLang="en-US" sz="2000" b="0" i="0"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SignGPT</a:t>
            </a:r>
            <a:r>
              <a:rPr kumimoji="0" lang="en-US" altLang="en-US" sz="2000" b="0"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platform fosters inclusivity and empowers users to communicate confidently. While challenges such as gesture clarity and onboarding processes remain, user feedback underscores its usability and positive impact on communication skills. With opportunities to expand into additional sign languages and incorporate advanced features, </a:t>
            </a:r>
            <a:r>
              <a:rPr kumimoji="0" lang="en-US" altLang="en-US" sz="2000" b="0" i="0"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SignEase</a:t>
            </a:r>
            <a:r>
              <a:rPr kumimoji="0" lang="en-US" altLang="en-US" sz="2000" b="0"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holds the potential to transform sign language education worldwide, promoting greater social inclusion and independence.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12904" y="809627"/>
            <a:ext cx="8341359" cy="4921250"/>
          </a:xfrm>
          <a:custGeom>
            <a:avLst/>
            <a:gdLst/>
            <a:ahLst/>
            <a:cxnLst/>
            <a:rect l="l" t="t" r="r" b="b"/>
            <a:pathLst>
              <a:path w="8341359" h="4921250">
                <a:moveTo>
                  <a:pt x="0" y="0"/>
                </a:moveTo>
                <a:lnTo>
                  <a:pt x="8336965" y="0"/>
                </a:lnTo>
              </a:path>
              <a:path w="8341359" h="4921250">
                <a:moveTo>
                  <a:pt x="8340906" y="0"/>
                </a:moveTo>
                <a:lnTo>
                  <a:pt x="8340906" y="4920792"/>
                </a:lnTo>
              </a:path>
            </a:pathLst>
          </a:custGeom>
          <a:ln w="38099">
            <a:solidFill>
              <a:srgbClr val="FFC000"/>
            </a:solidFill>
          </a:ln>
        </p:spPr>
        <p:txBody>
          <a:bodyPr wrap="square" lIns="0" tIns="0" rIns="0" bIns="0" rtlCol="0"/>
          <a:lstStyle/>
          <a:p>
            <a:endParaRPr/>
          </a:p>
        </p:txBody>
      </p:sp>
      <p:sp>
        <p:nvSpPr>
          <p:cNvPr id="3" name="object 3"/>
          <p:cNvSpPr txBox="1">
            <a:spLocks noGrp="1"/>
          </p:cNvSpPr>
          <p:nvPr>
            <p:ph type="title"/>
          </p:nvPr>
        </p:nvSpPr>
        <p:spPr>
          <a:xfrm>
            <a:off x="3165722" y="106820"/>
            <a:ext cx="2860675" cy="635000"/>
          </a:xfrm>
          <a:prstGeom prst="rect">
            <a:avLst/>
          </a:prstGeom>
        </p:spPr>
        <p:txBody>
          <a:bodyPr vert="horz" wrap="square" lIns="0" tIns="12700" rIns="0" bIns="0" rtlCol="0">
            <a:spAutoFit/>
          </a:bodyPr>
          <a:lstStyle/>
          <a:p>
            <a:pPr marL="12700">
              <a:lnSpc>
                <a:spcPct val="100000"/>
              </a:lnSpc>
              <a:spcBef>
                <a:spcPts val="100"/>
              </a:spcBef>
            </a:pPr>
            <a:r>
              <a:rPr u="none" spc="-10" dirty="0"/>
              <a:t>Reference</a:t>
            </a:r>
          </a:p>
        </p:txBody>
      </p:sp>
      <p:sp>
        <p:nvSpPr>
          <p:cNvPr id="4" name="object 4"/>
          <p:cNvSpPr txBox="1"/>
          <p:nvPr/>
        </p:nvSpPr>
        <p:spPr>
          <a:xfrm>
            <a:off x="1066800" y="1084550"/>
            <a:ext cx="10047492" cy="3367589"/>
          </a:xfrm>
          <a:prstGeom prst="rect">
            <a:avLst/>
          </a:prstGeom>
        </p:spPr>
        <p:txBody>
          <a:bodyPr vert="horz" wrap="square" lIns="0" tIns="12700" rIns="0" bIns="0" rtlCol="0">
            <a:spAutoFit/>
          </a:bodyPr>
          <a:lstStyle/>
          <a:p>
            <a:r>
              <a:rPr lang="en-IN" dirty="0"/>
              <a:t> </a:t>
            </a:r>
          </a:p>
          <a:p>
            <a:pPr algn="l" rtl="0" eaLnBrk="0" fontAlgn="base" hangingPunct="0">
              <a:spcBef>
                <a:spcPct val="0"/>
              </a:spcBef>
              <a:spcAft>
                <a:spcPct val="0"/>
              </a:spcAft>
            </a:pPr>
            <a:r>
              <a:rPr lang="en-IN" sz="2000" dirty="0" smtClean="0">
                <a:solidFill>
                  <a:schemeClr val="tx1"/>
                </a:solidFill>
                <a:latin typeface="Times New Roman" panose="02020603050405020304" pitchFamily="18" charset="0"/>
                <a:cs typeface="Times New Roman" panose="02020603050405020304" pitchFamily="18" charset="0"/>
                <a:hlinkClick r:id="rId2"/>
              </a:rPr>
              <a:t>1. Gabriel </a:t>
            </a:r>
            <a:r>
              <a:rPr lang="en-IN" sz="2000" dirty="0">
                <a:solidFill>
                  <a:schemeClr val="tx1"/>
                </a:solidFill>
                <a:latin typeface="Times New Roman" panose="02020603050405020304" pitchFamily="18" charset="0"/>
                <a:cs typeface="Times New Roman" panose="02020603050405020304" pitchFamily="18" charset="0"/>
                <a:hlinkClick r:id="rId2"/>
              </a:rPr>
              <a:t>Serrano</a:t>
            </a:r>
            <a:r>
              <a:rPr lang="en-IN" sz="2000" dirty="0">
                <a:solidFill>
                  <a:schemeClr val="tx1"/>
                </a:solidFill>
                <a:latin typeface="Times New Roman" panose="02020603050405020304" pitchFamily="18" charset="0"/>
                <a:cs typeface="Times New Roman" panose="02020603050405020304" pitchFamily="18" charset="0"/>
              </a:rPr>
              <a:t>; </a:t>
            </a:r>
            <a:r>
              <a:rPr lang="en-IN" sz="2000" dirty="0" err="1">
                <a:solidFill>
                  <a:schemeClr val="tx1"/>
                </a:solidFill>
                <a:latin typeface="Times New Roman" panose="02020603050405020304" pitchFamily="18" charset="0"/>
                <a:cs typeface="Times New Roman" panose="02020603050405020304" pitchFamily="18" charset="0"/>
                <a:hlinkClick r:id="rId3"/>
              </a:rPr>
              <a:t>Daehan</a:t>
            </a:r>
            <a:r>
              <a:rPr lang="en-IN" sz="2000" dirty="0">
                <a:solidFill>
                  <a:schemeClr val="tx1"/>
                </a:solidFill>
                <a:latin typeface="Times New Roman" panose="02020603050405020304" pitchFamily="18" charset="0"/>
                <a:cs typeface="Times New Roman" panose="02020603050405020304" pitchFamily="18" charset="0"/>
                <a:hlinkClick r:id="rId3"/>
              </a:rPr>
              <a:t> </a:t>
            </a:r>
            <a:r>
              <a:rPr lang="en-IN" sz="2000" dirty="0" err="1">
                <a:solidFill>
                  <a:schemeClr val="tx1"/>
                </a:solidFill>
                <a:latin typeface="Times New Roman" panose="02020603050405020304" pitchFamily="18" charset="0"/>
                <a:cs typeface="Times New Roman" panose="02020603050405020304" pitchFamily="18" charset="0"/>
                <a:hlinkClick r:id="rId3"/>
              </a:rPr>
              <a:t>Kwak</a:t>
            </a:r>
            <a:r>
              <a:rPr lang="en-IN" sz="2000" dirty="0">
                <a:solidFill>
                  <a:schemeClr val="tx1"/>
                </a:solidFill>
                <a:latin typeface="Times New Roman" panose="02020603050405020304" pitchFamily="18" charset="0"/>
                <a:cs typeface="Times New Roman" panose="02020603050405020304" pitchFamily="18" charset="0"/>
              </a:rPr>
              <a:t>; “Real-time Sign Language Recognition Using Computer Vision and AI”;  </a:t>
            </a:r>
            <a:r>
              <a:rPr lang="en-IN" sz="2000" dirty="0">
                <a:solidFill>
                  <a:schemeClr val="tx1"/>
                </a:solidFill>
                <a:latin typeface="Times New Roman" panose="02020603050405020304" pitchFamily="18" charset="0"/>
                <a:cs typeface="Times New Roman" panose="02020603050405020304" pitchFamily="18" charset="0"/>
                <a:hlinkClick r:id="rId4"/>
              </a:rPr>
              <a:t>2023 International Conference on Computational Science and Computational Intelligence (CSCI)</a:t>
            </a:r>
            <a:endParaRPr lang="en-IN" sz="2000" dirty="0">
              <a:solidFill>
                <a:schemeClr val="tx1"/>
              </a:solidFill>
              <a:latin typeface="Times New Roman" panose="02020603050405020304" pitchFamily="18" charset="0"/>
              <a:cs typeface="Times New Roman" panose="02020603050405020304" pitchFamily="18" charset="0"/>
            </a:endParaRPr>
          </a:p>
          <a:p>
            <a:pPr algn="l" rtl="0" eaLnBrk="0" fontAlgn="base" hangingPunct="0">
              <a:spcBef>
                <a:spcPct val="0"/>
              </a:spcBef>
              <a:spcAft>
                <a:spcPct val="0"/>
              </a:spcAft>
            </a:pPr>
            <a:r>
              <a:rPr lang="en-US" sz="2000" dirty="0">
                <a:solidFill>
                  <a:schemeClr val="tx1"/>
                </a:solidFill>
                <a:latin typeface="Times New Roman" panose="02020603050405020304" pitchFamily="18" charset="0"/>
                <a:cs typeface="Times New Roman" panose="02020603050405020304" pitchFamily="18" charset="0"/>
              </a:rPr>
              <a:t>2. </a:t>
            </a:r>
            <a:r>
              <a:rPr lang="en-IN" sz="2000" dirty="0" err="1">
                <a:solidFill>
                  <a:schemeClr val="tx1"/>
                </a:solidFill>
                <a:latin typeface="Times New Roman" panose="02020603050405020304" pitchFamily="18" charset="0"/>
                <a:cs typeface="Times New Roman" panose="02020603050405020304" pitchFamily="18" charset="0"/>
              </a:rPr>
              <a:t>Tangfei</a:t>
            </a:r>
            <a:r>
              <a:rPr lang="en-IN" sz="2000" dirty="0">
                <a:solidFill>
                  <a:schemeClr val="tx1"/>
                </a:solidFill>
                <a:latin typeface="Times New Roman" panose="02020603050405020304" pitchFamily="18" charset="0"/>
                <a:cs typeface="Times New Roman" panose="02020603050405020304" pitchFamily="18" charset="0"/>
              </a:rPr>
              <a:t> Tao; </a:t>
            </a:r>
            <a:r>
              <a:rPr lang="en-IN" sz="2000" dirty="0" err="1">
                <a:solidFill>
                  <a:schemeClr val="tx1"/>
                </a:solidFill>
                <a:latin typeface="Times New Roman" panose="02020603050405020304" pitchFamily="18" charset="0"/>
                <a:cs typeface="Times New Roman" panose="02020603050405020304" pitchFamily="18" charset="0"/>
              </a:rPr>
              <a:t>Yizhe</a:t>
            </a:r>
            <a:r>
              <a:rPr lang="en-IN" sz="2000" dirty="0">
                <a:solidFill>
                  <a:schemeClr val="tx1"/>
                </a:solidFill>
                <a:latin typeface="Times New Roman" panose="02020603050405020304" pitchFamily="18" charset="0"/>
                <a:cs typeface="Times New Roman" panose="02020603050405020304" pitchFamily="18" charset="0"/>
              </a:rPr>
              <a:t> Zhao; </a:t>
            </a:r>
            <a:r>
              <a:rPr lang="en-IN" sz="2000" dirty="0" err="1">
                <a:solidFill>
                  <a:schemeClr val="tx1"/>
                </a:solidFill>
                <a:latin typeface="Times New Roman" panose="02020603050405020304" pitchFamily="18" charset="0"/>
                <a:cs typeface="Times New Roman" panose="02020603050405020304" pitchFamily="18" charset="0"/>
              </a:rPr>
              <a:t>Tianyu</a:t>
            </a:r>
            <a:r>
              <a:rPr lang="en-IN" sz="2000" dirty="0">
                <a:solidFill>
                  <a:schemeClr val="tx1"/>
                </a:solidFill>
                <a:latin typeface="Times New Roman" panose="02020603050405020304" pitchFamily="18" charset="0"/>
                <a:cs typeface="Times New Roman" panose="02020603050405020304" pitchFamily="18" charset="0"/>
              </a:rPr>
              <a:t> Liu; </a:t>
            </a:r>
            <a:r>
              <a:rPr lang="en-IN" sz="2000" dirty="0" err="1">
                <a:solidFill>
                  <a:schemeClr val="tx1"/>
                </a:solidFill>
                <a:latin typeface="Times New Roman" panose="02020603050405020304" pitchFamily="18" charset="0"/>
                <a:cs typeface="Times New Roman" panose="02020603050405020304" pitchFamily="18" charset="0"/>
              </a:rPr>
              <a:t>Jieli</a:t>
            </a:r>
            <a:r>
              <a:rPr lang="en-IN" sz="2000" dirty="0">
                <a:solidFill>
                  <a:schemeClr val="tx1"/>
                </a:solidFill>
                <a:latin typeface="Times New Roman" panose="02020603050405020304" pitchFamily="18" charset="0"/>
                <a:cs typeface="Times New Roman" panose="02020603050405020304" pitchFamily="18" charset="0"/>
              </a:rPr>
              <a:t> Zhu; “Sign Language Recognition: A Comprehensive Review of Traditional and Deep Learning Approaches, Datasets, and Challenges”; </a:t>
            </a:r>
            <a:r>
              <a:rPr lang="en-IN" sz="2000" dirty="0">
                <a:solidFill>
                  <a:schemeClr val="tx1"/>
                </a:solidFill>
                <a:latin typeface="Times New Roman" panose="02020603050405020304" pitchFamily="18" charset="0"/>
                <a:cs typeface="Times New Roman" panose="02020603050405020304" pitchFamily="18" charset="0"/>
                <a:hlinkClick r:id="rId5"/>
              </a:rPr>
              <a:t>IEEE Access</a:t>
            </a:r>
            <a:r>
              <a:rPr lang="en-IN" sz="2000" dirty="0">
                <a:solidFill>
                  <a:schemeClr val="tx1"/>
                </a:solidFill>
                <a:latin typeface="Times New Roman" panose="02020603050405020304" pitchFamily="18" charset="0"/>
                <a:cs typeface="Times New Roman" panose="02020603050405020304" pitchFamily="18" charset="0"/>
              </a:rPr>
              <a:t> (Volume: 12)</a:t>
            </a:r>
          </a:p>
          <a:p>
            <a:pPr algn="l" rtl="0" eaLnBrk="0" fontAlgn="base" hangingPunct="0">
              <a:spcBef>
                <a:spcPct val="0"/>
              </a:spcBef>
              <a:spcAft>
                <a:spcPct val="0"/>
              </a:spcAft>
            </a:pPr>
            <a:r>
              <a:rPr lang="en-US" sz="2000" dirty="0">
                <a:solidFill>
                  <a:schemeClr val="tx1"/>
                </a:solidFill>
                <a:latin typeface="Times New Roman" panose="02020603050405020304" pitchFamily="18" charset="0"/>
                <a:cs typeface="Times New Roman" panose="02020603050405020304" pitchFamily="18" charset="0"/>
              </a:rPr>
              <a:t>3. </a:t>
            </a:r>
            <a:r>
              <a:rPr lang="en-IN" sz="2000" dirty="0" err="1">
                <a:solidFill>
                  <a:schemeClr val="tx1"/>
                </a:solidFill>
                <a:latin typeface="Times New Roman" panose="02020603050405020304" pitchFamily="18" charset="0"/>
                <a:cs typeface="Times New Roman" panose="02020603050405020304" pitchFamily="18" charset="0"/>
                <a:hlinkClick r:id="rId6"/>
              </a:rPr>
              <a:t>Saurav</a:t>
            </a:r>
            <a:r>
              <a:rPr lang="en-IN" sz="2000" dirty="0">
                <a:solidFill>
                  <a:schemeClr val="tx1"/>
                </a:solidFill>
                <a:latin typeface="Times New Roman" panose="02020603050405020304" pitchFamily="18" charset="0"/>
                <a:cs typeface="Times New Roman" panose="02020603050405020304" pitchFamily="18" charset="0"/>
                <a:hlinkClick r:id="rId6"/>
              </a:rPr>
              <a:t> Kumar</a:t>
            </a:r>
            <a:r>
              <a:rPr lang="en-IN" sz="2000" dirty="0">
                <a:solidFill>
                  <a:schemeClr val="tx1"/>
                </a:solidFill>
                <a:latin typeface="Times New Roman" panose="02020603050405020304" pitchFamily="18" charset="0"/>
                <a:cs typeface="Times New Roman" panose="02020603050405020304" pitchFamily="18" charset="0"/>
              </a:rPr>
              <a:t>; </a:t>
            </a:r>
            <a:r>
              <a:rPr lang="en-IN" sz="2000" dirty="0" err="1">
                <a:solidFill>
                  <a:schemeClr val="tx1"/>
                </a:solidFill>
                <a:latin typeface="Times New Roman" panose="02020603050405020304" pitchFamily="18" charset="0"/>
                <a:cs typeface="Times New Roman" panose="02020603050405020304" pitchFamily="18" charset="0"/>
                <a:hlinkClick r:id="rId7"/>
              </a:rPr>
              <a:t>Pratiyush</a:t>
            </a:r>
            <a:r>
              <a:rPr lang="en-IN" sz="2000" dirty="0">
                <a:solidFill>
                  <a:schemeClr val="tx1"/>
                </a:solidFill>
                <a:latin typeface="Times New Roman" panose="02020603050405020304" pitchFamily="18" charset="0"/>
                <a:cs typeface="Times New Roman" panose="02020603050405020304" pitchFamily="18" charset="0"/>
                <a:hlinkClick r:id="rId7"/>
              </a:rPr>
              <a:t> Kumar</a:t>
            </a:r>
            <a:r>
              <a:rPr lang="en-IN" sz="2000" dirty="0">
                <a:solidFill>
                  <a:schemeClr val="tx1"/>
                </a:solidFill>
                <a:latin typeface="Times New Roman" panose="02020603050405020304" pitchFamily="18" charset="0"/>
                <a:cs typeface="Times New Roman" panose="02020603050405020304" pitchFamily="18" charset="0"/>
              </a:rPr>
              <a:t>; </a:t>
            </a:r>
            <a:r>
              <a:rPr lang="en-IN" sz="2000" dirty="0" err="1">
                <a:solidFill>
                  <a:schemeClr val="tx1"/>
                </a:solidFill>
                <a:latin typeface="Times New Roman" panose="02020603050405020304" pitchFamily="18" charset="0"/>
                <a:cs typeface="Times New Roman" panose="02020603050405020304" pitchFamily="18" charset="0"/>
                <a:hlinkClick r:id="rId8"/>
              </a:rPr>
              <a:t>Priyesh</a:t>
            </a:r>
            <a:r>
              <a:rPr lang="en-IN" sz="2000" dirty="0">
                <a:solidFill>
                  <a:schemeClr val="tx1"/>
                </a:solidFill>
                <a:latin typeface="Times New Roman" panose="02020603050405020304" pitchFamily="18" charset="0"/>
                <a:cs typeface="Times New Roman" panose="02020603050405020304" pitchFamily="18" charset="0"/>
                <a:hlinkClick r:id="rId8"/>
              </a:rPr>
              <a:t> Mishra</a:t>
            </a:r>
            <a:r>
              <a:rPr lang="en-IN" sz="2000" dirty="0">
                <a:solidFill>
                  <a:schemeClr val="tx1"/>
                </a:solidFill>
                <a:latin typeface="Times New Roman" panose="02020603050405020304" pitchFamily="18" charset="0"/>
                <a:cs typeface="Times New Roman" panose="02020603050405020304" pitchFamily="18" charset="0"/>
              </a:rPr>
              <a:t>; </a:t>
            </a:r>
            <a:r>
              <a:rPr lang="en-IN" sz="2000" dirty="0" err="1">
                <a:solidFill>
                  <a:schemeClr val="tx1"/>
                </a:solidFill>
                <a:latin typeface="Times New Roman" panose="02020603050405020304" pitchFamily="18" charset="0"/>
                <a:cs typeface="Times New Roman" panose="02020603050405020304" pitchFamily="18" charset="0"/>
                <a:hlinkClick r:id="rId9"/>
              </a:rPr>
              <a:t>Pragya</a:t>
            </a:r>
            <a:r>
              <a:rPr lang="en-IN" sz="2000" dirty="0">
                <a:solidFill>
                  <a:schemeClr val="tx1"/>
                </a:solidFill>
                <a:latin typeface="Times New Roman" panose="02020603050405020304" pitchFamily="18" charset="0"/>
                <a:cs typeface="Times New Roman" panose="02020603050405020304" pitchFamily="18" charset="0"/>
                <a:hlinkClick r:id="rId9"/>
              </a:rPr>
              <a:t> </a:t>
            </a:r>
            <a:r>
              <a:rPr lang="en-IN" sz="2000" dirty="0" err="1">
                <a:solidFill>
                  <a:schemeClr val="tx1"/>
                </a:solidFill>
                <a:latin typeface="Times New Roman" panose="02020603050405020304" pitchFamily="18" charset="0"/>
                <a:cs typeface="Times New Roman" panose="02020603050405020304" pitchFamily="18" charset="0"/>
                <a:hlinkClick r:id="rId9"/>
              </a:rPr>
              <a:t>Tewari</a:t>
            </a:r>
            <a:r>
              <a:rPr lang="en-IN" sz="2000" dirty="0">
                <a:solidFill>
                  <a:schemeClr val="tx1"/>
                </a:solidFill>
                <a:latin typeface="Times New Roman" panose="02020603050405020304" pitchFamily="18" charset="0"/>
                <a:cs typeface="Times New Roman" panose="02020603050405020304" pitchFamily="18" charset="0"/>
              </a:rPr>
              <a:t>;“A Robust Sign Language and Hand Gesture Recognition System Using Convolutional Neural Networks”; </a:t>
            </a:r>
            <a:r>
              <a:rPr lang="en-IN" sz="2000" dirty="0">
                <a:solidFill>
                  <a:schemeClr val="tx1"/>
                </a:solidFill>
                <a:latin typeface="Times New Roman" panose="02020603050405020304" pitchFamily="18" charset="0"/>
                <a:cs typeface="Times New Roman" panose="02020603050405020304" pitchFamily="18" charset="0"/>
                <a:hlinkClick r:id="rId10"/>
              </a:rPr>
              <a:t>2023 5th International Conference on Advances in Computing, Communication Control and Networking (ICAC3N)</a:t>
            </a:r>
            <a:endParaRPr lang="en-IN" sz="2000" dirty="0">
              <a:solidFill>
                <a:schemeClr val="tx1"/>
              </a:solidFill>
              <a:latin typeface="Times New Roman" panose="02020603050405020304" pitchFamily="18" charset="0"/>
              <a:cs typeface="Times New Roman" panose="02020603050405020304" pitchFamily="18" charset="0"/>
            </a:endParaRPr>
          </a:p>
        </p:txBody>
      </p:sp>
      <p:pic>
        <p:nvPicPr>
          <p:cNvPr id="5" name="object 5"/>
          <p:cNvPicPr/>
          <p:nvPr/>
        </p:nvPicPr>
        <p:blipFill>
          <a:blip r:embed="rId11" cstate="print"/>
          <a:stretch>
            <a:fillRect/>
          </a:stretch>
        </p:blipFill>
        <p:spPr>
          <a:xfrm>
            <a:off x="539157" y="0"/>
            <a:ext cx="801990" cy="809627"/>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430"/>
              </a:lnSpc>
            </a:pPr>
            <a:fld id="{81D60167-4931-47E6-BA6A-407CBD079E47}" type="slidenum">
              <a:rPr spc="-25" dirty="0"/>
              <a:t>14</a:t>
            </a:fld>
            <a:endParaRPr spc="-25"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12904" y="821171"/>
            <a:ext cx="8341359" cy="4921250"/>
          </a:xfrm>
          <a:custGeom>
            <a:avLst/>
            <a:gdLst/>
            <a:ahLst/>
            <a:cxnLst/>
            <a:rect l="l" t="t" r="r" b="b"/>
            <a:pathLst>
              <a:path w="8341359" h="4921250">
                <a:moveTo>
                  <a:pt x="0" y="0"/>
                </a:moveTo>
                <a:lnTo>
                  <a:pt x="8336965" y="0"/>
                </a:lnTo>
              </a:path>
              <a:path w="8341359" h="4921250">
                <a:moveTo>
                  <a:pt x="8340906" y="0"/>
                </a:moveTo>
                <a:lnTo>
                  <a:pt x="8340906" y="4920791"/>
                </a:lnTo>
              </a:path>
            </a:pathLst>
          </a:custGeom>
          <a:ln w="38099">
            <a:solidFill>
              <a:srgbClr val="FFC000"/>
            </a:solidFill>
          </a:ln>
        </p:spPr>
        <p:txBody>
          <a:bodyPr wrap="square" lIns="0" tIns="0" rIns="0" bIns="0" rtlCol="0"/>
          <a:lstStyle/>
          <a:p>
            <a:endParaRPr/>
          </a:p>
        </p:txBody>
      </p:sp>
      <p:sp>
        <p:nvSpPr>
          <p:cNvPr id="3" name="object 3"/>
          <p:cNvSpPr txBox="1">
            <a:spLocks noGrp="1"/>
          </p:cNvSpPr>
          <p:nvPr>
            <p:ph type="title"/>
          </p:nvPr>
        </p:nvSpPr>
        <p:spPr>
          <a:xfrm>
            <a:off x="2967602" y="85807"/>
            <a:ext cx="2860675" cy="635000"/>
          </a:xfrm>
          <a:prstGeom prst="rect">
            <a:avLst/>
          </a:prstGeom>
        </p:spPr>
        <p:txBody>
          <a:bodyPr vert="horz" wrap="square" lIns="0" tIns="12700" rIns="0" bIns="0" rtlCol="0">
            <a:spAutoFit/>
          </a:bodyPr>
          <a:lstStyle/>
          <a:p>
            <a:pPr marL="12700">
              <a:lnSpc>
                <a:spcPct val="100000"/>
              </a:lnSpc>
              <a:spcBef>
                <a:spcPts val="100"/>
              </a:spcBef>
            </a:pPr>
            <a:r>
              <a:rPr u="none" spc="-10" dirty="0"/>
              <a:t>Reference</a:t>
            </a:r>
          </a:p>
        </p:txBody>
      </p:sp>
      <p:pic>
        <p:nvPicPr>
          <p:cNvPr id="4" name="object 4"/>
          <p:cNvPicPr/>
          <p:nvPr/>
        </p:nvPicPr>
        <p:blipFill>
          <a:blip r:embed="rId2" cstate="print"/>
          <a:stretch>
            <a:fillRect/>
          </a:stretch>
        </p:blipFill>
        <p:spPr>
          <a:xfrm>
            <a:off x="539157" y="0"/>
            <a:ext cx="801990" cy="809627"/>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1430"/>
              </a:lnSpc>
            </a:pPr>
            <a:fld id="{81D60167-4931-47E6-BA6A-407CBD079E47}" type="slidenum">
              <a:rPr spc="-25" dirty="0"/>
              <a:t>15</a:t>
            </a:fld>
            <a:endParaRPr spc="-25" dirty="0"/>
          </a:p>
        </p:txBody>
      </p:sp>
      <p:sp>
        <p:nvSpPr>
          <p:cNvPr id="7" name="TextBox 6">
            <a:extLst>
              <a:ext uri="{FF2B5EF4-FFF2-40B4-BE49-F238E27FC236}">
                <a16:creationId xmlns:a16="http://schemas.microsoft.com/office/drawing/2014/main" xmlns="" id="{B99B9252-4CE4-2AC9-1C5F-EFA3D6B51E6F}"/>
              </a:ext>
            </a:extLst>
          </p:cNvPr>
          <p:cNvSpPr txBox="1"/>
          <p:nvPr/>
        </p:nvSpPr>
        <p:spPr>
          <a:xfrm>
            <a:off x="1828800" y="1905000"/>
            <a:ext cx="6097656" cy="369332"/>
          </a:xfrm>
          <a:prstGeom prst="rect">
            <a:avLst/>
          </a:prstGeom>
          <a:noFill/>
        </p:spPr>
        <p:txBody>
          <a:bodyPr wrap="square">
            <a:spAutoFit/>
          </a:bodyPr>
          <a:lstStyle/>
          <a:p>
            <a:pPr marL="342900" indent="-342900">
              <a:buFont typeface="+mj-lt"/>
              <a:buAutoNum type="arabicPeriod"/>
            </a:pPr>
            <a:r>
              <a:rPr lang="en-IN" dirty="0"/>
              <a:t> </a:t>
            </a:r>
            <a:r>
              <a:rPr lang="en-IN" dirty="0">
                <a:hlinkClick r:id="rId3"/>
              </a:rPr>
              <a:t>https://ieeexplore.ieee.org/document/10590119</a:t>
            </a:r>
            <a:endParaRPr lang="en-IN" dirty="0"/>
          </a:p>
        </p:txBody>
      </p:sp>
      <p:sp>
        <p:nvSpPr>
          <p:cNvPr id="9" name="TextBox 8">
            <a:extLst>
              <a:ext uri="{FF2B5EF4-FFF2-40B4-BE49-F238E27FC236}">
                <a16:creationId xmlns:a16="http://schemas.microsoft.com/office/drawing/2014/main" xmlns="" id="{B7C523A9-689D-22BD-F283-5BAD37C39878}"/>
              </a:ext>
            </a:extLst>
          </p:cNvPr>
          <p:cNvSpPr txBox="1"/>
          <p:nvPr/>
        </p:nvSpPr>
        <p:spPr>
          <a:xfrm>
            <a:off x="1792356" y="2514600"/>
            <a:ext cx="8266043" cy="369332"/>
          </a:xfrm>
          <a:prstGeom prst="rect">
            <a:avLst/>
          </a:prstGeom>
          <a:noFill/>
        </p:spPr>
        <p:txBody>
          <a:bodyPr wrap="square">
            <a:spAutoFit/>
          </a:bodyPr>
          <a:lstStyle/>
          <a:p>
            <a:r>
              <a:rPr lang="en-IN" dirty="0"/>
              <a:t> 2. </a:t>
            </a:r>
            <a:r>
              <a:rPr lang="en-IN" dirty="0">
                <a:hlinkClick r:id="rId4"/>
              </a:rPr>
              <a:t>https://ieeexplore.ieee.org/document/10526274/authors#authors</a:t>
            </a:r>
            <a:endParaRPr lang="en-IN" dirty="0"/>
          </a:p>
        </p:txBody>
      </p:sp>
      <p:sp>
        <p:nvSpPr>
          <p:cNvPr id="11" name="TextBox 10">
            <a:extLst>
              <a:ext uri="{FF2B5EF4-FFF2-40B4-BE49-F238E27FC236}">
                <a16:creationId xmlns:a16="http://schemas.microsoft.com/office/drawing/2014/main" xmlns="" id="{6F9DEC09-B1BD-02FB-B246-74A5055E9508}"/>
              </a:ext>
            </a:extLst>
          </p:cNvPr>
          <p:cNvSpPr txBox="1"/>
          <p:nvPr/>
        </p:nvSpPr>
        <p:spPr>
          <a:xfrm>
            <a:off x="1828800" y="3253862"/>
            <a:ext cx="6097656" cy="369332"/>
          </a:xfrm>
          <a:prstGeom prst="rect">
            <a:avLst/>
          </a:prstGeom>
          <a:noFill/>
        </p:spPr>
        <p:txBody>
          <a:bodyPr wrap="square">
            <a:spAutoFit/>
          </a:bodyPr>
          <a:lstStyle/>
          <a:p>
            <a:r>
              <a:rPr lang="en-IN" dirty="0"/>
              <a:t>3.  </a:t>
            </a:r>
            <a:r>
              <a:rPr lang="en-IN" dirty="0">
                <a:hlinkClick r:id="rId5"/>
              </a:rPr>
              <a:t>https://ieeexplore.ieee.org/document/10541471</a:t>
            </a:r>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1999" y="6857999"/>
                </a:moveTo>
                <a:lnTo>
                  <a:pt x="0" y="6857999"/>
                </a:lnTo>
                <a:lnTo>
                  <a:pt x="0" y="0"/>
                </a:lnTo>
                <a:lnTo>
                  <a:pt x="12191999" y="0"/>
                </a:lnTo>
                <a:lnTo>
                  <a:pt x="12191999" y="6857999"/>
                </a:lnTo>
                <a:close/>
              </a:path>
            </a:pathLst>
          </a:custGeom>
          <a:solidFill>
            <a:srgbClr val="F9F9F9"/>
          </a:solidFill>
        </p:spPr>
        <p:txBody>
          <a:bodyPr wrap="square" lIns="0" tIns="0" rIns="0" bIns="0" rtlCol="0"/>
          <a:lstStyle/>
          <a:p>
            <a:endParaRPr/>
          </a:p>
        </p:txBody>
      </p:sp>
      <p:grpSp>
        <p:nvGrpSpPr>
          <p:cNvPr id="3" name="object 3"/>
          <p:cNvGrpSpPr/>
          <p:nvPr/>
        </p:nvGrpSpPr>
        <p:grpSpPr>
          <a:xfrm>
            <a:off x="0" y="1112166"/>
            <a:ext cx="11607800" cy="4039235"/>
            <a:chOff x="0" y="1112166"/>
            <a:chExt cx="11607800" cy="4039235"/>
          </a:xfrm>
        </p:grpSpPr>
        <p:sp>
          <p:nvSpPr>
            <p:cNvPr id="4" name="object 4"/>
            <p:cNvSpPr/>
            <p:nvPr/>
          </p:nvSpPr>
          <p:spPr>
            <a:xfrm>
              <a:off x="5972176" y="1131216"/>
              <a:ext cx="5616575" cy="4001135"/>
            </a:xfrm>
            <a:custGeom>
              <a:avLst/>
              <a:gdLst/>
              <a:ahLst/>
              <a:cxnLst/>
              <a:rect l="l" t="t" r="r" b="b"/>
              <a:pathLst>
                <a:path w="5616575" h="4001135">
                  <a:moveTo>
                    <a:pt x="0" y="0"/>
                  </a:moveTo>
                  <a:lnTo>
                    <a:pt x="5616443" y="0"/>
                  </a:lnTo>
                  <a:lnTo>
                    <a:pt x="5616443" y="4000620"/>
                  </a:lnTo>
                  <a:lnTo>
                    <a:pt x="0" y="4000620"/>
                  </a:lnTo>
                  <a:lnTo>
                    <a:pt x="0" y="0"/>
                  </a:lnTo>
                  <a:close/>
                </a:path>
              </a:pathLst>
            </a:custGeom>
            <a:ln w="38099">
              <a:solidFill>
                <a:srgbClr val="FFC000"/>
              </a:solidFill>
            </a:ln>
          </p:spPr>
          <p:txBody>
            <a:bodyPr wrap="square" lIns="0" tIns="0" rIns="0" bIns="0" rtlCol="0"/>
            <a:lstStyle/>
            <a:p>
              <a:endParaRPr/>
            </a:p>
          </p:txBody>
        </p:sp>
        <p:sp>
          <p:nvSpPr>
            <p:cNvPr id="5" name="object 5"/>
            <p:cNvSpPr/>
            <p:nvPr/>
          </p:nvSpPr>
          <p:spPr>
            <a:xfrm>
              <a:off x="0" y="1791477"/>
              <a:ext cx="11001375" cy="2621915"/>
            </a:xfrm>
            <a:custGeom>
              <a:avLst/>
              <a:gdLst/>
              <a:ahLst/>
              <a:cxnLst/>
              <a:rect l="l" t="t" r="r" b="b"/>
              <a:pathLst>
                <a:path w="11001375" h="2621915">
                  <a:moveTo>
                    <a:pt x="11000792" y="2621902"/>
                  </a:moveTo>
                  <a:lnTo>
                    <a:pt x="0" y="2621902"/>
                  </a:lnTo>
                  <a:lnTo>
                    <a:pt x="0" y="0"/>
                  </a:lnTo>
                  <a:lnTo>
                    <a:pt x="11000792" y="0"/>
                  </a:lnTo>
                  <a:lnTo>
                    <a:pt x="11000792" y="2621902"/>
                  </a:lnTo>
                  <a:close/>
                </a:path>
              </a:pathLst>
            </a:custGeom>
            <a:solidFill>
              <a:srgbClr val="002060"/>
            </a:solidFill>
          </p:spPr>
          <p:txBody>
            <a:bodyPr wrap="square" lIns="0" tIns="0" rIns="0" bIns="0" rtlCol="0"/>
            <a:lstStyle/>
            <a:p>
              <a:endParaRPr/>
            </a:p>
          </p:txBody>
        </p:sp>
      </p:grpSp>
      <p:sp>
        <p:nvSpPr>
          <p:cNvPr id="6" name="object 6"/>
          <p:cNvSpPr/>
          <p:nvPr/>
        </p:nvSpPr>
        <p:spPr>
          <a:xfrm>
            <a:off x="8382000" y="6564552"/>
            <a:ext cx="3810000" cy="295275"/>
          </a:xfrm>
          <a:custGeom>
            <a:avLst/>
            <a:gdLst/>
            <a:ahLst/>
            <a:cxnLst/>
            <a:rect l="l" t="t" r="r" b="b"/>
            <a:pathLst>
              <a:path w="3810000" h="295275">
                <a:moveTo>
                  <a:pt x="3809999" y="295274"/>
                </a:moveTo>
                <a:lnTo>
                  <a:pt x="0" y="295274"/>
                </a:lnTo>
                <a:lnTo>
                  <a:pt x="0" y="0"/>
                </a:lnTo>
                <a:lnTo>
                  <a:pt x="3809999" y="0"/>
                </a:lnTo>
                <a:lnTo>
                  <a:pt x="3809999" y="295274"/>
                </a:lnTo>
                <a:close/>
              </a:path>
            </a:pathLst>
          </a:custGeom>
          <a:solidFill>
            <a:srgbClr val="FFC000"/>
          </a:solidFill>
        </p:spPr>
        <p:txBody>
          <a:bodyPr wrap="square" lIns="0" tIns="0" rIns="0" bIns="0" rtlCol="0"/>
          <a:lstStyle/>
          <a:p>
            <a:endParaRPr/>
          </a:p>
        </p:txBody>
      </p:sp>
      <p:sp>
        <p:nvSpPr>
          <p:cNvPr id="7" name="object 7"/>
          <p:cNvSpPr txBox="1">
            <a:spLocks noGrp="1"/>
          </p:cNvSpPr>
          <p:nvPr>
            <p:ph type="title"/>
          </p:nvPr>
        </p:nvSpPr>
        <p:spPr>
          <a:xfrm>
            <a:off x="901698" y="2412982"/>
            <a:ext cx="5887720" cy="1244600"/>
          </a:xfrm>
          <a:prstGeom prst="rect">
            <a:avLst/>
          </a:prstGeom>
        </p:spPr>
        <p:txBody>
          <a:bodyPr vert="horz" wrap="square" lIns="0" tIns="12700" rIns="0" bIns="0" rtlCol="0">
            <a:spAutoFit/>
          </a:bodyPr>
          <a:lstStyle/>
          <a:p>
            <a:pPr marL="12700">
              <a:lnSpc>
                <a:spcPct val="100000"/>
              </a:lnSpc>
              <a:spcBef>
                <a:spcPts val="100"/>
              </a:spcBef>
            </a:pPr>
            <a:r>
              <a:rPr sz="8000" u="none" dirty="0">
                <a:solidFill>
                  <a:srgbClr val="F9F9F9"/>
                </a:solidFill>
              </a:rPr>
              <a:t>Thank</a:t>
            </a:r>
            <a:r>
              <a:rPr sz="8000" u="none" spc="-55" dirty="0">
                <a:solidFill>
                  <a:srgbClr val="F9F9F9"/>
                </a:solidFill>
              </a:rPr>
              <a:t> </a:t>
            </a:r>
            <a:r>
              <a:rPr sz="8000" u="none" spc="-765" dirty="0">
                <a:solidFill>
                  <a:srgbClr val="F9F9F9"/>
                </a:solidFill>
              </a:rPr>
              <a:t>Y</a:t>
            </a:r>
            <a:r>
              <a:rPr sz="8000" u="none" spc="-90" dirty="0">
                <a:solidFill>
                  <a:srgbClr val="F9F9F9"/>
                </a:solidFill>
              </a:rPr>
              <a:t>ou</a:t>
            </a:r>
            <a:endParaRPr sz="8000"/>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430"/>
              </a:lnSpc>
            </a:pPr>
            <a:fld id="{81D60167-4931-47E6-BA6A-407CBD079E47}" type="slidenum">
              <a:rPr spc="-25" dirty="0"/>
              <a:t>16</a:t>
            </a:fld>
            <a:endParaRPr spc="-25"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4868240"/>
            <a:ext cx="5197475" cy="1990089"/>
            <a:chOff x="0" y="4868240"/>
            <a:chExt cx="5197475" cy="1990089"/>
          </a:xfrm>
        </p:grpSpPr>
        <p:sp>
          <p:nvSpPr>
            <p:cNvPr id="3" name="object 3"/>
            <p:cNvSpPr/>
            <p:nvPr/>
          </p:nvSpPr>
          <p:spPr>
            <a:xfrm>
              <a:off x="664900" y="5183332"/>
              <a:ext cx="4532630" cy="1675130"/>
            </a:xfrm>
            <a:custGeom>
              <a:avLst/>
              <a:gdLst/>
              <a:ahLst/>
              <a:cxnLst/>
              <a:rect l="l" t="t" r="r" b="b"/>
              <a:pathLst>
                <a:path w="4532630" h="1675129">
                  <a:moveTo>
                    <a:pt x="4532088" y="1674667"/>
                  </a:moveTo>
                  <a:lnTo>
                    <a:pt x="8282" y="1674667"/>
                  </a:lnTo>
                  <a:lnTo>
                    <a:pt x="0" y="54128"/>
                  </a:lnTo>
                  <a:lnTo>
                    <a:pt x="3302863" y="0"/>
                  </a:lnTo>
                  <a:lnTo>
                    <a:pt x="4532088" y="1674667"/>
                  </a:lnTo>
                  <a:close/>
                </a:path>
              </a:pathLst>
            </a:custGeom>
            <a:solidFill>
              <a:srgbClr val="002060"/>
            </a:solidFill>
          </p:spPr>
          <p:txBody>
            <a:bodyPr wrap="square" lIns="0" tIns="0" rIns="0" bIns="0" rtlCol="0"/>
            <a:lstStyle/>
            <a:p>
              <a:endParaRPr/>
            </a:p>
          </p:txBody>
        </p:sp>
        <p:sp>
          <p:nvSpPr>
            <p:cNvPr id="4" name="object 4"/>
            <p:cNvSpPr/>
            <p:nvPr/>
          </p:nvSpPr>
          <p:spPr>
            <a:xfrm>
              <a:off x="0" y="4868240"/>
              <a:ext cx="4758690" cy="1990089"/>
            </a:xfrm>
            <a:custGeom>
              <a:avLst/>
              <a:gdLst/>
              <a:ahLst/>
              <a:cxnLst/>
              <a:rect l="l" t="t" r="r" b="b"/>
              <a:pathLst>
                <a:path w="4758690" h="1990090">
                  <a:moveTo>
                    <a:pt x="4758128" y="1989758"/>
                  </a:moveTo>
                  <a:lnTo>
                    <a:pt x="0" y="1989758"/>
                  </a:lnTo>
                  <a:lnTo>
                    <a:pt x="0" y="14503"/>
                  </a:lnTo>
                  <a:lnTo>
                    <a:pt x="3333476" y="0"/>
                  </a:lnTo>
                  <a:lnTo>
                    <a:pt x="4758128" y="1989758"/>
                  </a:lnTo>
                  <a:close/>
                </a:path>
              </a:pathLst>
            </a:custGeom>
            <a:solidFill>
              <a:srgbClr val="FFC000"/>
            </a:solidFill>
          </p:spPr>
          <p:txBody>
            <a:bodyPr wrap="square" lIns="0" tIns="0" rIns="0" bIns="0" rtlCol="0"/>
            <a:lstStyle/>
            <a:p>
              <a:endParaRPr/>
            </a:p>
          </p:txBody>
        </p:sp>
      </p:grpSp>
      <p:grpSp>
        <p:nvGrpSpPr>
          <p:cNvPr id="5" name="object 5"/>
          <p:cNvGrpSpPr/>
          <p:nvPr/>
        </p:nvGrpSpPr>
        <p:grpSpPr>
          <a:xfrm>
            <a:off x="0" y="0"/>
            <a:ext cx="11388090" cy="6043295"/>
            <a:chOff x="0" y="0"/>
            <a:chExt cx="11388090" cy="6043295"/>
          </a:xfrm>
        </p:grpSpPr>
        <p:sp>
          <p:nvSpPr>
            <p:cNvPr id="6" name="object 6"/>
            <p:cNvSpPr/>
            <p:nvPr/>
          </p:nvSpPr>
          <p:spPr>
            <a:xfrm>
              <a:off x="0" y="49"/>
              <a:ext cx="3013075" cy="809625"/>
            </a:xfrm>
            <a:custGeom>
              <a:avLst/>
              <a:gdLst/>
              <a:ahLst/>
              <a:cxnLst/>
              <a:rect l="l" t="t" r="r" b="b"/>
              <a:pathLst>
                <a:path w="3013075" h="809625">
                  <a:moveTo>
                    <a:pt x="0" y="809402"/>
                  </a:moveTo>
                  <a:lnTo>
                    <a:pt x="0" y="0"/>
                  </a:lnTo>
                  <a:lnTo>
                    <a:pt x="2508512" y="2955"/>
                  </a:lnTo>
                  <a:lnTo>
                    <a:pt x="3012903" y="794737"/>
                  </a:lnTo>
                  <a:lnTo>
                    <a:pt x="0" y="809402"/>
                  </a:lnTo>
                  <a:close/>
                </a:path>
              </a:pathLst>
            </a:custGeom>
            <a:solidFill>
              <a:srgbClr val="FFC000"/>
            </a:solidFill>
          </p:spPr>
          <p:txBody>
            <a:bodyPr wrap="square" lIns="0" tIns="0" rIns="0" bIns="0" rtlCol="0"/>
            <a:lstStyle/>
            <a:p>
              <a:endParaRPr/>
            </a:p>
          </p:txBody>
        </p:sp>
        <p:sp>
          <p:nvSpPr>
            <p:cNvPr id="7" name="object 7"/>
            <p:cNvSpPr/>
            <p:nvPr/>
          </p:nvSpPr>
          <p:spPr>
            <a:xfrm>
              <a:off x="0" y="0"/>
              <a:ext cx="779780" cy="2885440"/>
            </a:xfrm>
            <a:custGeom>
              <a:avLst/>
              <a:gdLst/>
              <a:ahLst/>
              <a:cxnLst/>
              <a:rect l="l" t="t" r="r" b="b"/>
              <a:pathLst>
                <a:path w="779779" h="2885440">
                  <a:moveTo>
                    <a:pt x="779260" y="2885301"/>
                  </a:moveTo>
                  <a:lnTo>
                    <a:pt x="432296" y="2885301"/>
                  </a:lnTo>
                  <a:lnTo>
                    <a:pt x="0" y="144123"/>
                  </a:lnTo>
                  <a:lnTo>
                    <a:pt x="0" y="0"/>
                  </a:lnTo>
                  <a:lnTo>
                    <a:pt x="324235" y="0"/>
                  </a:lnTo>
                  <a:lnTo>
                    <a:pt x="779260" y="2885301"/>
                  </a:lnTo>
                  <a:close/>
                </a:path>
              </a:pathLst>
            </a:custGeom>
            <a:solidFill>
              <a:srgbClr val="002060"/>
            </a:solidFill>
          </p:spPr>
          <p:txBody>
            <a:bodyPr wrap="square" lIns="0" tIns="0" rIns="0" bIns="0" rtlCol="0"/>
            <a:lstStyle/>
            <a:p>
              <a:endParaRPr/>
            </a:p>
          </p:txBody>
        </p:sp>
        <p:sp>
          <p:nvSpPr>
            <p:cNvPr id="8" name="object 8"/>
            <p:cNvSpPr/>
            <p:nvPr/>
          </p:nvSpPr>
          <p:spPr>
            <a:xfrm>
              <a:off x="539157" y="800199"/>
              <a:ext cx="802005" cy="2885440"/>
            </a:xfrm>
            <a:custGeom>
              <a:avLst/>
              <a:gdLst/>
              <a:ahLst/>
              <a:cxnLst/>
              <a:rect l="l" t="t" r="r" b="b"/>
              <a:pathLst>
                <a:path w="802005" h="2885440">
                  <a:moveTo>
                    <a:pt x="801989" y="2885302"/>
                  </a:moveTo>
                  <a:lnTo>
                    <a:pt x="455025" y="2885302"/>
                  </a:lnTo>
                  <a:lnTo>
                    <a:pt x="0" y="0"/>
                  </a:lnTo>
                  <a:lnTo>
                    <a:pt x="346964" y="0"/>
                  </a:lnTo>
                  <a:lnTo>
                    <a:pt x="801989" y="2885302"/>
                  </a:lnTo>
                  <a:close/>
                </a:path>
              </a:pathLst>
            </a:custGeom>
            <a:solidFill>
              <a:srgbClr val="D8D8D8"/>
            </a:solidFill>
          </p:spPr>
          <p:txBody>
            <a:bodyPr wrap="square" lIns="0" tIns="0" rIns="0" bIns="0" rtlCol="0"/>
            <a:lstStyle/>
            <a:p>
              <a:endParaRPr/>
            </a:p>
          </p:txBody>
        </p:sp>
        <p:sp>
          <p:nvSpPr>
            <p:cNvPr id="9" name="object 9"/>
            <p:cNvSpPr/>
            <p:nvPr/>
          </p:nvSpPr>
          <p:spPr>
            <a:xfrm>
              <a:off x="3012904" y="1102936"/>
              <a:ext cx="8355965" cy="4921250"/>
            </a:xfrm>
            <a:custGeom>
              <a:avLst/>
              <a:gdLst/>
              <a:ahLst/>
              <a:cxnLst/>
              <a:rect l="l" t="t" r="r" b="b"/>
              <a:pathLst>
                <a:path w="8355965" h="4921250">
                  <a:moveTo>
                    <a:pt x="0" y="18853"/>
                  </a:moveTo>
                  <a:lnTo>
                    <a:pt x="8336965" y="18853"/>
                  </a:lnTo>
                </a:path>
                <a:path w="8355965" h="4921250">
                  <a:moveTo>
                    <a:pt x="8355818" y="0"/>
                  </a:moveTo>
                  <a:lnTo>
                    <a:pt x="8355818" y="4920791"/>
                  </a:lnTo>
                </a:path>
              </a:pathLst>
            </a:custGeom>
            <a:ln w="38099">
              <a:solidFill>
                <a:srgbClr val="FFC000"/>
              </a:solidFill>
            </a:ln>
          </p:spPr>
          <p:txBody>
            <a:bodyPr wrap="square" lIns="0" tIns="0" rIns="0" bIns="0" rtlCol="0"/>
            <a:lstStyle/>
            <a:p>
              <a:endParaRPr/>
            </a:p>
          </p:txBody>
        </p:sp>
        <p:pic>
          <p:nvPicPr>
            <p:cNvPr id="10" name="object 10"/>
            <p:cNvPicPr/>
            <p:nvPr/>
          </p:nvPicPr>
          <p:blipFill>
            <a:blip r:embed="rId2" cstate="print"/>
            <a:stretch>
              <a:fillRect/>
            </a:stretch>
          </p:blipFill>
          <p:spPr>
            <a:xfrm>
              <a:off x="4923104" y="92021"/>
              <a:ext cx="900106" cy="966410"/>
            </a:xfrm>
            <a:prstGeom prst="rect">
              <a:avLst/>
            </a:prstGeom>
          </p:spPr>
        </p:pic>
        <p:sp>
          <p:nvSpPr>
            <p:cNvPr id="11" name="object 11"/>
            <p:cNvSpPr/>
            <p:nvPr/>
          </p:nvSpPr>
          <p:spPr>
            <a:xfrm>
              <a:off x="5823211" y="198799"/>
              <a:ext cx="4235450" cy="668020"/>
            </a:xfrm>
            <a:custGeom>
              <a:avLst/>
              <a:gdLst/>
              <a:ahLst/>
              <a:cxnLst/>
              <a:rect l="l" t="t" r="r" b="b"/>
              <a:pathLst>
                <a:path w="4235450" h="668019">
                  <a:moveTo>
                    <a:pt x="4235190" y="667438"/>
                  </a:moveTo>
                  <a:lnTo>
                    <a:pt x="0" y="667438"/>
                  </a:lnTo>
                  <a:lnTo>
                    <a:pt x="0" y="0"/>
                  </a:lnTo>
                  <a:lnTo>
                    <a:pt x="4235190" y="0"/>
                  </a:lnTo>
                  <a:lnTo>
                    <a:pt x="4235190" y="667438"/>
                  </a:lnTo>
                  <a:close/>
                </a:path>
              </a:pathLst>
            </a:custGeom>
            <a:solidFill>
              <a:srgbClr val="FFFFFF"/>
            </a:solidFill>
          </p:spPr>
          <p:txBody>
            <a:bodyPr wrap="square" lIns="0" tIns="0" rIns="0" bIns="0" rtlCol="0"/>
            <a:lstStyle/>
            <a:p>
              <a:endParaRPr/>
            </a:p>
          </p:txBody>
        </p:sp>
        <p:sp>
          <p:nvSpPr>
            <p:cNvPr id="12" name="object 12"/>
            <p:cNvSpPr/>
            <p:nvPr/>
          </p:nvSpPr>
          <p:spPr>
            <a:xfrm>
              <a:off x="5823211" y="198799"/>
              <a:ext cx="4235450" cy="668020"/>
            </a:xfrm>
            <a:custGeom>
              <a:avLst/>
              <a:gdLst/>
              <a:ahLst/>
              <a:cxnLst/>
              <a:rect l="l" t="t" r="r" b="b"/>
              <a:pathLst>
                <a:path w="4235450" h="668019">
                  <a:moveTo>
                    <a:pt x="0" y="0"/>
                  </a:moveTo>
                  <a:lnTo>
                    <a:pt x="4235190" y="0"/>
                  </a:lnTo>
                  <a:lnTo>
                    <a:pt x="4235190" y="667438"/>
                  </a:lnTo>
                  <a:lnTo>
                    <a:pt x="0" y="667438"/>
                  </a:lnTo>
                  <a:lnTo>
                    <a:pt x="0" y="0"/>
                  </a:lnTo>
                  <a:close/>
                </a:path>
              </a:pathLst>
            </a:custGeom>
            <a:ln w="9524">
              <a:solidFill>
                <a:srgbClr val="FFFFFF"/>
              </a:solidFill>
            </a:ln>
          </p:spPr>
          <p:txBody>
            <a:bodyPr wrap="square" lIns="0" tIns="0" rIns="0" bIns="0" rtlCol="0"/>
            <a:lstStyle/>
            <a:p>
              <a:endParaRPr/>
            </a:p>
          </p:txBody>
        </p:sp>
      </p:grpSp>
      <p:sp>
        <p:nvSpPr>
          <p:cNvPr id="13" name="object 13"/>
          <p:cNvSpPr txBox="1"/>
          <p:nvPr/>
        </p:nvSpPr>
        <p:spPr>
          <a:xfrm>
            <a:off x="3067074" y="217087"/>
            <a:ext cx="6986905" cy="4658360"/>
          </a:xfrm>
          <a:prstGeom prst="rect">
            <a:avLst/>
          </a:prstGeom>
        </p:spPr>
        <p:txBody>
          <a:bodyPr vert="horz" wrap="square" lIns="0" tIns="12700" rIns="0" bIns="0" rtlCol="0">
            <a:spAutoFit/>
          </a:bodyPr>
          <a:lstStyle/>
          <a:p>
            <a:pPr marL="2841625">
              <a:lnSpc>
                <a:spcPct val="100000"/>
              </a:lnSpc>
              <a:spcBef>
                <a:spcPts val="100"/>
              </a:spcBef>
            </a:pPr>
            <a:r>
              <a:rPr sz="1400" b="1" spc="-160" dirty="0">
                <a:latin typeface="Arial"/>
                <a:cs typeface="Arial"/>
              </a:rPr>
              <a:t>Dayananda</a:t>
            </a:r>
            <a:r>
              <a:rPr sz="1400" b="1" spc="-35" dirty="0">
                <a:latin typeface="Arial"/>
                <a:cs typeface="Arial"/>
              </a:rPr>
              <a:t> </a:t>
            </a:r>
            <a:r>
              <a:rPr sz="1400" b="1" spc="-150" dirty="0">
                <a:latin typeface="Arial"/>
                <a:cs typeface="Arial"/>
              </a:rPr>
              <a:t>Sagar</a:t>
            </a:r>
            <a:r>
              <a:rPr sz="1400" b="1" spc="-80" dirty="0">
                <a:latin typeface="Arial"/>
                <a:cs typeface="Arial"/>
              </a:rPr>
              <a:t> </a:t>
            </a:r>
            <a:r>
              <a:rPr sz="1400" b="1" spc="-170" dirty="0">
                <a:latin typeface="Arial"/>
                <a:cs typeface="Arial"/>
              </a:rPr>
              <a:t>Academy</a:t>
            </a:r>
            <a:r>
              <a:rPr sz="1400" b="1" spc="-35" dirty="0">
                <a:latin typeface="Arial"/>
                <a:cs typeface="Arial"/>
              </a:rPr>
              <a:t> </a:t>
            </a:r>
            <a:r>
              <a:rPr sz="1400" b="1" spc="-130" dirty="0">
                <a:latin typeface="Arial"/>
                <a:cs typeface="Arial"/>
              </a:rPr>
              <a:t>of</a:t>
            </a:r>
            <a:r>
              <a:rPr sz="1400" b="1" spc="-35" dirty="0">
                <a:latin typeface="Arial"/>
                <a:cs typeface="Arial"/>
              </a:rPr>
              <a:t> </a:t>
            </a:r>
            <a:r>
              <a:rPr sz="1400" b="1" spc="-160" dirty="0">
                <a:latin typeface="Arial"/>
                <a:cs typeface="Arial"/>
              </a:rPr>
              <a:t>Technology</a:t>
            </a:r>
            <a:r>
              <a:rPr sz="1400" b="1" spc="-30" dirty="0">
                <a:latin typeface="Arial"/>
                <a:cs typeface="Arial"/>
              </a:rPr>
              <a:t> </a:t>
            </a:r>
            <a:r>
              <a:rPr sz="1400" b="1" spc="-200" dirty="0">
                <a:latin typeface="Arial"/>
                <a:cs typeface="Arial"/>
              </a:rPr>
              <a:t>&amp;</a:t>
            </a:r>
            <a:r>
              <a:rPr sz="1400" b="1" spc="-40" dirty="0">
                <a:latin typeface="Arial"/>
                <a:cs typeface="Arial"/>
              </a:rPr>
              <a:t> </a:t>
            </a:r>
            <a:r>
              <a:rPr sz="1400" b="1" spc="-60" dirty="0">
                <a:latin typeface="Arial"/>
                <a:cs typeface="Arial"/>
              </a:rPr>
              <a:t>Management</a:t>
            </a:r>
            <a:endParaRPr sz="1400" dirty="0">
              <a:latin typeface="Arial"/>
              <a:cs typeface="Arial"/>
            </a:endParaRPr>
          </a:p>
          <a:p>
            <a:pPr marL="2841625">
              <a:lnSpc>
                <a:spcPct val="100000"/>
              </a:lnSpc>
              <a:spcBef>
                <a:spcPts val="1250"/>
              </a:spcBef>
            </a:pPr>
            <a:r>
              <a:rPr sz="1400" spc="-145" dirty="0">
                <a:latin typeface="Arial MT"/>
                <a:cs typeface="Arial MT"/>
              </a:rPr>
              <a:t>(Autonomous</a:t>
            </a:r>
            <a:r>
              <a:rPr sz="1400" spc="-40" dirty="0">
                <a:latin typeface="Arial MT"/>
                <a:cs typeface="Arial MT"/>
              </a:rPr>
              <a:t> </a:t>
            </a:r>
            <a:r>
              <a:rPr sz="1400" spc="-105" dirty="0">
                <a:latin typeface="Arial MT"/>
                <a:cs typeface="Arial MT"/>
              </a:rPr>
              <a:t>Institute</a:t>
            </a:r>
            <a:r>
              <a:rPr sz="1400" spc="-40" dirty="0">
                <a:latin typeface="Arial MT"/>
                <a:cs typeface="Arial MT"/>
              </a:rPr>
              <a:t> </a:t>
            </a:r>
            <a:r>
              <a:rPr sz="1400" spc="-135" dirty="0">
                <a:latin typeface="Arial MT"/>
                <a:cs typeface="Arial MT"/>
              </a:rPr>
              <a:t>under</a:t>
            </a:r>
            <a:r>
              <a:rPr sz="1400" spc="-45" dirty="0">
                <a:latin typeface="Arial MT"/>
                <a:cs typeface="Arial MT"/>
              </a:rPr>
              <a:t> </a:t>
            </a:r>
            <a:r>
              <a:rPr sz="1400" spc="-20" dirty="0">
                <a:latin typeface="Arial MT"/>
                <a:cs typeface="Arial MT"/>
              </a:rPr>
              <a:t>VTU)</a:t>
            </a:r>
            <a:endParaRPr sz="1400" dirty="0">
              <a:latin typeface="Arial MT"/>
              <a:cs typeface="Arial MT"/>
            </a:endParaRPr>
          </a:p>
          <a:p>
            <a:pPr>
              <a:lnSpc>
                <a:spcPct val="100000"/>
              </a:lnSpc>
            </a:pPr>
            <a:endParaRPr sz="1400" dirty="0">
              <a:latin typeface="Arial MT"/>
              <a:cs typeface="Arial MT"/>
            </a:endParaRPr>
          </a:p>
          <a:p>
            <a:pPr>
              <a:lnSpc>
                <a:spcPct val="100000"/>
              </a:lnSpc>
              <a:spcBef>
                <a:spcPts val="280"/>
              </a:spcBef>
            </a:pPr>
            <a:endParaRPr sz="1400" dirty="0">
              <a:latin typeface="Arial MT"/>
              <a:cs typeface="Arial MT"/>
            </a:endParaRPr>
          </a:p>
          <a:p>
            <a:pPr marL="12700">
              <a:lnSpc>
                <a:spcPts val="4585"/>
              </a:lnSpc>
            </a:pPr>
            <a:r>
              <a:rPr sz="4000" spc="-10" dirty="0">
                <a:solidFill>
                  <a:srgbClr val="FFC000"/>
                </a:solidFill>
                <a:latin typeface="Arial Black"/>
                <a:cs typeface="Arial Black"/>
              </a:rPr>
              <a:t>Contents</a:t>
            </a:r>
            <a:endParaRPr sz="4000" dirty="0">
              <a:latin typeface="Arial Black"/>
              <a:cs typeface="Arial Black"/>
            </a:endParaRPr>
          </a:p>
          <a:p>
            <a:pPr marL="608330" indent="-247650">
              <a:lnSpc>
                <a:spcPts val="2185"/>
              </a:lnSpc>
              <a:buFont typeface="Arial MT"/>
              <a:buChar char="•"/>
              <a:tabLst>
                <a:tab pos="608330" algn="l"/>
              </a:tabLst>
            </a:pPr>
            <a:r>
              <a:rPr sz="2000" spc="-10" dirty="0">
                <a:solidFill>
                  <a:srgbClr val="2E3192"/>
                </a:solidFill>
                <a:latin typeface="Times New Roman"/>
                <a:cs typeface="Times New Roman"/>
              </a:rPr>
              <a:t>Abstract</a:t>
            </a:r>
            <a:endParaRPr sz="2000" dirty="0">
              <a:latin typeface="Times New Roman"/>
              <a:cs typeface="Times New Roman"/>
            </a:endParaRPr>
          </a:p>
          <a:p>
            <a:pPr marL="608330" indent="-247650">
              <a:lnSpc>
                <a:spcPct val="100000"/>
              </a:lnSpc>
              <a:buFont typeface="Arial MT"/>
              <a:buChar char="•"/>
              <a:tabLst>
                <a:tab pos="608330" algn="l"/>
              </a:tabLst>
            </a:pPr>
            <a:r>
              <a:rPr sz="2000" spc="-10" dirty="0">
                <a:solidFill>
                  <a:srgbClr val="2E3192"/>
                </a:solidFill>
                <a:latin typeface="Times New Roman"/>
                <a:cs typeface="Times New Roman"/>
              </a:rPr>
              <a:t>Introduction</a:t>
            </a:r>
            <a:endParaRPr sz="2000" dirty="0">
              <a:latin typeface="Times New Roman"/>
              <a:cs typeface="Times New Roman"/>
            </a:endParaRPr>
          </a:p>
          <a:p>
            <a:pPr marL="608330" indent="-247650">
              <a:lnSpc>
                <a:spcPct val="100000"/>
              </a:lnSpc>
              <a:buFont typeface="Arial MT"/>
              <a:buChar char="•"/>
              <a:tabLst>
                <a:tab pos="608330" algn="l"/>
              </a:tabLst>
            </a:pPr>
            <a:r>
              <a:rPr sz="2000" dirty="0">
                <a:solidFill>
                  <a:srgbClr val="2E3192"/>
                </a:solidFill>
                <a:latin typeface="Times New Roman"/>
                <a:cs typeface="Times New Roman"/>
              </a:rPr>
              <a:t>Problem</a:t>
            </a:r>
            <a:r>
              <a:rPr sz="2000" spc="-35" dirty="0">
                <a:solidFill>
                  <a:srgbClr val="2E3192"/>
                </a:solidFill>
                <a:latin typeface="Times New Roman"/>
                <a:cs typeface="Times New Roman"/>
              </a:rPr>
              <a:t> </a:t>
            </a:r>
            <a:r>
              <a:rPr sz="2000" spc="-10" dirty="0">
                <a:solidFill>
                  <a:srgbClr val="2E3192"/>
                </a:solidFill>
                <a:latin typeface="Times New Roman"/>
                <a:cs typeface="Times New Roman"/>
              </a:rPr>
              <a:t>Definition</a:t>
            </a:r>
            <a:endParaRPr sz="2000" dirty="0">
              <a:latin typeface="Times New Roman"/>
              <a:cs typeface="Times New Roman"/>
            </a:endParaRPr>
          </a:p>
          <a:p>
            <a:pPr marL="608330" indent="-247650">
              <a:lnSpc>
                <a:spcPct val="100000"/>
              </a:lnSpc>
              <a:buFont typeface="Arial MT"/>
              <a:buChar char="•"/>
              <a:tabLst>
                <a:tab pos="608330" algn="l"/>
              </a:tabLst>
            </a:pPr>
            <a:r>
              <a:rPr sz="2000" spc="-10" dirty="0">
                <a:solidFill>
                  <a:srgbClr val="2E3192"/>
                </a:solidFill>
                <a:latin typeface="Times New Roman"/>
                <a:cs typeface="Times New Roman"/>
              </a:rPr>
              <a:t>Objectives</a:t>
            </a:r>
            <a:endParaRPr sz="2000" dirty="0">
              <a:latin typeface="Times New Roman"/>
              <a:cs typeface="Times New Roman"/>
            </a:endParaRPr>
          </a:p>
          <a:p>
            <a:pPr marL="608330" indent="-247650">
              <a:lnSpc>
                <a:spcPct val="100000"/>
              </a:lnSpc>
              <a:buFont typeface="Arial MT"/>
              <a:buChar char="•"/>
              <a:tabLst>
                <a:tab pos="608330" algn="l"/>
              </a:tabLst>
            </a:pPr>
            <a:r>
              <a:rPr sz="2000" dirty="0">
                <a:solidFill>
                  <a:srgbClr val="2E3192"/>
                </a:solidFill>
                <a:latin typeface="Times New Roman"/>
                <a:cs typeface="Times New Roman"/>
              </a:rPr>
              <a:t>Literature</a:t>
            </a:r>
            <a:r>
              <a:rPr sz="2000" spc="-50" dirty="0">
                <a:solidFill>
                  <a:srgbClr val="2E3192"/>
                </a:solidFill>
                <a:latin typeface="Times New Roman"/>
                <a:cs typeface="Times New Roman"/>
              </a:rPr>
              <a:t> </a:t>
            </a:r>
            <a:r>
              <a:rPr sz="2000" spc="-10" dirty="0">
                <a:solidFill>
                  <a:srgbClr val="2E3192"/>
                </a:solidFill>
                <a:latin typeface="Times New Roman"/>
                <a:cs typeface="Times New Roman"/>
              </a:rPr>
              <a:t>Survey</a:t>
            </a:r>
            <a:endParaRPr sz="2000" dirty="0">
              <a:latin typeface="Times New Roman"/>
              <a:cs typeface="Times New Roman"/>
            </a:endParaRPr>
          </a:p>
          <a:p>
            <a:pPr marL="608330" indent="-247650">
              <a:lnSpc>
                <a:spcPct val="100000"/>
              </a:lnSpc>
              <a:buFont typeface="Arial MT"/>
              <a:buChar char="•"/>
              <a:tabLst>
                <a:tab pos="608330" algn="l"/>
              </a:tabLst>
            </a:pPr>
            <a:r>
              <a:rPr sz="2000" dirty="0">
                <a:solidFill>
                  <a:srgbClr val="2E3192"/>
                </a:solidFill>
                <a:latin typeface="Times New Roman"/>
                <a:cs typeface="Times New Roman"/>
              </a:rPr>
              <a:t>Proposed</a:t>
            </a:r>
            <a:r>
              <a:rPr sz="2000" spc="-40" dirty="0">
                <a:solidFill>
                  <a:srgbClr val="2E3192"/>
                </a:solidFill>
                <a:latin typeface="Times New Roman"/>
                <a:cs typeface="Times New Roman"/>
              </a:rPr>
              <a:t> </a:t>
            </a:r>
            <a:r>
              <a:rPr sz="2000" spc="-20" dirty="0">
                <a:solidFill>
                  <a:srgbClr val="2E3192"/>
                </a:solidFill>
                <a:latin typeface="Times New Roman"/>
                <a:cs typeface="Times New Roman"/>
              </a:rPr>
              <a:t>Work</a:t>
            </a:r>
            <a:endParaRPr sz="2000" dirty="0">
              <a:latin typeface="Times New Roman"/>
              <a:cs typeface="Times New Roman"/>
            </a:endParaRPr>
          </a:p>
          <a:p>
            <a:pPr marL="608330" indent="-247650">
              <a:lnSpc>
                <a:spcPct val="100000"/>
              </a:lnSpc>
              <a:buFont typeface="Arial MT"/>
              <a:buChar char="•"/>
              <a:tabLst>
                <a:tab pos="608330" algn="l"/>
              </a:tabLst>
            </a:pPr>
            <a:r>
              <a:rPr sz="2000" dirty="0">
                <a:solidFill>
                  <a:srgbClr val="2E3192"/>
                </a:solidFill>
                <a:latin typeface="Times New Roman"/>
                <a:cs typeface="Times New Roman"/>
              </a:rPr>
              <a:t>Methodology &amp;</a:t>
            </a:r>
            <a:r>
              <a:rPr sz="2000" spc="-5" dirty="0">
                <a:solidFill>
                  <a:srgbClr val="2E3192"/>
                </a:solidFill>
                <a:latin typeface="Times New Roman"/>
                <a:cs typeface="Times New Roman"/>
              </a:rPr>
              <a:t> </a:t>
            </a:r>
            <a:r>
              <a:rPr sz="2000" spc="-10" dirty="0">
                <a:solidFill>
                  <a:srgbClr val="2E3192"/>
                </a:solidFill>
                <a:latin typeface="Times New Roman"/>
                <a:cs typeface="Times New Roman"/>
              </a:rPr>
              <a:t>Implementation</a:t>
            </a:r>
            <a:endParaRPr sz="2000" dirty="0">
              <a:latin typeface="Times New Roman"/>
              <a:cs typeface="Times New Roman"/>
            </a:endParaRPr>
          </a:p>
          <a:p>
            <a:pPr marL="608330" indent="-247650">
              <a:lnSpc>
                <a:spcPct val="100000"/>
              </a:lnSpc>
              <a:buFont typeface="Arial MT"/>
              <a:buChar char="•"/>
              <a:tabLst>
                <a:tab pos="608330" algn="l"/>
              </a:tabLst>
            </a:pPr>
            <a:r>
              <a:rPr sz="2000" dirty="0">
                <a:solidFill>
                  <a:srgbClr val="2E3192"/>
                </a:solidFill>
                <a:latin typeface="Times New Roman"/>
                <a:cs typeface="Times New Roman"/>
              </a:rPr>
              <a:t>Results</a:t>
            </a:r>
            <a:r>
              <a:rPr sz="2000" spc="-20" dirty="0">
                <a:solidFill>
                  <a:srgbClr val="2E3192"/>
                </a:solidFill>
                <a:latin typeface="Times New Roman"/>
                <a:cs typeface="Times New Roman"/>
              </a:rPr>
              <a:t> </a:t>
            </a:r>
            <a:r>
              <a:rPr sz="2000" dirty="0">
                <a:solidFill>
                  <a:srgbClr val="2E3192"/>
                </a:solidFill>
                <a:latin typeface="Times New Roman"/>
                <a:cs typeface="Times New Roman"/>
              </a:rPr>
              <a:t>&amp;</a:t>
            </a:r>
            <a:r>
              <a:rPr sz="2000" spc="-20" dirty="0">
                <a:solidFill>
                  <a:srgbClr val="2E3192"/>
                </a:solidFill>
                <a:latin typeface="Times New Roman"/>
                <a:cs typeface="Times New Roman"/>
              </a:rPr>
              <a:t> </a:t>
            </a:r>
            <a:r>
              <a:rPr sz="2000" spc="-10" dirty="0">
                <a:solidFill>
                  <a:srgbClr val="2E3192"/>
                </a:solidFill>
                <a:latin typeface="Times New Roman"/>
                <a:cs typeface="Times New Roman"/>
              </a:rPr>
              <a:t>Discussions</a:t>
            </a:r>
            <a:endParaRPr sz="2000" dirty="0">
              <a:latin typeface="Times New Roman"/>
              <a:cs typeface="Times New Roman"/>
            </a:endParaRPr>
          </a:p>
          <a:p>
            <a:pPr marL="608330" indent="-247650">
              <a:lnSpc>
                <a:spcPct val="100000"/>
              </a:lnSpc>
              <a:buFont typeface="Arial MT"/>
              <a:buChar char="•"/>
              <a:tabLst>
                <a:tab pos="608330" algn="l"/>
              </a:tabLst>
            </a:pPr>
            <a:r>
              <a:rPr sz="2000" spc="-10" dirty="0">
                <a:solidFill>
                  <a:srgbClr val="2E3192"/>
                </a:solidFill>
                <a:latin typeface="Times New Roman"/>
                <a:cs typeface="Times New Roman"/>
              </a:rPr>
              <a:t>Conclusion</a:t>
            </a:r>
            <a:endParaRPr sz="2000" dirty="0">
              <a:latin typeface="Times New Roman"/>
              <a:cs typeface="Times New Roman"/>
            </a:endParaRPr>
          </a:p>
          <a:p>
            <a:pPr marL="608330" indent="-247650">
              <a:lnSpc>
                <a:spcPct val="100000"/>
              </a:lnSpc>
              <a:buFont typeface="Arial MT"/>
              <a:buChar char="•"/>
              <a:tabLst>
                <a:tab pos="608330" algn="l"/>
              </a:tabLst>
            </a:pPr>
            <a:r>
              <a:rPr sz="2000" spc="-10" dirty="0">
                <a:solidFill>
                  <a:srgbClr val="2E3192"/>
                </a:solidFill>
                <a:latin typeface="Times New Roman"/>
                <a:cs typeface="Times New Roman"/>
              </a:rPr>
              <a:t>Reference</a:t>
            </a:r>
            <a:endParaRPr sz="2000" dirty="0">
              <a:latin typeface="Times New Roman"/>
              <a:cs typeface="Times New Roman"/>
            </a:endParaRPr>
          </a:p>
        </p:txBody>
      </p:sp>
      <p:pic>
        <p:nvPicPr>
          <p:cNvPr id="14" name="object 14"/>
          <p:cNvPicPr/>
          <p:nvPr/>
        </p:nvPicPr>
        <p:blipFill>
          <a:blip r:embed="rId3" cstate="print"/>
          <a:stretch>
            <a:fillRect/>
          </a:stretch>
        </p:blipFill>
        <p:spPr>
          <a:xfrm>
            <a:off x="539157" y="0"/>
            <a:ext cx="801990" cy="809627"/>
          </a:xfrm>
          <a:prstGeom prst="rect">
            <a:avLst/>
          </a:prstGeom>
        </p:spPr>
      </p:pic>
      <p:sp>
        <p:nvSpPr>
          <p:cNvPr id="15" name="object 15"/>
          <p:cNvSpPr txBox="1">
            <a:spLocks noGrp="1"/>
          </p:cNvSpPr>
          <p:nvPr>
            <p:ph type="sldNum" sz="quarter" idx="7"/>
          </p:nvPr>
        </p:nvSpPr>
        <p:spPr>
          <a:prstGeom prst="rect">
            <a:avLst/>
          </a:prstGeom>
        </p:spPr>
        <p:txBody>
          <a:bodyPr vert="horz" wrap="square" lIns="0" tIns="0" rIns="0" bIns="0" rtlCol="0">
            <a:spAutoFit/>
          </a:bodyPr>
          <a:lstStyle/>
          <a:p>
            <a:pPr marL="102235">
              <a:lnSpc>
                <a:spcPts val="1430"/>
              </a:lnSpc>
            </a:pPr>
            <a:fld id="{81D60167-4931-47E6-BA6A-407CBD079E47}" type="slidenum">
              <a:rPr spc="-50" dirty="0"/>
              <a:t>2</a:t>
            </a:fld>
            <a:endParaRPr spc="-5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12700">
              <a:lnSpc>
                <a:spcPct val="100000"/>
              </a:lnSpc>
              <a:spcBef>
                <a:spcPts val="100"/>
              </a:spcBef>
            </a:pPr>
            <a:r>
              <a:rPr u="none" spc="-10" dirty="0"/>
              <a:t>Abstract</a:t>
            </a:r>
          </a:p>
        </p:txBody>
      </p:sp>
      <p:pic>
        <p:nvPicPr>
          <p:cNvPr id="4" name="object 4"/>
          <p:cNvPicPr/>
          <p:nvPr/>
        </p:nvPicPr>
        <p:blipFill>
          <a:blip r:embed="rId2" cstate="print"/>
          <a:stretch>
            <a:fillRect/>
          </a:stretch>
        </p:blipFill>
        <p:spPr>
          <a:xfrm>
            <a:off x="539157" y="0"/>
            <a:ext cx="801990" cy="809627"/>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02235">
              <a:lnSpc>
                <a:spcPts val="1430"/>
              </a:lnSpc>
            </a:pPr>
            <a:fld id="{81D60167-4931-47E6-BA6A-407CBD079E47}" type="slidenum">
              <a:rPr spc="-50" dirty="0"/>
              <a:t>3</a:t>
            </a:fld>
            <a:endParaRPr spc="-50" dirty="0"/>
          </a:p>
        </p:txBody>
      </p:sp>
      <p:sp>
        <p:nvSpPr>
          <p:cNvPr id="8" name="TextBox 7">
            <a:extLst>
              <a:ext uri="{FF2B5EF4-FFF2-40B4-BE49-F238E27FC236}">
                <a16:creationId xmlns:a16="http://schemas.microsoft.com/office/drawing/2014/main" xmlns="" id="{897BE9F2-BCED-A33A-1D47-C22D321D31DA}"/>
              </a:ext>
            </a:extLst>
          </p:cNvPr>
          <p:cNvSpPr txBox="1"/>
          <p:nvPr/>
        </p:nvSpPr>
        <p:spPr>
          <a:xfrm>
            <a:off x="2209800" y="1981200"/>
            <a:ext cx="6096000" cy="369332"/>
          </a:xfrm>
          <a:prstGeom prst="rect">
            <a:avLst/>
          </a:prstGeom>
          <a:noFill/>
        </p:spPr>
        <p:txBody>
          <a:bodyPr wrap="square">
            <a:spAutoFit/>
          </a:bodyPr>
          <a:lstStyle/>
          <a:p>
            <a:endParaRPr lang="en-IN" dirty="0"/>
          </a:p>
        </p:txBody>
      </p:sp>
      <p:sp>
        <p:nvSpPr>
          <p:cNvPr id="13" name="TextBox 12">
            <a:extLst>
              <a:ext uri="{FF2B5EF4-FFF2-40B4-BE49-F238E27FC236}">
                <a16:creationId xmlns:a16="http://schemas.microsoft.com/office/drawing/2014/main" xmlns="" id="{D60395FC-7884-E4C7-3F6B-586ED92C7B5C}"/>
              </a:ext>
            </a:extLst>
          </p:cNvPr>
          <p:cNvSpPr txBox="1"/>
          <p:nvPr/>
        </p:nvSpPr>
        <p:spPr>
          <a:xfrm>
            <a:off x="838200" y="1066800"/>
            <a:ext cx="10546052" cy="5565947"/>
          </a:xfrm>
          <a:prstGeom prst="rect">
            <a:avLst/>
          </a:prstGeom>
          <a:noFill/>
        </p:spPr>
        <p:txBody>
          <a:bodyPr wrap="square">
            <a:spAutoFit/>
          </a:bodyPr>
          <a:lstStyle/>
          <a:p>
            <a:pPr marL="800100" lvl="1" indent="-342900">
              <a:lnSpc>
                <a:spcPct val="150000"/>
              </a:lnSpc>
              <a:buFont typeface="Arial" pitchFamily="34" charset="0"/>
              <a:buChar char="•"/>
            </a:pPr>
            <a:r>
              <a:rPr lang="en-US" sz="2400" dirty="0" smtClean="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web-based platform to teach </a:t>
            </a:r>
            <a:r>
              <a:rPr lang="en-US" sz="2400" b="1" dirty="0">
                <a:latin typeface="Times New Roman" panose="02020603050405020304" pitchFamily="18" charset="0"/>
                <a:cs typeface="Times New Roman" panose="02020603050405020304" pitchFamily="18" charset="0"/>
              </a:rPr>
              <a:t>American Sign Language (ASL)</a:t>
            </a:r>
            <a:r>
              <a:rPr lang="en-US" sz="2400" dirty="0">
                <a:latin typeface="Times New Roman" panose="02020603050405020304" pitchFamily="18" charset="0"/>
                <a:cs typeface="Times New Roman" panose="02020603050405020304" pitchFamily="18" charset="0"/>
              </a:rPr>
              <a:t> to specially-abled individuals and their </a:t>
            </a:r>
            <a:r>
              <a:rPr lang="en-US" sz="2400" dirty="0" smtClean="0">
                <a:latin typeface="Times New Roman" panose="02020603050405020304" pitchFamily="18" charset="0"/>
                <a:cs typeface="Times New Roman" panose="02020603050405020304" pitchFamily="18" charset="0"/>
              </a:rPr>
              <a:t>families.</a:t>
            </a:r>
          </a:p>
          <a:p>
            <a:pPr marL="800100" lvl="1" indent="-342900">
              <a:lnSpc>
                <a:spcPct val="150000"/>
              </a:lnSpc>
              <a:buFont typeface="Arial" pitchFamily="34" charset="0"/>
              <a:buChar char="•"/>
            </a:pPr>
            <a:r>
              <a:rPr lang="en-US" sz="2400" dirty="0" smtClean="0">
                <a:latin typeface="Times New Roman" panose="02020603050405020304" pitchFamily="18" charset="0"/>
                <a:cs typeface="Times New Roman" panose="02020603050405020304" pitchFamily="18" charset="0"/>
              </a:rPr>
              <a:t>Inspired </a:t>
            </a:r>
            <a:r>
              <a:rPr lang="en-US" sz="2400" dirty="0">
                <a:latin typeface="Times New Roman" panose="02020603050405020304" pitchFamily="18" charset="0"/>
                <a:cs typeface="Times New Roman" panose="02020603050405020304" pitchFamily="18" charset="0"/>
              </a:rPr>
              <a:t>by interactive learning platforms like </a:t>
            </a:r>
            <a:r>
              <a:rPr lang="en-US" sz="2400" dirty="0" err="1" smtClean="0">
                <a:latin typeface="Times New Roman" panose="02020603050405020304" pitchFamily="18" charset="0"/>
                <a:cs typeface="Times New Roman" panose="02020603050405020304" pitchFamily="18" charset="0"/>
              </a:rPr>
              <a:t>Duolingo</a:t>
            </a:r>
            <a:r>
              <a:rPr lang="en-US" sz="2400" dirty="0" smtClean="0">
                <a:latin typeface="Times New Roman" panose="02020603050405020304" pitchFamily="18" charset="0"/>
                <a:cs typeface="Times New Roman" panose="02020603050405020304" pitchFamily="18" charset="0"/>
              </a:rPr>
              <a:t>.</a:t>
            </a:r>
          </a:p>
          <a:p>
            <a:pPr marL="800100" lvl="1" indent="-342900">
              <a:lnSpc>
                <a:spcPct val="150000"/>
              </a:lnSpc>
              <a:buFont typeface="Arial" pitchFamily="34" charset="0"/>
              <a:buChar char="•"/>
            </a:pPr>
            <a:r>
              <a:rPr lang="en-US" sz="2400" b="1" dirty="0" smtClean="0">
                <a:latin typeface="Times New Roman" panose="02020603050405020304" pitchFamily="18" charset="0"/>
                <a:cs typeface="Times New Roman" panose="02020603050405020304" pitchFamily="18" charset="0"/>
              </a:rPr>
              <a:t>Duration</a:t>
            </a:r>
            <a:r>
              <a:rPr lang="en-US" sz="2400" dirty="0">
                <a:latin typeface="Times New Roman" panose="02020603050405020304" pitchFamily="18" charset="0"/>
                <a:cs typeface="Times New Roman" panose="02020603050405020304" pitchFamily="18" charset="0"/>
              </a:rPr>
              <a:t>: Comprehensive </a:t>
            </a:r>
            <a:r>
              <a:rPr lang="en-US" sz="2400" b="1" dirty="0">
                <a:latin typeface="Times New Roman" panose="02020603050405020304" pitchFamily="18" charset="0"/>
                <a:cs typeface="Times New Roman" panose="02020603050405020304" pitchFamily="18" charset="0"/>
              </a:rPr>
              <a:t>4-week </a:t>
            </a:r>
            <a:r>
              <a:rPr lang="en-US" sz="2400" b="1" dirty="0" smtClean="0">
                <a:latin typeface="Times New Roman" panose="02020603050405020304" pitchFamily="18" charset="0"/>
                <a:cs typeface="Times New Roman" panose="02020603050405020304" pitchFamily="18" charset="0"/>
              </a:rPr>
              <a:t>course</a:t>
            </a:r>
            <a:r>
              <a:rPr lang="en-US" sz="2400" dirty="0" smtClean="0">
                <a:latin typeface="Times New Roman" panose="02020603050405020304" pitchFamily="18" charset="0"/>
                <a:cs typeface="Times New Roman" panose="02020603050405020304" pitchFamily="18" charset="0"/>
              </a:rPr>
              <a:t>.</a:t>
            </a:r>
          </a:p>
          <a:p>
            <a:pPr marL="800100" lvl="1" indent="-342900">
              <a:lnSpc>
                <a:spcPct val="150000"/>
              </a:lnSpc>
              <a:buFont typeface="Arial" pitchFamily="34" charset="0"/>
              <a:buChar char="•"/>
            </a:pPr>
            <a:r>
              <a:rPr lang="en-US" sz="2400" b="1" dirty="0" smtClean="0">
                <a:latin typeface="Times New Roman" panose="02020603050405020304" pitchFamily="18" charset="0"/>
                <a:cs typeface="Times New Roman" panose="02020603050405020304" pitchFamily="18" charset="0"/>
              </a:rPr>
              <a:t>Progression</a:t>
            </a:r>
            <a:r>
              <a:rPr lang="en-US" sz="2400" dirty="0">
                <a:latin typeface="Times New Roman" panose="02020603050405020304" pitchFamily="18" charset="0"/>
                <a:cs typeface="Times New Roman" panose="02020603050405020304" pitchFamily="18" charset="0"/>
              </a:rPr>
              <a:t>: From </a:t>
            </a:r>
            <a:r>
              <a:rPr lang="en-US" sz="2400" b="1" dirty="0">
                <a:latin typeface="Times New Roman" panose="02020603050405020304" pitchFamily="18" charset="0"/>
                <a:cs typeface="Times New Roman" panose="02020603050405020304" pitchFamily="18" charset="0"/>
              </a:rPr>
              <a:t>basic gestures</a:t>
            </a:r>
            <a:r>
              <a:rPr lang="en-US" sz="2400" dirty="0">
                <a:latin typeface="Times New Roman" panose="02020603050405020304" pitchFamily="18" charset="0"/>
                <a:cs typeface="Times New Roman" panose="02020603050405020304" pitchFamily="18" charset="0"/>
              </a:rPr>
              <a:t> to </a:t>
            </a:r>
            <a:r>
              <a:rPr lang="en-US" sz="2400" b="1" dirty="0">
                <a:latin typeface="Times New Roman" panose="02020603050405020304" pitchFamily="18" charset="0"/>
                <a:cs typeface="Times New Roman" panose="02020603050405020304" pitchFamily="18" charset="0"/>
              </a:rPr>
              <a:t>full </a:t>
            </a:r>
            <a:r>
              <a:rPr lang="en-US" sz="2400" b="1" dirty="0" smtClean="0">
                <a:latin typeface="Times New Roman" panose="02020603050405020304" pitchFamily="18" charset="0"/>
                <a:cs typeface="Times New Roman" panose="02020603050405020304" pitchFamily="18" charset="0"/>
              </a:rPr>
              <a:t>conversations</a:t>
            </a:r>
            <a:r>
              <a:rPr lang="en-US" sz="2400" dirty="0" smtClean="0">
                <a:latin typeface="Times New Roman" panose="02020603050405020304" pitchFamily="18" charset="0"/>
                <a:cs typeface="Times New Roman" panose="02020603050405020304" pitchFamily="18" charset="0"/>
              </a:rPr>
              <a:t>.</a:t>
            </a:r>
          </a:p>
          <a:p>
            <a:pPr marL="800100" lvl="1" indent="-342900">
              <a:lnSpc>
                <a:spcPct val="150000"/>
              </a:lnSpc>
              <a:buFont typeface="Arial" pitchFamily="34" charset="0"/>
              <a:buChar char="•"/>
            </a:pPr>
            <a:r>
              <a:rPr lang="en-US" sz="2400" dirty="0" smtClean="0">
                <a:latin typeface="Times New Roman" panose="02020603050405020304" pitchFamily="18" charset="0"/>
                <a:cs typeface="Times New Roman" panose="02020603050405020304" pitchFamily="18" charset="0"/>
              </a:rPr>
              <a:t>Includes </a:t>
            </a:r>
            <a:r>
              <a:rPr lang="en-US" sz="2400" b="1" dirty="0">
                <a:latin typeface="Times New Roman" panose="02020603050405020304" pitchFamily="18" charset="0"/>
                <a:cs typeface="Times New Roman" panose="02020603050405020304" pitchFamily="18" charset="0"/>
              </a:rPr>
              <a:t>daily interactive assignments</a:t>
            </a:r>
            <a:r>
              <a:rPr lang="en-US" sz="2400" dirty="0">
                <a:latin typeface="Times New Roman" panose="02020603050405020304" pitchFamily="18" charset="0"/>
                <a:cs typeface="Times New Roman" panose="02020603050405020304" pitchFamily="18" charset="0"/>
              </a:rPr>
              <a:t> and </a:t>
            </a:r>
            <a:r>
              <a:rPr lang="en-US" sz="2400" b="1" dirty="0">
                <a:latin typeface="Times New Roman" panose="02020603050405020304" pitchFamily="18" charset="0"/>
                <a:cs typeface="Times New Roman" panose="02020603050405020304" pitchFamily="18" charset="0"/>
              </a:rPr>
              <a:t>weekly </a:t>
            </a:r>
            <a:r>
              <a:rPr lang="en-US" sz="2400" b="1" dirty="0" smtClean="0">
                <a:latin typeface="Times New Roman" panose="02020603050405020304" pitchFamily="18" charset="0"/>
                <a:cs typeface="Times New Roman" panose="02020603050405020304" pitchFamily="18" charset="0"/>
              </a:rPr>
              <a:t>assessments</a:t>
            </a:r>
            <a:r>
              <a:rPr lang="en-US" sz="2400" dirty="0" smtClean="0">
                <a:latin typeface="Times New Roman" panose="02020603050405020304" pitchFamily="18" charset="0"/>
                <a:cs typeface="Times New Roman" panose="02020603050405020304" pitchFamily="18" charset="0"/>
              </a:rPr>
              <a:t>.</a:t>
            </a:r>
          </a:p>
          <a:p>
            <a:pPr marL="800100" lvl="1" indent="-342900">
              <a:lnSpc>
                <a:spcPct val="150000"/>
              </a:lnSpc>
              <a:buFont typeface="Arial" pitchFamily="34" charset="0"/>
              <a:buChar char="•"/>
            </a:pPr>
            <a:r>
              <a:rPr lang="en-US" sz="2400" dirty="0" smtClean="0">
                <a:latin typeface="Times New Roman" panose="02020603050405020304" pitchFamily="18" charset="0"/>
                <a:cs typeface="Times New Roman" panose="02020603050405020304" pitchFamily="18" charset="0"/>
              </a:rPr>
              <a:t>Advanced </a:t>
            </a:r>
            <a:r>
              <a:rPr lang="en-US" sz="2400" dirty="0">
                <a:latin typeface="Times New Roman" panose="02020603050405020304" pitchFamily="18" charset="0"/>
                <a:cs typeface="Times New Roman" panose="02020603050405020304" pitchFamily="18" charset="0"/>
              </a:rPr>
              <a:t>tool that </a:t>
            </a:r>
            <a:r>
              <a:rPr lang="en-US" sz="2400" b="1" dirty="0">
                <a:latin typeface="Times New Roman" panose="02020603050405020304" pitchFamily="18" charset="0"/>
                <a:cs typeface="Times New Roman" panose="02020603050405020304" pitchFamily="18" charset="0"/>
              </a:rPr>
              <a:t>translates user-inputted text</a:t>
            </a:r>
            <a:r>
              <a:rPr lang="en-US" sz="2400" dirty="0">
                <a:latin typeface="Times New Roman" panose="02020603050405020304" pitchFamily="18" charset="0"/>
                <a:cs typeface="Times New Roman" panose="02020603050405020304" pitchFamily="18" charset="0"/>
              </a:rPr>
              <a:t> into corresponding </a:t>
            </a:r>
            <a:r>
              <a:rPr lang="en-US" sz="2400" b="1" dirty="0">
                <a:latin typeface="Times New Roman" panose="02020603050405020304" pitchFamily="18" charset="0"/>
                <a:cs typeface="Times New Roman" panose="02020603050405020304" pitchFamily="18" charset="0"/>
              </a:rPr>
              <a:t>sign language </a:t>
            </a:r>
            <a:r>
              <a:rPr lang="en-US" sz="2400" b="1" dirty="0" smtClean="0">
                <a:latin typeface="Times New Roman" panose="02020603050405020304" pitchFamily="18" charset="0"/>
                <a:cs typeface="Times New Roman" panose="02020603050405020304" pitchFamily="18" charset="0"/>
              </a:rPr>
              <a:t>gestures</a:t>
            </a:r>
            <a:r>
              <a:rPr lang="en-US" sz="2400" dirty="0" smtClean="0">
                <a:latin typeface="Times New Roman" panose="02020603050405020304" pitchFamily="18" charset="0"/>
                <a:cs typeface="Times New Roman" panose="02020603050405020304" pitchFamily="18" charset="0"/>
              </a:rPr>
              <a:t>.</a:t>
            </a:r>
          </a:p>
          <a:p>
            <a:pPr marL="800100" lvl="1" indent="-342900">
              <a:lnSpc>
                <a:spcPct val="150000"/>
              </a:lnSpc>
              <a:buFont typeface="Arial" pitchFamily="34" charset="0"/>
              <a:buChar char="•"/>
            </a:pPr>
            <a:r>
              <a:rPr lang="en-US" sz="2400" dirty="0" smtClean="0">
                <a:latin typeface="Times New Roman" panose="02020603050405020304" pitchFamily="18" charset="0"/>
                <a:cs typeface="Times New Roman" panose="02020603050405020304" pitchFamily="18" charset="0"/>
              </a:rPr>
              <a:t>Foster </a:t>
            </a:r>
            <a:r>
              <a:rPr lang="en-US" sz="2400" b="1" dirty="0">
                <a:latin typeface="Times New Roman" panose="02020603050405020304" pitchFamily="18" charset="0"/>
                <a:cs typeface="Times New Roman" panose="02020603050405020304" pitchFamily="18" charset="0"/>
              </a:rPr>
              <a:t>communication skills</a:t>
            </a:r>
            <a:r>
              <a:rPr lang="en-US" sz="2400" dirty="0">
                <a:latin typeface="Times New Roman" panose="02020603050405020304" pitchFamily="18" charset="0"/>
                <a:cs typeface="Times New Roman" panose="02020603050405020304" pitchFamily="18" charset="0"/>
              </a:rPr>
              <a:t> in an </a:t>
            </a:r>
            <a:r>
              <a:rPr lang="en-US" sz="2400" b="1" dirty="0">
                <a:latin typeface="Times New Roman" panose="02020603050405020304" pitchFamily="18" charset="0"/>
                <a:cs typeface="Times New Roman" panose="02020603050405020304" pitchFamily="18" charset="0"/>
              </a:rPr>
              <a:t>engaging and accessible</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manner.</a:t>
            </a:r>
          </a:p>
          <a:p>
            <a:pPr marL="800100" lvl="1" indent="-342900">
              <a:lnSpc>
                <a:spcPct val="150000"/>
              </a:lnSpc>
              <a:buFont typeface="Arial" pitchFamily="34" charset="0"/>
              <a:buChar char="•"/>
            </a:pPr>
            <a:r>
              <a:rPr lang="en-US" sz="2400" dirty="0" smtClean="0">
                <a:latin typeface="Times New Roman" panose="02020603050405020304" pitchFamily="18" charset="0"/>
                <a:cs typeface="Times New Roman" panose="02020603050405020304" pitchFamily="18" charset="0"/>
              </a:rPr>
              <a:t>Break </a:t>
            </a:r>
            <a:r>
              <a:rPr lang="en-US" sz="2400" b="1" dirty="0">
                <a:latin typeface="Times New Roman" panose="02020603050405020304" pitchFamily="18" charset="0"/>
                <a:cs typeface="Times New Roman" panose="02020603050405020304" pitchFamily="18" charset="0"/>
              </a:rPr>
              <a:t>language barriers</a:t>
            </a:r>
            <a:r>
              <a:rPr lang="en-US" sz="2400" dirty="0">
                <a:latin typeface="Times New Roman" panose="02020603050405020304" pitchFamily="18" charset="0"/>
                <a:cs typeface="Times New Roman" panose="02020603050405020304" pitchFamily="18" charset="0"/>
              </a:rPr>
              <a:t> and promote </a:t>
            </a:r>
            <a:r>
              <a:rPr lang="en-US" sz="2400" b="1" dirty="0">
                <a:latin typeface="Times New Roman" panose="02020603050405020304" pitchFamily="18" charset="0"/>
                <a:cs typeface="Times New Roman" panose="02020603050405020304" pitchFamily="18" charset="0"/>
              </a:rPr>
              <a:t>inclusivity</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1349990" cy="2752725"/>
            <a:chOff x="0" y="0"/>
            <a:chExt cx="11349990" cy="2752725"/>
          </a:xfrm>
        </p:grpSpPr>
        <p:sp>
          <p:nvSpPr>
            <p:cNvPr id="3" name="object 3"/>
            <p:cNvSpPr/>
            <p:nvPr/>
          </p:nvSpPr>
          <p:spPr>
            <a:xfrm>
              <a:off x="3012904" y="800199"/>
              <a:ext cx="8337550" cy="0"/>
            </a:xfrm>
            <a:custGeom>
              <a:avLst/>
              <a:gdLst/>
              <a:ahLst/>
              <a:cxnLst/>
              <a:rect l="l" t="t" r="r" b="b"/>
              <a:pathLst>
                <a:path w="8337550">
                  <a:moveTo>
                    <a:pt x="0" y="0"/>
                  </a:moveTo>
                  <a:lnTo>
                    <a:pt x="8336965" y="0"/>
                  </a:lnTo>
                </a:path>
              </a:pathLst>
            </a:custGeom>
            <a:ln w="38099">
              <a:solidFill>
                <a:srgbClr val="FFC000"/>
              </a:solidFill>
            </a:ln>
          </p:spPr>
          <p:txBody>
            <a:bodyPr wrap="square" lIns="0" tIns="0" rIns="0" bIns="0" rtlCol="0"/>
            <a:lstStyle/>
            <a:p>
              <a:endParaRPr/>
            </a:p>
          </p:txBody>
        </p:sp>
        <p:pic>
          <p:nvPicPr>
            <p:cNvPr id="4" name="object 4"/>
            <p:cNvPicPr/>
            <p:nvPr/>
          </p:nvPicPr>
          <p:blipFill>
            <a:blip r:embed="rId2" cstate="print"/>
            <a:stretch>
              <a:fillRect/>
            </a:stretch>
          </p:blipFill>
          <p:spPr>
            <a:xfrm>
              <a:off x="539157" y="0"/>
              <a:ext cx="801990" cy="809627"/>
            </a:xfrm>
            <a:prstGeom prst="rect">
              <a:avLst/>
            </a:prstGeom>
          </p:spPr>
        </p:pic>
      </p:grpSp>
      <p:sp>
        <p:nvSpPr>
          <p:cNvPr id="5" name="object 5"/>
          <p:cNvSpPr txBox="1">
            <a:spLocks noGrp="1"/>
          </p:cNvSpPr>
          <p:nvPr>
            <p:ph type="title"/>
          </p:nvPr>
        </p:nvSpPr>
        <p:spPr>
          <a:prstGeom prst="rect">
            <a:avLst/>
          </a:prstGeom>
        </p:spPr>
        <p:txBody>
          <a:bodyPr vert="horz" wrap="square" lIns="0" tIns="12700" rIns="0" bIns="0" rtlCol="0">
            <a:spAutoFit/>
          </a:bodyPr>
          <a:lstStyle/>
          <a:p>
            <a:pPr marL="320040">
              <a:lnSpc>
                <a:spcPct val="100000"/>
              </a:lnSpc>
              <a:spcBef>
                <a:spcPts val="100"/>
              </a:spcBef>
            </a:pPr>
            <a:r>
              <a:rPr u="none" spc="-10" dirty="0"/>
              <a:t>Introduction</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02235">
              <a:lnSpc>
                <a:spcPts val="1430"/>
              </a:lnSpc>
            </a:pPr>
            <a:fld id="{81D60167-4931-47E6-BA6A-407CBD079E47}" type="slidenum">
              <a:rPr spc="-50" dirty="0"/>
              <a:t>4</a:t>
            </a:fld>
            <a:endParaRPr spc="-50" dirty="0"/>
          </a:p>
        </p:txBody>
      </p:sp>
      <p:sp>
        <p:nvSpPr>
          <p:cNvPr id="10" name="TextBox 9">
            <a:extLst>
              <a:ext uri="{FF2B5EF4-FFF2-40B4-BE49-F238E27FC236}">
                <a16:creationId xmlns:a16="http://schemas.microsoft.com/office/drawing/2014/main" xmlns="" id="{6F8DEEAE-63D2-2C11-D526-BEEBBEFE0B84}"/>
              </a:ext>
            </a:extLst>
          </p:cNvPr>
          <p:cNvSpPr txBox="1"/>
          <p:nvPr/>
        </p:nvSpPr>
        <p:spPr>
          <a:xfrm>
            <a:off x="762000" y="938212"/>
            <a:ext cx="10820400" cy="5632311"/>
          </a:xfrm>
          <a:prstGeom prst="rect">
            <a:avLst/>
          </a:prstGeom>
          <a:noFill/>
        </p:spPr>
        <p:txBody>
          <a:bodyPr wrap="square">
            <a:spAutoFit/>
          </a:bodyPr>
          <a:lstStyle/>
          <a:p>
            <a:pPr marL="800100" lvl="1" indent="-342900">
              <a:lnSpc>
                <a:spcPct val="150000"/>
              </a:lnSpc>
              <a:buFont typeface="Arial" pitchFamily="34" charset="0"/>
              <a:buChar char="•"/>
            </a:pPr>
            <a:r>
              <a:rPr lang="en-US" sz="2400" dirty="0" smtClean="0">
                <a:latin typeface="Times New Roman" panose="02020603050405020304" pitchFamily="18" charset="0"/>
                <a:cs typeface="Times New Roman" panose="02020603050405020304" pitchFamily="18" charset="0"/>
              </a:rPr>
              <a:t>Communication </a:t>
            </a:r>
            <a:r>
              <a:rPr lang="en-US" sz="2400" dirty="0">
                <a:latin typeface="Times New Roman" panose="02020603050405020304" pitchFamily="18" charset="0"/>
                <a:cs typeface="Times New Roman" panose="02020603050405020304" pitchFamily="18" charset="0"/>
              </a:rPr>
              <a:t>is fundamental to human interaction, yet specially-abled individuals often face significant challenges in expressing themselves due to limited accessible resources for learning sign language. </a:t>
            </a:r>
            <a:r>
              <a:rPr lang="en-US" sz="2400" dirty="0">
                <a:latin typeface="Times New Roman" panose="02020603050405020304" pitchFamily="18" charset="0"/>
                <a:cs typeface="Times New Roman" panose="02020603050405020304" pitchFamily="18" charset="0"/>
              </a:rPr>
              <a:t>Traditional methods are often time-consuming and lack interactivity, hindering engagement and learning progress.</a:t>
            </a:r>
          </a:p>
          <a:p>
            <a:pPr marL="800100" lvl="1" indent="-342900">
              <a:lnSpc>
                <a:spcPct val="150000"/>
              </a:lnSpc>
              <a:buFont typeface="Arial" pitchFamily="34" charset="0"/>
              <a:buChar char="•"/>
            </a:pPr>
            <a:r>
              <a:rPr lang="en-US" sz="2400" dirty="0" err="1">
                <a:latin typeface="Times New Roman" panose="02020603050405020304" pitchFamily="18" charset="0"/>
                <a:cs typeface="Times New Roman" panose="02020603050405020304" pitchFamily="18" charset="0"/>
              </a:rPr>
              <a:t>SignEase</a:t>
            </a:r>
            <a:r>
              <a:rPr lang="en-US" sz="2400" dirty="0">
                <a:latin typeface="Times New Roman" panose="02020603050405020304" pitchFamily="18" charset="0"/>
                <a:cs typeface="Times New Roman" panose="02020603050405020304" pitchFamily="18" charset="0"/>
              </a:rPr>
              <a:t> addresses these limitations by providing an accessible, interactive, and user-friendly platform for learning American Sign Language (ASL). Leveraging modern web technologies and AI capabilities, </a:t>
            </a:r>
            <a:r>
              <a:rPr lang="en-US" sz="2400" dirty="0" err="1">
                <a:latin typeface="Times New Roman" panose="02020603050405020304" pitchFamily="18" charset="0"/>
                <a:cs typeface="Times New Roman" panose="02020603050405020304" pitchFamily="18" charset="0"/>
              </a:rPr>
              <a:t>SignEase</a:t>
            </a:r>
            <a:r>
              <a:rPr lang="en-US" sz="2400" dirty="0">
                <a:latin typeface="Times New Roman" panose="02020603050405020304" pitchFamily="18" charset="0"/>
                <a:cs typeface="Times New Roman" panose="02020603050405020304" pitchFamily="18" charset="0"/>
              </a:rPr>
              <a:t> offers a structured learning experience tailored for specially-abled individuals and their families, bridging the communication gap and fostering inclusivity.</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12904" y="800199"/>
            <a:ext cx="8337550" cy="0"/>
          </a:xfrm>
          <a:custGeom>
            <a:avLst/>
            <a:gdLst/>
            <a:ahLst/>
            <a:cxnLst/>
            <a:rect l="l" t="t" r="r" b="b"/>
            <a:pathLst>
              <a:path w="8337550">
                <a:moveTo>
                  <a:pt x="0" y="0"/>
                </a:moveTo>
                <a:lnTo>
                  <a:pt x="8336965" y="0"/>
                </a:lnTo>
              </a:path>
            </a:pathLst>
          </a:custGeom>
          <a:ln w="38099">
            <a:solidFill>
              <a:srgbClr val="FFC000"/>
            </a:solidFill>
          </a:ln>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52449" rIns="0" bIns="0" rtlCol="0">
            <a:spAutoFit/>
          </a:bodyPr>
          <a:lstStyle/>
          <a:p>
            <a:pPr marL="240029">
              <a:lnSpc>
                <a:spcPct val="100000"/>
              </a:lnSpc>
              <a:spcBef>
                <a:spcPts val="100"/>
              </a:spcBef>
            </a:pPr>
            <a:r>
              <a:rPr u="none" dirty="0"/>
              <a:t>Problem</a:t>
            </a:r>
            <a:r>
              <a:rPr u="none" spc="50" dirty="0"/>
              <a:t> </a:t>
            </a:r>
            <a:r>
              <a:rPr u="none" spc="-10" dirty="0"/>
              <a:t>Definition</a:t>
            </a:r>
          </a:p>
        </p:txBody>
      </p:sp>
      <p:pic>
        <p:nvPicPr>
          <p:cNvPr id="4" name="object 4"/>
          <p:cNvPicPr/>
          <p:nvPr/>
        </p:nvPicPr>
        <p:blipFill>
          <a:blip r:embed="rId2" cstate="print"/>
          <a:stretch>
            <a:fillRect/>
          </a:stretch>
        </p:blipFill>
        <p:spPr>
          <a:xfrm>
            <a:off x="539157" y="0"/>
            <a:ext cx="801990" cy="809627"/>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02235">
              <a:lnSpc>
                <a:spcPts val="1430"/>
              </a:lnSpc>
            </a:pPr>
            <a:fld id="{81D60167-4931-47E6-BA6A-407CBD079E47}" type="slidenum">
              <a:rPr spc="-50" dirty="0"/>
              <a:t>5</a:t>
            </a:fld>
            <a:endParaRPr spc="-50" dirty="0"/>
          </a:p>
        </p:txBody>
      </p:sp>
      <p:sp>
        <p:nvSpPr>
          <p:cNvPr id="11" name="Rectangle 6">
            <a:extLst>
              <a:ext uri="{FF2B5EF4-FFF2-40B4-BE49-F238E27FC236}">
                <a16:creationId xmlns:a16="http://schemas.microsoft.com/office/drawing/2014/main" xmlns="" id="{0D4A1636-2456-3682-2508-2A95864E86C3}"/>
              </a:ext>
            </a:extLst>
          </p:cNvPr>
          <p:cNvSpPr>
            <a:spLocks noChangeArrowheads="1"/>
          </p:cNvSpPr>
          <p:nvPr/>
        </p:nvSpPr>
        <p:spPr bwMode="auto">
          <a:xfrm>
            <a:off x="1066800" y="762255"/>
            <a:ext cx="10744200" cy="5493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 </a:t>
            </a:r>
            <a:endParaRPr lang="en-US" altLang="en-US" sz="2400" dirty="0" smtClean="0">
              <a:latin typeface="Times New Roman" panose="02020603050405020304" pitchFamily="18" charset="0"/>
              <a:cs typeface="Times New Roman" panose="02020603050405020304" pitchFamily="18" charset="0"/>
            </a:endParaRPr>
          </a:p>
          <a:p>
            <a:pPr marL="342900" indent="-342900">
              <a:lnSpc>
                <a:spcPct val="150000"/>
              </a:lnSpc>
              <a:buFont typeface="Arial" pitchFamily="34" charset="0"/>
              <a:buChar char="•"/>
            </a:pPr>
            <a:r>
              <a:rPr lang="en-US" sz="2400" dirty="0" smtClean="0">
                <a:latin typeface="Times New Roman" panose="02020603050405020304" pitchFamily="18" charset="0"/>
                <a:cs typeface="Times New Roman" panose="02020603050405020304" pitchFamily="18" charset="0"/>
              </a:rPr>
              <a:t>Specially-abled individuals and their families face significant communication challenges due to limited accessible and interactive resources for learning American Sign Language (ASL).</a:t>
            </a:r>
          </a:p>
          <a:p>
            <a:pPr marL="342900" indent="-342900">
              <a:lnSpc>
                <a:spcPct val="150000"/>
              </a:lnSpc>
              <a:buFont typeface="Arial" pitchFamily="34" charset="0"/>
              <a:buChar char="•"/>
            </a:pPr>
            <a:r>
              <a:rPr lang="en-US" sz="2400" dirty="0" smtClean="0">
                <a:latin typeface="Times New Roman" panose="02020603050405020304" pitchFamily="18" charset="0"/>
                <a:cs typeface="Times New Roman" panose="02020603050405020304" pitchFamily="18" charset="0"/>
              </a:rPr>
              <a:t>Existing </a:t>
            </a:r>
            <a:r>
              <a:rPr lang="en-US" sz="2400" dirty="0">
                <a:latin typeface="Times New Roman" panose="02020603050405020304" pitchFamily="18" charset="0"/>
                <a:cs typeface="Times New Roman" panose="02020603050405020304" pitchFamily="18" charset="0"/>
              </a:rPr>
              <a:t>ASL resources are often outdated, inaccessible, and lack user engagement, leading to social isolation, dependency, and barriers in </a:t>
            </a:r>
            <a:r>
              <a:rPr lang="en-US" sz="2400" dirty="0" smtClean="0">
                <a:latin typeface="Times New Roman" panose="02020603050405020304" pitchFamily="18" charset="0"/>
                <a:cs typeface="Times New Roman" panose="02020603050405020304" pitchFamily="18" charset="0"/>
              </a:rPr>
              <a:t>inclusion.</a:t>
            </a:r>
          </a:p>
          <a:p>
            <a:pPr marL="342900" indent="-342900">
              <a:lnSpc>
                <a:spcPct val="150000"/>
              </a:lnSpc>
              <a:buFont typeface="Arial" pitchFamily="34" charset="0"/>
              <a:buChar char="•"/>
            </a:pPr>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project aims to address these challenges by creating a user-friendly, interactive, and efficient platform for learning ASL, fostering better communication and inclusion.</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12904" y="770905"/>
            <a:ext cx="9037320" cy="29845"/>
          </a:xfrm>
          <a:custGeom>
            <a:avLst/>
            <a:gdLst/>
            <a:ahLst/>
            <a:cxnLst/>
            <a:rect l="l" t="t" r="r" b="b"/>
            <a:pathLst>
              <a:path w="9037320" h="29845">
                <a:moveTo>
                  <a:pt x="0" y="29292"/>
                </a:moveTo>
                <a:lnTo>
                  <a:pt x="9036761" y="0"/>
                </a:lnTo>
              </a:path>
            </a:pathLst>
          </a:custGeom>
          <a:ln w="38099">
            <a:solidFill>
              <a:srgbClr val="FFC000"/>
            </a:solidFill>
          </a:ln>
        </p:spPr>
        <p:txBody>
          <a:bodyPr wrap="square" lIns="0" tIns="0" rIns="0" bIns="0" rtlCol="0"/>
          <a:lstStyle/>
          <a:p>
            <a:endParaRPr/>
          </a:p>
        </p:txBody>
      </p:sp>
      <p:sp>
        <p:nvSpPr>
          <p:cNvPr id="3" name="object 3"/>
          <p:cNvSpPr txBox="1">
            <a:spLocks noGrp="1"/>
          </p:cNvSpPr>
          <p:nvPr>
            <p:ph type="title"/>
          </p:nvPr>
        </p:nvSpPr>
        <p:spPr>
          <a:xfrm>
            <a:off x="2949607" y="68100"/>
            <a:ext cx="2971800" cy="635000"/>
          </a:xfrm>
          <a:prstGeom prst="rect">
            <a:avLst/>
          </a:prstGeom>
        </p:spPr>
        <p:txBody>
          <a:bodyPr vert="horz" wrap="square" lIns="0" tIns="12700" rIns="0" bIns="0" rtlCol="0">
            <a:spAutoFit/>
          </a:bodyPr>
          <a:lstStyle/>
          <a:p>
            <a:pPr marL="12700">
              <a:lnSpc>
                <a:spcPct val="100000"/>
              </a:lnSpc>
              <a:spcBef>
                <a:spcPts val="100"/>
              </a:spcBef>
            </a:pPr>
            <a:r>
              <a:rPr u="none" spc="-10" dirty="0"/>
              <a:t>Objectives</a:t>
            </a:r>
          </a:p>
        </p:txBody>
      </p:sp>
      <p:pic>
        <p:nvPicPr>
          <p:cNvPr id="4" name="object 4"/>
          <p:cNvPicPr/>
          <p:nvPr/>
        </p:nvPicPr>
        <p:blipFill>
          <a:blip r:embed="rId2" cstate="print"/>
          <a:stretch>
            <a:fillRect/>
          </a:stretch>
        </p:blipFill>
        <p:spPr>
          <a:xfrm>
            <a:off x="539157" y="0"/>
            <a:ext cx="801990" cy="809627"/>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02235">
              <a:lnSpc>
                <a:spcPts val="1430"/>
              </a:lnSpc>
            </a:pPr>
            <a:fld id="{81D60167-4931-47E6-BA6A-407CBD079E47}" type="slidenum">
              <a:rPr spc="-50" dirty="0"/>
              <a:t>6</a:t>
            </a:fld>
            <a:endParaRPr spc="-50" dirty="0"/>
          </a:p>
        </p:txBody>
      </p:sp>
      <p:sp>
        <p:nvSpPr>
          <p:cNvPr id="6" name="Rectangle 1">
            <a:extLst>
              <a:ext uri="{FF2B5EF4-FFF2-40B4-BE49-F238E27FC236}">
                <a16:creationId xmlns:a16="http://schemas.microsoft.com/office/drawing/2014/main" xmlns="" id="{EFC03951-8668-B2DA-4D17-137F83496DB5}"/>
              </a:ext>
            </a:extLst>
          </p:cNvPr>
          <p:cNvSpPr>
            <a:spLocks noChangeArrowheads="1"/>
          </p:cNvSpPr>
          <p:nvPr/>
        </p:nvSpPr>
        <p:spPr bwMode="auto">
          <a:xfrm>
            <a:off x="685800" y="952310"/>
            <a:ext cx="10909349" cy="6093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lnSpc>
                <a:spcPct val="150000"/>
              </a:lnSpc>
              <a:buFont typeface="Arial" pitchFamily="34" charset="0"/>
              <a:buChar char="•"/>
            </a:pPr>
            <a:r>
              <a:rPr lang="en-US" sz="2400" b="1" dirty="0" smtClean="0">
                <a:latin typeface="Times New Roman" pitchFamily="18" charset="0"/>
                <a:cs typeface="Times New Roman" pitchFamily="18" charset="0"/>
              </a:rPr>
              <a:t>Structured Learning Path:</a:t>
            </a:r>
            <a:r>
              <a:rPr lang="en-US" sz="2400" dirty="0" smtClean="0">
                <a:latin typeface="Times New Roman" pitchFamily="18" charset="0"/>
                <a:cs typeface="Times New Roman" pitchFamily="18" charset="0"/>
              </a:rPr>
              <a:t> Develop a comprehensive 4-week course covering ASL basics, including letters, words, and conversational phrases.</a:t>
            </a:r>
          </a:p>
          <a:p>
            <a:pPr marL="342900" indent="-342900">
              <a:lnSpc>
                <a:spcPct val="150000"/>
              </a:lnSpc>
              <a:buFont typeface="Arial" pitchFamily="34" charset="0"/>
              <a:buChar char="•"/>
            </a:pPr>
            <a:r>
              <a:rPr lang="en-US" sz="2400" b="1" dirty="0" smtClean="0">
                <a:latin typeface="Times New Roman" pitchFamily="18" charset="0"/>
                <a:cs typeface="Times New Roman" pitchFamily="18" charset="0"/>
              </a:rPr>
              <a:t>Enhance Accessibility:</a:t>
            </a:r>
            <a:r>
              <a:rPr lang="en-US" sz="2400" dirty="0" smtClean="0">
                <a:latin typeface="Times New Roman" pitchFamily="18" charset="0"/>
                <a:cs typeface="Times New Roman" pitchFamily="18" charset="0"/>
              </a:rPr>
              <a:t> Design an interactive, user-friendly platform tailored for specially-abled individuals and their families to learn ASL effortlessly.</a:t>
            </a:r>
          </a:p>
          <a:p>
            <a:pPr marL="342900" indent="-342900">
              <a:lnSpc>
                <a:spcPct val="150000"/>
              </a:lnSpc>
              <a:buFont typeface="Arial" pitchFamily="34" charset="0"/>
              <a:buChar char="•"/>
            </a:pPr>
            <a:r>
              <a:rPr lang="en-US" sz="2400" b="1" dirty="0" smtClean="0">
                <a:latin typeface="Times New Roman" pitchFamily="18" charset="0"/>
                <a:cs typeface="Times New Roman" pitchFamily="18" charset="0"/>
              </a:rPr>
              <a:t>Engage Users Through Interactivity:</a:t>
            </a:r>
            <a:r>
              <a:rPr lang="en-US" sz="2400" dirty="0" smtClean="0">
                <a:latin typeface="Times New Roman" pitchFamily="18" charset="0"/>
                <a:cs typeface="Times New Roman" pitchFamily="18" charset="0"/>
              </a:rPr>
              <a:t> Offer daily assignments and weekly assessments to encourage consistent learning and track progress.</a:t>
            </a:r>
          </a:p>
          <a:p>
            <a:pPr marL="342900" indent="-342900">
              <a:lnSpc>
                <a:spcPct val="150000"/>
              </a:lnSpc>
              <a:buFont typeface="Arial" pitchFamily="34" charset="0"/>
              <a:buChar char="•"/>
            </a:pPr>
            <a:r>
              <a:rPr lang="en-US" sz="2400" b="1" dirty="0" smtClean="0">
                <a:latin typeface="Times New Roman" pitchFamily="18" charset="0"/>
                <a:cs typeface="Times New Roman" pitchFamily="18" charset="0"/>
              </a:rPr>
              <a:t>Integrate AI Technology:</a:t>
            </a:r>
            <a:r>
              <a:rPr lang="en-US" sz="2400" dirty="0" smtClean="0">
                <a:latin typeface="Times New Roman" pitchFamily="18" charset="0"/>
                <a:cs typeface="Times New Roman" pitchFamily="18" charset="0"/>
              </a:rPr>
              <a:t> Incorporate </a:t>
            </a:r>
            <a:r>
              <a:rPr lang="en-US" sz="2400" dirty="0" err="1" smtClean="0">
                <a:latin typeface="Times New Roman" pitchFamily="18" charset="0"/>
                <a:cs typeface="Times New Roman" pitchFamily="18" charset="0"/>
              </a:rPr>
              <a:t>SignGPT</a:t>
            </a:r>
            <a:r>
              <a:rPr lang="en-US" sz="2400" dirty="0" smtClean="0">
                <a:latin typeface="Times New Roman" pitchFamily="18" charset="0"/>
                <a:cs typeface="Times New Roman" pitchFamily="18" charset="0"/>
              </a:rPr>
              <a:t>, a cutting-edge feature that translates user-inputted sentences into ASL gestures for practical learning.</a:t>
            </a:r>
          </a:p>
          <a:p>
            <a:pPr marL="342900" indent="-342900">
              <a:lnSpc>
                <a:spcPct val="150000"/>
              </a:lnSpc>
              <a:buFont typeface="Arial" pitchFamily="34" charset="0"/>
              <a:buChar char="•"/>
            </a:pPr>
            <a:r>
              <a:rPr lang="en-US" sz="2400" b="1" dirty="0" smtClean="0">
                <a:latin typeface="Times New Roman" pitchFamily="18" charset="0"/>
                <a:cs typeface="Times New Roman" pitchFamily="18" charset="0"/>
              </a:rPr>
              <a:t>Promote Inclusivity:</a:t>
            </a:r>
            <a:r>
              <a:rPr lang="en-US" sz="2400" dirty="0" smtClean="0">
                <a:latin typeface="Times New Roman" pitchFamily="18" charset="0"/>
                <a:cs typeface="Times New Roman" pitchFamily="18" charset="0"/>
              </a:rPr>
              <a:t> Enable effective communication, fostering social integration and independence for specially-abled individuals and their families.</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12904" y="800199"/>
            <a:ext cx="8337550" cy="0"/>
          </a:xfrm>
          <a:custGeom>
            <a:avLst/>
            <a:gdLst/>
            <a:ahLst/>
            <a:cxnLst/>
            <a:rect l="l" t="t" r="r" b="b"/>
            <a:pathLst>
              <a:path w="8337550">
                <a:moveTo>
                  <a:pt x="0" y="0"/>
                </a:moveTo>
                <a:lnTo>
                  <a:pt x="8336965" y="0"/>
                </a:lnTo>
              </a:path>
            </a:pathLst>
          </a:custGeom>
          <a:ln w="38099">
            <a:solidFill>
              <a:srgbClr val="FFC000"/>
            </a:solidFill>
          </a:ln>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63910" rIns="0" bIns="0" rtlCol="0">
            <a:spAutoFit/>
          </a:bodyPr>
          <a:lstStyle/>
          <a:p>
            <a:pPr marL="277495">
              <a:lnSpc>
                <a:spcPct val="100000"/>
              </a:lnSpc>
              <a:spcBef>
                <a:spcPts val="100"/>
              </a:spcBef>
            </a:pPr>
            <a:r>
              <a:rPr sz="3600" u="none" dirty="0"/>
              <a:t>Literature</a:t>
            </a:r>
            <a:r>
              <a:rPr sz="3600" u="none" spc="-150" dirty="0"/>
              <a:t> </a:t>
            </a:r>
            <a:r>
              <a:rPr sz="3600" u="none" spc="-10" dirty="0"/>
              <a:t>Survey</a:t>
            </a:r>
            <a:endParaRPr sz="3600"/>
          </a:p>
        </p:txBody>
      </p:sp>
      <p:graphicFrame>
        <p:nvGraphicFramePr>
          <p:cNvPr id="4" name="object 4"/>
          <p:cNvGraphicFramePr>
            <a:graphicFrameLocks noGrp="1"/>
          </p:cNvGraphicFramePr>
          <p:nvPr>
            <p:extLst>
              <p:ext uri="{D42A27DB-BD31-4B8C-83A1-F6EECF244321}">
                <p14:modId xmlns:p14="http://schemas.microsoft.com/office/powerpoint/2010/main" val="1675533067"/>
              </p:ext>
            </p:extLst>
          </p:nvPr>
        </p:nvGraphicFramePr>
        <p:xfrm>
          <a:off x="609600" y="1185503"/>
          <a:ext cx="11503761" cy="5256678"/>
        </p:xfrm>
        <a:graphic>
          <a:graphicData uri="http://schemas.openxmlformats.org/drawingml/2006/table">
            <a:tbl>
              <a:tblPr firstRow="1" bandRow="1">
                <a:tableStyleId>{2D5ABB26-0587-4C30-8999-92F81FD0307C}</a:tableStyleId>
              </a:tblPr>
              <a:tblGrid>
                <a:gridCol w="1602180">
                  <a:extLst>
                    <a:ext uri="{9D8B030D-6E8A-4147-A177-3AD203B41FA5}">
                      <a16:colId xmlns:a16="http://schemas.microsoft.com/office/drawing/2014/main" xmlns="" val="20000"/>
                    </a:ext>
                  </a:extLst>
                </a:gridCol>
                <a:gridCol w="1754769">
                  <a:extLst>
                    <a:ext uri="{9D8B030D-6E8A-4147-A177-3AD203B41FA5}">
                      <a16:colId xmlns:a16="http://schemas.microsoft.com/office/drawing/2014/main" xmlns="" val="20001"/>
                    </a:ext>
                  </a:extLst>
                </a:gridCol>
                <a:gridCol w="4469428">
                  <a:extLst>
                    <a:ext uri="{9D8B030D-6E8A-4147-A177-3AD203B41FA5}">
                      <a16:colId xmlns:a16="http://schemas.microsoft.com/office/drawing/2014/main" xmlns="" val="20002"/>
                    </a:ext>
                  </a:extLst>
                </a:gridCol>
                <a:gridCol w="3677384">
                  <a:extLst>
                    <a:ext uri="{9D8B030D-6E8A-4147-A177-3AD203B41FA5}">
                      <a16:colId xmlns:a16="http://schemas.microsoft.com/office/drawing/2014/main" xmlns="" val="20003"/>
                    </a:ext>
                  </a:extLst>
                </a:gridCol>
              </a:tblGrid>
              <a:tr h="730398">
                <a:tc>
                  <a:txBody>
                    <a:bodyPr/>
                    <a:lstStyle/>
                    <a:p>
                      <a:pPr marL="414655">
                        <a:lnSpc>
                          <a:spcPts val="2320"/>
                        </a:lnSpc>
                      </a:pPr>
                      <a:r>
                        <a:rPr sz="2000" b="1" spc="-10" dirty="0">
                          <a:solidFill>
                            <a:srgbClr val="FFFFFF"/>
                          </a:solidFill>
                          <a:latin typeface="Times New Roman"/>
                          <a:cs typeface="Times New Roman"/>
                        </a:rPr>
                        <a:t>Author</a:t>
                      </a:r>
                      <a:endParaRPr sz="2000">
                        <a:latin typeface="Times New Roman"/>
                        <a:cs typeface="Times New Roman"/>
                      </a:endParaRPr>
                    </a:p>
                    <a:p>
                      <a:pPr marL="316230">
                        <a:lnSpc>
                          <a:spcPts val="2380"/>
                        </a:lnSpc>
                        <a:spcBef>
                          <a:spcPts val="360"/>
                        </a:spcBef>
                      </a:pPr>
                      <a:r>
                        <a:rPr sz="2000" b="1" spc="-10" dirty="0">
                          <a:solidFill>
                            <a:srgbClr val="FFFFFF"/>
                          </a:solidFill>
                          <a:latin typeface="Times New Roman"/>
                          <a:cs typeface="Times New Roman"/>
                        </a:rPr>
                        <a:t>[citation]</a:t>
                      </a: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4472C4"/>
                    </a:solidFill>
                  </a:tcPr>
                </a:tc>
                <a:tc>
                  <a:txBody>
                    <a:bodyPr/>
                    <a:lstStyle/>
                    <a:p>
                      <a:pPr marL="133350">
                        <a:lnSpc>
                          <a:spcPts val="2320"/>
                        </a:lnSpc>
                      </a:pPr>
                      <a:r>
                        <a:rPr sz="2000" b="1" spc="-10" dirty="0">
                          <a:solidFill>
                            <a:srgbClr val="FFFFFF"/>
                          </a:solidFill>
                          <a:latin typeface="Times New Roman"/>
                          <a:cs typeface="Times New Roman"/>
                        </a:rPr>
                        <a:t>Methodology</a:t>
                      </a: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4472C4"/>
                    </a:solidFill>
                  </a:tcPr>
                </a:tc>
                <a:tc>
                  <a:txBody>
                    <a:bodyPr/>
                    <a:lstStyle/>
                    <a:p>
                      <a:pPr algn="ctr">
                        <a:lnSpc>
                          <a:spcPts val="2320"/>
                        </a:lnSpc>
                      </a:pPr>
                      <a:r>
                        <a:rPr sz="2000" b="1" spc="-10" dirty="0">
                          <a:solidFill>
                            <a:srgbClr val="FFFFFF"/>
                          </a:solidFill>
                          <a:latin typeface="Times New Roman"/>
                          <a:cs typeface="Times New Roman"/>
                        </a:rPr>
                        <a:t>Features</a:t>
                      </a: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4472C4"/>
                    </a:solidFill>
                  </a:tcPr>
                </a:tc>
                <a:tc>
                  <a:txBody>
                    <a:bodyPr/>
                    <a:lstStyle/>
                    <a:p>
                      <a:pPr algn="ctr">
                        <a:lnSpc>
                          <a:spcPts val="2320"/>
                        </a:lnSpc>
                      </a:pPr>
                      <a:r>
                        <a:rPr sz="2000" b="1" spc="-10" dirty="0">
                          <a:solidFill>
                            <a:srgbClr val="FFFFFF"/>
                          </a:solidFill>
                          <a:latin typeface="Times New Roman"/>
                          <a:cs typeface="Times New Roman"/>
                        </a:rPr>
                        <a:t>Challenges</a:t>
                      </a: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4472C4"/>
                    </a:solidFill>
                  </a:tcPr>
                </a:tc>
                <a:extLst>
                  <a:ext uri="{0D108BD9-81ED-4DB2-BD59-A6C34878D82A}">
                    <a16:rowId xmlns:a16="http://schemas.microsoft.com/office/drawing/2014/main" xmlns="" val="10000"/>
                  </a:ext>
                </a:extLst>
              </a:tr>
              <a:tr h="747456">
                <a:tc>
                  <a:txBody>
                    <a:bodyPr/>
                    <a:lstStyle/>
                    <a:p>
                      <a:pPr>
                        <a:lnSpc>
                          <a:spcPct val="100000"/>
                        </a:lnSpc>
                      </a:pPr>
                      <a:r>
                        <a:rPr lang="en-IN" sz="1800" dirty="0" err="1">
                          <a:latin typeface="Times New Roman"/>
                          <a:cs typeface="Times New Roman"/>
                        </a:rPr>
                        <a:t>GabrielSerrano</a:t>
                      </a:r>
                      <a:r>
                        <a:rPr lang="en-IN" sz="1800" dirty="0">
                          <a:latin typeface="Times New Roman"/>
                          <a:cs typeface="Times New Roman"/>
                        </a:rPr>
                        <a:t>,</a:t>
                      </a:r>
                    </a:p>
                    <a:p>
                      <a:pPr>
                        <a:lnSpc>
                          <a:spcPct val="100000"/>
                        </a:lnSpc>
                      </a:pPr>
                      <a:r>
                        <a:rPr lang="en-IN" sz="1800" dirty="0" err="1">
                          <a:latin typeface="Times New Roman"/>
                          <a:cs typeface="Times New Roman"/>
                        </a:rPr>
                        <a:t>Daehan</a:t>
                      </a:r>
                      <a:r>
                        <a:rPr lang="en-IN" sz="1800" dirty="0">
                          <a:latin typeface="Times New Roman"/>
                          <a:cs typeface="Times New Roman"/>
                        </a:rPr>
                        <a:t> Kwak[1]</a:t>
                      </a:r>
                      <a:endParaRPr sz="18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r>
                        <a:rPr lang="en-IN" sz="1700" dirty="0" err="1">
                          <a:latin typeface="Times New Roman"/>
                          <a:cs typeface="Times New Roman"/>
                        </a:rPr>
                        <a:t>ComputerVision</a:t>
                      </a:r>
                      <a:r>
                        <a:rPr lang="en-IN" sz="1700" dirty="0">
                          <a:latin typeface="Times New Roman"/>
                          <a:cs typeface="Times New Roman"/>
                        </a:rPr>
                        <a:t> and AI</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r>
                        <a:rPr lang="en-US" sz="1700" dirty="0">
                          <a:latin typeface="Times New Roman"/>
                          <a:cs typeface="Times New Roman"/>
                        </a:rPr>
                        <a:t> Real-time Gesture </a:t>
                      </a:r>
                      <a:r>
                        <a:rPr lang="en-US" sz="1700" dirty="0" err="1">
                          <a:latin typeface="Times New Roman"/>
                          <a:cs typeface="Times New Roman"/>
                        </a:rPr>
                        <a:t>DetectionDeep</a:t>
                      </a:r>
                      <a:r>
                        <a:rPr lang="en-US" sz="1700" dirty="0">
                          <a:latin typeface="Times New Roman"/>
                          <a:cs typeface="Times New Roman"/>
                        </a:rPr>
                        <a:t> Learning </a:t>
                      </a:r>
                      <a:r>
                        <a:rPr lang="en-US" sz="1700" dirty="0" err="1">
                          <a:latin typeface="Times New Roman"/>
                          <a:cs typeface="Times New Roman"/>
                        </a:rPr>
                        <a:t>IntegrationRobustness</a:t>
                      </a:r>
                      <a:r>
                        <a:rPr lang="en-US" sz="1700" dirty="0">
                          <a:latin typeface="Times New Roman"/>
                          <a:cs typeface="Times New Roman"/>
                        </a:rPr>
                        <a:t> to Environmental </a:t>
                      </a:r>
                      <a:r>
                        <a:rPr lang="en-US" sz="1700" dirty="0" err="1">
                          <a:latin typeface="Times New Roman"/>
                          <a:cs typeface="Times New Roman"/>
                        </a:rPr>
                        <a:t>VariationsMulti</a:t>
                      </a:r>
                      <a:r>
                        <a:rPr lang="en-US" sz="1700" dirty="0">
                          <a:latin typeface="Times New Roman"/>
                          <a:cs typeface="Times New Roman"/>
                        </a:rPr>
                        <a:t>-modal Input Handling</a:t>
                      </a:r>
                      <a:endParaRPr sz="17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r>
                        <a:rPr lang="en-IN" sz="1700" dirty="0">
                          <a:latin typeface="Times New Roman"/>
                          <a:cs typeface="Times New Roman"/>
                        </a:rPr>
                        <a:t>Gesture </a:t>
                      </a:r>
                      <a:r>
                        <a:rPr lang="en-IN" sz="1700" dirty="0" err="1">
                          <a:latin typeface="Times New Roman"/>
                          <a:cs typeface="Times New Roman"/>
                        </a:rPr>
                        <a:t>VariabilityEnvironmental</a:t>
                      </a:r>
                      <a:r>
                        <a:rPr lang="en-IN" sz="1700" dirty="0">
                          <a:latin typeface="Times New Roman"/>
                          <a:cs typeface="Times New Roman"/>
                        </a:rPr>
                        <a:t> </a:t>
                      </a:r>
                      <a:r>
                        <a:rPr lang="en-IN" sz="1700" dirty="0" err="1">
                          <a:latin typeface="Times New Roman"/>
                          <a:cs typeface="Times New Roman"/>
                        </a:rPr>
                        <a:t>ConditionsReal</a:t>
                      </a:r>
                      <a:r>
                        <a:rPr lang="en-IN" sz="1700" dirty="0">
                          <a:latin typeface="Times New Roman"/>
                          <a:cs typeface="Times New Roman"/>
                        </a:rPr>
                        <a:t>-time </a:t>
                      </a:r>
                      <a:r>
                        <a:rPr lang="en-IN" sz="1700" dirty="0" err="1">
                          <a:latin typeface="Times New Roman"/>
                          <a:cs typeface="Times New Roman"/>
                        </a:rPr>
                        <a:t>ProcessingDynamic</a:t>
                      </a:r>
                      <a:r>
                        <a:rPr lang="en-IN" sz="1700" dirty="0">
                          <a:latin typeface="Times New Roman"/>
                          <a:cs typeface="Times New Roman"/>
                        </a:rPr>
                        <a:t> Gesture </a:t>
                      </a:r>
                      <a:r>
                        <a:rPr lang="en-IN" sz="1700" dirty="0" err="1">
                          <a:latin typeface="Times New Roman"/>
                          <a:cs typeface="Times New Roman"/>
                        </a:rPr>
                        <a:t>ComplexityData</a:t>
                      </a:r>
                      <a:r>
                        <a:rPr lang="en-IN" sz="1700" dirty="0">
                          <a:latin typeface="Times New Roman"/>
                          <a:cs typeface="Times New Roman"/>
                        </a:rPr>
                        <a:t> Limitations</a:t>
                      </a:r>
                      <a:endParaRPr sz="17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xmlns="" val="10001"/>
                  </a:ext>
                </a:extLst>
              </a:tr>
              <a:tr h="1670784">
                <a:tc>
                  <a:txBody>
                    <a:bodyPr/>
                    <a:lstStyle/>
                    <a:p>
                      <a:pPr>
                        <a:lnSpc>
                          <a:spcPct val="100000"/>
                        </a:lnSpc>
                      </a:pPr>
                      <a:r>
                        <a:rPr lang="en-IN" sz="1800" dirty="0" err="1">
                          <a:latin typeface="Times New Roman"/>
                          <a:cs typeface="Times New Roman"/>
                        </a:rPr>
                        <a:t>Tangfei</a:t>
                      </a:r>
                      <a:r>
                        <a:rPr lang="en-IN" sz="1800" dirty="0">
                          <a:latin typeface="Times New Roman"/>
                          <a:cs typeface="Times New Roman"/>
                        </a:rPr>
                        <a:t> Tao </a:t>
                      </a:r>
                      <a:r>
                        <a:rPr lang="en-IN" sz="1800" dirty="0" err="1">
                          <a:latin typeface="Times New Roman"/>
                          <a:cs typeface="Times New Roman"/>
                        </a:rPr>
                        <a:t>Yizhe</a:t>
                      </a:r>
                      <a:r>
                        <a:rPr lang="en-IN" sz="1800" dirty="0">
                          <a:latin typeface="Times New Roman"/>
                          <a:cs typeface="Times New Roman"/>
                        </a:rPr>
                        <a:t> Zhao[2]</a:t>
                      </a:r>
                      <a:endParaRPr sz="18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r>
                        <a:rPr lang="en-IN" sz="1800" dirty="0">
                          <a:latin typeface="Times New Roman"/>
                          <a:cs typeface="Times New Roman"/>
                        </a:rPr>
                        <a:t>Deep Learning Approaches</a:t>
                      </a:r>
                      <a:endParaRPr sz="18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r>
                        <a:rPr lang="en-IN" sz="1800" dirty="0">
                          <a:latin typeface="Times New Roman"/>
                          <a:cs typeface="Times New Roman"/>
                        </a:rPr>
                        <a:t>Traditional and Deep Learning </a:t>
                      </a:r>
                      <a:r>
                        <a:rPr lang="en-IN" sz="1800" dirty="0" err="1">
                          <a:latin typeface="Times New Roman"/>
                          <a:cs typeface="Times New Roman"/>
                        </a:rPr>
                        <a:t>Approaches.Comprehensive</a:t>
                      </a:r>
                      <a:r>
                        <a:rPr lang="en-IN" sz="1800" dirty="0">
                          <a:latin typeface="Times New Roman"/>
                          <a:cs typeface="Times New Roman"/>
                        </a:rPr>
                        <a:t> Gesture </a:t>
                      </a:r>
                      <a:r>
                        <a:rPr lang="en-IN" sz="1800" dirty="0" err="1">
                          <a:latin typeface="Times New Roman"/>
                          <a:cs typeface="Times New Roman"/>
                        </a:rPr>
                        <a:t>Recognition.Multi</a:t>
                      </a:r>
                      <a:r>
                        <a:rPr lang="en-IN" sz="1800" dirty="0">
                          <a:latin typeface="Times New Roman"/>
                          <a:cs typeface="Times New Roman"/>
                        </a:rPr>
                        <a:t>-modal Data </a:t>
                      </a:r>
                      <a:r>
                        <a:rPr lang="en-IN" sz="1800" dirty="0" err="1">
                          <a:latin typeface="Times New Roman"/>
                          <a:cs typeface="Times New Roman"/>
                        </a:rPr>
                        <a:t>Utilization.Dataset</a:t>
                      </a:r>
                      <a:r>
                        <a:rPr lang="en-IN" sz="1800" dirty="0">
                          <a:latin typeface="Times New Roman"/>
                          <a:cs typeface="Times New Roman"/>
                        </a:rPr>
                        <a:t> Standardization and </a:t>
                      </a:r>
                      <a:r>
                        <a:rPr lang="en-IN" sz="1800" dirty="0" err="1">
                          <a:latin typeface="Times New Roman"/>
                          <a:cs typeface="Times New Roman"/>
                        </a:rPr>
                        <a:t>Benchmarking.Accuracy</a:t>
                      </a:r>
                      <a:r>
                        <a:rPr lang="en-IN" sz="1800" dirty="0">
                          <a:latin typeface="Times New Roman"/>
                          <a:cs typeface="Times New Roman"/>
                        </a:rPr>
                        <a:t> Improvement through Advanced Models</a:t>
                      </a:r>
                      <a:r>
                        <a:rPr lang="en-IN" sz="2400" dirty="0">
                          <a:latin typeface="Times New Roman"/>
                          <a:cs typeface="Times New Roman"/>
                        </a:rPr>
                        <a:t>.</a:t>
                      </a:r>
                      <a:endParaRPr sz="24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r>
                        <a:rPr lang="en-IN" sz="1800" dirty="0">
                          <a:latin typeface="Times New Roman"/>
                          <a:cs typeface="Times New Roman"/>
                        </a:rPr>
                        <a:t>Inconsistencies in Gesture </a:t>
                      </a:r>
                      <a:r>
                        <a:rPr lang="en-IN" sz="1800" dirty="0" err="1">
                          <a:latin typeface="Times New Roman"/>
                          <a:cs typeface="Times New Roman"/>
                        </a:rPr>
                        <a:t>Datasets.Handling</a:t>
                      </a:r>
                      <a:r>
                        <a:rPr lang="en-IN" sz="1800" dirty="0">
                          <a:latin typeface="Times New Roman"/>
                          <a:cs typeface="Times New Roman"/>
                        </a:rPr>
                        <a:t> Dynamic Gesture </a:t>
                      </a:r>
                      <a:r>
                        <a:rPr lang="en-IN" sz="1800" dirty="0" err="1">
                          <a:latin typeface="Times New Roman"/>
                          <a:cs typeface="Times New Roman"/>
                        </a:rPr>
                        <a:t>Sequences.Scalability</a:t>
                      </a:r>
                      <a:r>
                        <a:rPr lang="en-IN" sz="1800" dirty="0">
                          <a:latin typeface="Times New Roman"/>
                          <a:cs typeface="Times New Roman"/>
                        </a:rPr>
                        <a:t> to Different Sign </a:t>
                      </a:r>
                      <a:r>
                        <a:rPr lang="en-IN" sz="1800" dirty="0" err="1">
                          <a:latin typeface="Times New Roman"/>
                          <a:cs typeface="Times New Roman"/>
                        </a:rPr>
                        <a:t>Languages.Real</a:t>
                      </a:r>
                      <a:r>
                        <a:rPr lang="en-IN" sz="1800" dirty="0">
                          <a:latin typeface="Times New Roman"/>
                          <a:cs typeface="Times New Roman"/>
                        </a:rPr>
                        <a:t>-time Processing </a:t>
                      </a:r>
                      <a:r>
                        <a:rPr lang="en-IN" sz="1800" dirty="0" err="1">
                          <a:latin typeface="Times New Roman"/>
                          <a:cs typeface="Times New Roman"/>
                        </a:rPr>
                        <a:t>Limitations.Balancing</a:t>
                      </a:r>
                      <a:r>
                        <a:rPr lang="en-IN" sz="1800" dirty="0">
                          <a:latin typeface="Times New Roman"/>
                          <a:cs typeface="Times New Roman"/>
                        </a:rPr>
                        <a:t> Accuracy with Computational Efficiency</a:t>
                      </a:r>
                      <a:endParaRPr sz="18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xmlns="" val="10002"/>
                  </a:ext>
                </a:extLst>
              </a:tr>
              <a:tr h="1934592">
                <a:tc>
                  <a:txBody>
                    <a:bodyPr/>
                    <a:lstStyle/>
                    <a:p>
                      <a:pPr>
                        <a:lnSpc>
                          <a:spcPct val="100000"/>
                        </a:lnSpc>
                      </a:pPr>
                      <a:r>
                        <a:rPr lang="en-IN" sz="1800" dirty="0">
                          <a:latin typeface="Times New Roman"/>
                          <a:cs typeface="Times New Roman"/>
                        </a:rPr>
                        <a:t>Saurav Kumar, </a:t>
                      </a:r>
                      <a:r>
                        <a:rPr lang="en-IN" sz="1800" dirty="0" err="1">
                          <a:latin typeface="Times New Roman"/>
                          <a:cs typeface="Times New Roman"/>
                        </a:rPr>
                        <a:t>Pratiyush</a:t>
                      </a:r>
                      <a:r>
                        <a:rPr lang="en-IN" sz="1800" dirty="0">
                          <a:latin typeface="Times New Roman"/>
                          <a:cs typeface="Times New Roman"/>
                        </a:rPr>
                        <a:t> Kumar[3]</a:t>
                      </a:r>
                      <a:endParaRPr sz="18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r>
                        <a:rPr lang="en-IN" sz="1800" dirty="0">
                          <a:latin typeface="Times New Roman"/>
                          <a:cs typeface="Times New Roman"/>
                        </a:rPr>
                        <a:t>Convolutional Neural Networks</a:t>
                      </a:r>
                      <a:endParaRPr sz="18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r>
                        <a:rPr lang="en-US" sz="1800" dirty="0">
                          <a:latin typeface="Times New Roman"/>
                          <a:cs typeface="Times New Roman"/>
                        </a:rPr>
                        <a:t>Use of Convolutional Neural Networks (CNNs).Real-time Hand Gesture and Sign </a:t>
                      </a:r>
                      <a:r>
                        <a:rPr lang="en-US" sz="1800" dirty="0" err="1">
                          <a:latin typeface="Times New Roman"/>
                          <a:cs typeface="Times New Roman"/>
                        </a:rPr>
                        <a:t>Recognition.High</a:t>
                      </a:r>
                      <a:r>
                        <a:rPr lang="en-US" sz="1800" dirty="0">
                          <a:latin typeface="Times New Roman"/>
                          <a:cs typeface="Times New Roman"/>
                        </a:rPr>
                        <a:t> Accuracy in Gesture </a:t>
                      </a:r>
                      <a:r>
                        <a:rPr lang="en-US" sz="1800" dirty="0" err="1">
                          <a:latin typeface="Times New Roman"/>
                          <a:cs typeface="Times New Roman"/>
                        </a:rPr>
                        <a:t>Classification.Scalability</a:t>
                      </a:r>
                      <a:r>
                        <a:rPr lang="en-US" sz="1800" dirty="0">
                          <a:latin typeface="Times New Roman"/>
                          <a:cs typeface="Times New Roman"/>
                        </a:rPr>
                        <a:t> for Diverse Sign </a:t>
                      </a:r>
                      <a:r>
                        <a:rPr lang="en-US" sz="1800" dirty="0" err="1">
                          <a:latin typeface="Times New Roman"/>
                          <a:cs typeface="Times New Roman"/>
                        </a:rPr>
                        <a:t>Languages.Robustness</a:t>
                      </a:r>
                      <a:r>
                        <a:rPr lang="en-US" sz="1800" dirty="0">
                          <a:latin typeface="Times New Roman"/>
                          <a:cs typeface="Times New Roman"/>
                        </a:rPr>
                        <a:t> to Variations in Background and Lighting</a:t>
                      </a:r>
                      <a:r>
                        <a:rPr lang="en-US" sz="2400" dirty="0">
                          <a:latin typeface="Times New Roman"/>
                          <a:cs typeface="Times New Roman"/>
                        </a:rPr>
                        <a:t>.</a:t>
                      </a:r>
                      <a:endParaRPr sz="24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r>
                        <a:rPr lang="en-IN" sz="1800" dirty="0">
                          <a:latin typeface="Times New Roman"/>
                          <a:cs typeface="Times New Roman"/>
                        </a:rPr>
                        <a:t>Handling Variations in Hand Shape and </a:t>
                      </a:r>
                      <a:r>
                        <a:rPr lang="en-IN" sz="1800" dirty="0" err="1">
                          <a:latin typeface="Times New Roman"/>
                          <a:cs typeface="Times New Roman"/>
                        </a:rPr>
                        <a:t>Motion.Computational</a:t>
                      </a:r>
                      <a:r>
                        <a:rPr lang="en-IN" sz="1800" dirty="0">
                          <a:latin typeface="Times New Roman"/>
                          <a:cs typeface="Times New Roman"/>
                        </a:rPr>
                        <a:t> Demands of Deep Learning </a:t>
                      </a:r>
                      <a:r>
                        <a:rPr lang="en-IN" sz="1800" dirty="0" err="1">
                          <a:latin typeface="Times New Roman"/>
                          <a:cs typeface="Times New Roman"/>
                        </a:rPr>
                        <a:t>Models.Need</a:t>
                      </a:r>
                      <a:r>
                        <a:rPr lang="en-IN" sz="1800" dirty="0">
                          <a:latin typeface="Times New Roman"/>
                          <a:cs typeface="Times New Roman"/>
                        </a:rPr>
                        <a:t> for Large, Annotated Gesture </a:t>
                      </a:r>
                      <a:r>
                        <a:rPr lang="en-IN" sz="1800" dirty="0" err="1">
                          <a:latin typeface="Times New Roman"/>
                          <a:cs typeface="Times New Roman"/>
                        </a:rPr>
                        <a:t>Datasets.Real</a:t>
                      </a:r>
                      <a:r>
                        <a:rPr lang="en-IN" sz="1800" dirty="0">
                          <a:latin typeface="Times New Roman"/>
                          <a:cs typeface="Times New Roman"/>
                        </a:rPr>
                        <a:t>-time Accuracy vs. Processing Speed Trade-</a:t>
                      </a:r>
                      <a:r>
                        <a:rPr lang="en-IN" sz="1800" dirty="0" err="1">
                          <a:latin typeface="Times New Roman"/>
                          <a:cs typeface="Times New Roman"/>
                        </a:rPr>
                        <a:t>off.Generalization</a:t>
                      </a:r>
                      <a:r>
                        <a:rPr lang="en-IN" sz="1800" dirty="0">
                          <a:latin typeface="Times New Roman"/>
                          <a:cs typeface="Times New Roman"/>
                        </a:rPr>
                        <a:t> Across Different Users and Environments</a:t>
                      </a:r>
                      <a:r>
                        <a:rPr lang="en-IN" sz="2400" dirty="0">
                          <a:latin typeface="Times New Roman"/>
                          <a:cs typeface="Times New Roman"/>
                        </a:rPr>
                        <a:t>.</a:t>
                      </a:r>
                      <a:endParaRPr sz="24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xmlns="" val="10003"/>
                  </a:ext>
                </a:extLst>
              </a:tr>
            </a:tbl>
          </a:graphicData>
        </a:graphic>
      </p:graphicFrame>
      <p:pic>
        <p:nvPicPr>
          <p:cNvPr id="5" name="object 5"/>
          <p:cNvPicPr/>
          <p:nvPr/>
        </p:nvPicPr>
        <p:blipFill>
          <a:blip r:embed="rId2" cstate="print"/>
          <a:stretch>
            <a:fillRect/>
          </a:stretch>
        </p:blipFill>
        <p:spPr>
          <a:xfrm>
            <a:off x="539157" y="0"/>
            <a:ext cx="801990" cy="809627"/>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02235">
              <a:lnSpc>
                <a:spcPts val="1430"/>
              </a:lnSpc>
            </a:pPr>
            <a:fld id="{81D60167-4931-47E6-BA6A-407CBD079E47}" type="slidenum">
              <a:rPr spc="-50" dirty="0"/>
              <a:t>7</a:t>
            </a:fld>
            <a:endParaRPr spc="-5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3912530-8ECA-883C-E335-306994AB4E47}"/>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xmlns="" id="{7BEFC7EB-2205-210A-155B-C1F6AB7060EB}"/>
              </a:ext>
            </a:extLst>
          </p:cNvPr>
          <p:cNvSpPr/>
          <p:nvPr/>
        </p:nvSpPr>
        <p:spPr>
          <a:xfrm>
            <a:off x="3012904" y="800199"/>
            <a:ext cx="8337550" cy="0"/>
          </a:xfrm>
          <a:custGeom>
            <a:avLst/>
            <a:gdLst/>
            <a:ahLst/>
            <a:cxnLst/>
            <a:rect l="l" t="t" r="r" b="b"/>
            <a:pathLst>
              <a:path w="8337550">
                <a:moveTo>
                  <a:pt x="0" y="0"/>
                </a:moveTo>
                <a:lnTo>
                  <a:pt x="8336965" y="0"/>
                </a:lnTo>
              </a:path>
            </a:pathLst>
          </a:custGeom>
          <a:ln w="38099">
            <a:solidFill>
              <a:srgbClr val="FFC000"/>
            </a:solidFill>
          </a:ln>
        </p:spPr>
        <p:txBody>
          <a:bodyPr wrap="square" lIns="0" tIns="0" rIns="0" bIns="0" rtlCol="0"/>
          <a:lstStyle/>
          <a:p>
            <a:endParaRPr/>
          </a:p>
        </p:txBody>
      </p:sp>
      <p:sp>
        <p:nvSpPr>
          <p:cNvPr id="3" name="object 3">
            <a:extLst>
              <a:ext uri="{FF2B5EF4-FFF2-40B4-BE49-F238E27FC236}">
                <a16:creationId xmlns:a16="http://schemas.microsoft.com/office/drawing/2014/main" xmlns="" id="{103A578C-D1A8-3466-BEDF-B9B19016335B}"/>
              </a:ext>
            </a:extLst>
          </p:cNvPr>
          <p:cNvSpPr txBox="1">
            <a:spLocks noGrp="1"/>
          </p:cNvSpPr>
          <p:nvPr>
            <p:ph type="title"/>
          </p:nvPr>
        </p:nvSpPr>
        <p:spPr>
          <a:xfrm>
            <a:off x="2778050" y="-42357"/>
            <a:ext cx="8585043" cy="699240"/>
          </a:xfrm>
          <a:prstGeom prst="rect">
            <a:avLst/>
          </a:prstGeom>
        </p:spPr>
        <p:txBody>
          <a:bodyPr vert="horz" wrap="square" lIns="0" tIns="143838" rIns="0" bIns="0" rtlCol="0">
            <a:spAutoFit/>
          </a:bodyPr>
          <a:lstStyle/>
          <a:p>
            <a:pPr marL="305435">
              <a:lnSpc>
                <a:spcPct val="100000"/>
              </a:lnSpc>
              <a:spcBef>
                <a:spcPts val="100"/>
              </a:spcBef>
            </a:pPr>
            <a:r>
              <a:rPr lang="en-IN" sz="3600" dirty="0"/>
              <a:t>Proposed Work</a:t>
            </a:r>
            <a:endParaRPr sz="3600" dirty="0"/>
          </a:p>
        </p:txBody>
      </p:sp>
      <p:pic>
        <p:nvPicPr>
          <p:cNvPr id="5" name="object 5">
            <a:extLst>
              <a:ext uri="{FF2B5EF4-FFF2-40B4-BE49-F238E27FC236}">
                <a16:creationId xmlns:a16="http://schemas.microsoft.com/office/drawing/2014/main" xmlns="" id="{6AC2EAE8-1F9C-DAF7-3464-C79235F44EC7}"/>
              </a:ext>
            </a:extLst>
          </p:cNvPr>
          <p:cNvPicPr/>
          <p:nvPr/>
        </p:nvPicPr>
        <p:blipFill>
          <a:blip r:embed="rId2" cstate="print"/>
          <a:stretch>
            <a:fillRect/>
          </a:stretch>
        </p:blipFill>
        <p:spPr>
          <a:xfrm>
            <a:off x="539157" y="0"/>
            <a:ext cx="801990" cy="809627"/>
          </a:xfrm>
          <a:prstGeom prst="rect">
            <a:avLst/>
          </a:prstGeom>
        </p:spPr>
      </p:pic>
      <p:sp>
        <p:nvSpPr>
          <p:cNvPr id="6" name="object 6">
            <a:extLst>
              <a:ext uri="{FF2B5EF4-FFF2-40B4-BE49-F238E27FC236}">
                <a16:creationId xmlns:a16="http://schemas.microsoft.com/office/drawing/2014/main" xmlns="" id="{F8AF0E88-EEB5-7615-9015-5D241EECD62A}"/>
              </a:ext>
            </a:extLst>
          </p:cNvPr>
          <p:cNvSpPr txBox="1"/>
          <p:nvPr/>
        </p:nvSpPr>
        <p:spPr>
          <a:xfrm>
            <a:off x="11168953" y="6593395"/>
            <a:ext cx="115570" cy="203200"/>
          </a:xfrm>
          <a:prstGeom prst="rect">
            <a:avLst/>
          </a:prstGeom>
        </p:spPr>
        <p:txBody>
          <a:bodyPr vert="horz" wrap="square" lIns="0" tIns="0" rIns="0" bIns="0" rtlCol="0">
            <a:spAutoFit/>
          </a:bodyPr>
          <a:lstStyle/>
          <a:p>
            <a:pPr marL="12700">
              <a:lnSpc>
                <a:spcPts val="1430"/>
              </a:lnSpc>
            </a:pPr>
            <a:r>
              <a:rPr sz="1400" b="1" spc="-50" dirty="0">
                <a:latin typeface="Calibri"/>
                <a:cs typeface="Calibri"/>
              </a:rPr>
              <a:t>9</a:t>
            </a:r>
            <a:endParaRPr sz="1400">
              <a:latin typeface="Calibri"/>
              <a:cs typeface="Calibri"/>
            </a:endParaRPr>
          </a:p>
        </p:txBody>
      </p:sp>
      <p:sp>
        <p:nvSpPr>
          <p:cNvPr id="7" name="Rectangle 1">
            <a:extLst>
              <a:ext uri="{FF2B5EF4-FFF2-40B4-BE49-F238E27FC236}">
                <a16:creationId xmlns:a16="http://schemas.microsoft.com/office/drawing/2014/main" xmlns="" id="{BB86194A-13C5-ABE5-8882-F093EF9240E5}"/>
              </a:ext>
            </a:extLst>
          </p:cNvPr>
          <p:cNvSpPr>
            <a:spLocks noChangeArrowheads="1"/>
          </p:cNvSpPr>
          <p:nvPr/>
        </p:nvSpPr>
        <p:spPr bwMode="auto">
          <a:xfrm>
            <a:off x="457201" y="404813"/>
            <a:ext cx="11658600" cy="655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endParaRPr lang="en-US" sz="2000" dirty="0" smtClean="0">
              <a:latin typeface="Times New Roman" pitchFamily="18" charset="0"/>
              <a:cs typeface="Times New Roman" pitchFamily="18" charset="0"/>
            </a:endParaRPr>
          </a:p>
          <a:p>
            <a:pPr marL="342900" indent="-342900">
              <a:lnSpc>
                <a:spcPct val="150000"/>
              </a:lnSpc>
              <a:buFont typeface="Arial" pitchFamily="34" charset="0"/>
              <a:buChar char="•"/>
            </a:pPr>
            <a:r>
              <a:rPr lang="en-US" sz="2000" b="1" dirty="0" smtClean="0">
                <a:latin typeface="Times New Roman" pitchFamily="18" charset="0"/>
                <a:cs typeface="Times New Roman" pitchFamily="18" charset="0"/>
              </a:rPr>
              <a:t>Development of a Structured Learning Platform:</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Create a 4-week course that includes ASL basics, letters, words, and conversational phrases.</a:t>
            </a:r>
          </a:p>
          <a:p>
            <a:pPr marL="342900" indent="-342900">
              <a:lnSpc>
                <a:spcPct val="150000"/>
              </a:lnSpc>
              <a:buFont typeface="Arial" pitchFamily="34" charset="0"/>
              <a:buChar char="•"/>
            </a:pPr>
            <a:r>
              <a:rPr lang="en-US" sz="2000" b="1" dirty="0" smtClean="0">
                <a:latin typeface="Times New Roman" pitchFamily="18" charset="0"/>
                <a:cs typeface="Times New Roman" pitchFamily="18" charset="0"/>
              </a:rPr>
              <a:t>Interactive Web Interface:</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Build a user-friendly website featuring dynamic navigation, daily assignments, and weekly assessments to promote engagement.</a:t>
            </a:r>
          </a:p>
          <a:p>
            <a:pPr marL="342900" indent="-342900">
              <a:lnSpc>
                <a:spcPct val="150000"/>
              </a:lnSpc>
              <a:buFont typeface="Arial" pitchFamily="34" charset="0"/>
              <a:buChar char="•"/>
            </a:pPr>
            <a:r>
              <a:rPr lang="en-US" sz="2000" b="1" dirty="0" smtClean="0">
                <a:latin typeface="Times New Roman" pitchFamily="18" charset="0"/>
                <a:cs typeface="Times New Roman" pitchFamily="18" charset="0"/>
              </a:rPr>
              <a:t>AI Integration with </a:t>
            </a:r>
            <a:r>
              <a:rPr lang="en-US" sz="2000" b="1" dirty="0" err="1" smtClean="0">
                <a:latin typeface="Times New Roman" pitchFamily="18" charset="0"/>
                <a:cs typeface="Times New Roman" pitchFamily="18" charset="0"/>
              </a:rPr>
              <a:t>SignGPT</a:t>
            </a:r>
            <a:r>
              <a:rPr lang="en-US" sz="2000" b="1"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Implement a feature that translates user-entered sentences into ASL gestures using advanced AI technology.</a:t>
            </a:r>
          </a:p>
          <a:p>
            <a:pPr marL="342900" indent="-342900">
              <a:lnSpc>
                <a:spcPct val="150000"/>
              </a:lnSpc>
              <a:buFont typeface="Arial" pitchFamily="34" charset="0"/>
              <a:buChar char="•"/>
            </a:pPr>
            <a:r>
              <a:rPr lang="en-US" sz="2000" b="1" dirty="0" smtClean="0">
                <a:latin typeface="Times New Roman" pitchFamily="18" charset="0"/>
                <a:cs typeface="Times New Roman" pitchFamily="18" charset="0"/>
              </a:rPr>
              <a:t>Comprehensive Content Delivery:</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Provide high-quality instructional videos and assessments for each day to ensure practical learning and progress tracking.</a:t>
            </a:r>
          </a:p>
          <a:p>
            <a:pPr marL="342900" indent="-342900">
              <a:lnSpc>
                <a:spcPct val="150000"/>
              </a:lnSpc>
              <a:buFont typeface="Arial" pitchFamily="34" charset="0"/>
              <a:buChar char="•"/>
            </a:pPr>
            <a:r>
              <a:rPr lang="en-US" sz="2000" b="1" dirty="0" smtClean="0">
                <a:latin typeface="Times New Roman" pitchFamily="18" charset="0"/>
                <a:cs typeface="Times New Roman" pitchFamily="18" charset="0"/>
              </a:rPr>
              <a:t>Fostering Accessibility and Inclusivity:</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Focus on designing a platform that empowers specially-abled individuals and their families to learn and communicate effectively, promoting independence and social inclusion.</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6670557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CE37481C-5D47-ED7E-DC95-2E3BCE852686}"/>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xmlns="" id="{15861CAF-4187-17F8-B4C3-2C8D1B212364}"/>
              </a:ext>
            </a:extLst>
          </p:cNvPr>
          <p:cNvSpPr/>
          <p:nvPr/>
        </p:nvSpPr>
        <p:spPr>
          <a:xfrm>
            <a:off x="3012904" y="800199"/>
            <a:ext cx="8337550" cy="0"/>
          </a:xfrm>
          <a:custGeom>
            <a:avLst/>
            <a:gdLst/>
            <a:ahLst/>
            <a:cxnLst/>
            <a:rect l="l" t="t" r="r" b="b"/>
            <a:pathLst>
              <a:path w="8337550">
                <a:moveTo>
                  <a:pt x="0" y="0"/>
                </a:moveTo>
                <a:lnTo>
                  <a:pt x="8336965" y="0"/>
                </a:lnTo>
              </a:path>
            </a:pathLst>
          </a:custGeom>
          <a:ln w="38099">
            <a:solidFill>
              <a:srgbClr val="FFC000"/>
            </a:solidFill>
          </a:ln>
        </p:spPr>
        <p:txBody>
          <a:bodyPr wrap="square" lIns="0" tIns="0" rIns="0" bIns="0" rtlCol="0"/>
          <a:lstStyle/>
          <a:p>
            <a:endParaRPr/>
          </a:p>
        </p:txBody>
      </p:sp>
      <p:sp>
        <p:nvSpPr>
          <p:cNvPr id="3" name="object 3">
            <a:extLst>
              <a:ext uri="{FF2B5EF4-FFF2-40B4-BE49-F238E27FC236}">
                <a16:creationId xmlns:a16="http://schemas.microsoft.com/office/drawing/2014/main" xmlns="" id="{648EB541-3414-4FE4-988F-3283700CE408}"/>
              </a:ext>
            </a:extLst>
          </p:cNvPr>
          <p:cNvSpPr txBox="1">
            <a:spLocks noGrp="1"/>
          </p:cNvSpPr>
          <p:nvPr>
            <p:ph type="title"/>
          </p:nvPr>
        </p:nvSpPr>
        <p:spPr>
          <a:xfrm>
            <a:off x="2778050" y="-42357"/>
            <a:ext cx="8585043" cy="699240"/>
          </a:xfrm>
          <a:prstGeom prst="rect">
            <a:avLst/>
          </a:prstGeom>
        </p:spPr>
        <p:txBody>
          <a:bodyPr vert="horz" wrap="square" lIns="0" tIns="143838" rIns="0" bIns="0" rtlCol="0">
            <a:spAutoFit/>
          </a:bodyPr>
          <a:lstStyle/>
          <a:p>
            <a:pPr marL="305435">
              <a:lnSpc>
                <a:spcPct val="100000"/>
              </a:lnSpc>
              <a:spcBef>
                <a:spcPts val="100"/>
              </a:spcBef>
            </a:pPr>
            <a:r>
              <a:rPr lang="en-IN" sz="3600" dirty="0"/>
              <a:t>Proposed Work</a:t>
            </a:r>
            <a:endParaRPr sz="3600" dirty="0"/>
          </a:p>
        </p:txBody>
      </p:sp>
      <p:pic>
        <p:nvPicPr>
          <p:cNvPr id="5" name="object 5">
            <a:extLst>
              <a:ext uri="{FF2B5EF4-FFF2-40B4-BE49-F238E27FC236}">
                <a16:creationId xmlns:a16="http://schemas.microsoft.com/office/drawing/2014/main" xmlns="" id="{9979CC79-B117-A430-5643-019EE475805B}"/>
              </a:ext>
            </a:extLst>
          </p:cNvPr>
          <p:cNvPicPr/>
          <p:nvPr/>
        </p:nvPicPr>
        <p:blipFill>
          <a:blip r:embed="rId2" cstate="print"/>
          <a:stretch>
            <a:fillRect/>
          </a:stretch>
        </p:blipFill>
        <p:spPr>
          <a:xfrm>
            <a:off x="539157" y="0"/>
            <a:ext cx="801990" cy="809627"/>
          </a:xfrm>
          <a:prstGeom prst="rect">
            <a:avLst/>
          </a:prstGeom>
        </p:spPr>
      </p:pic>
      <p:sp>
        <p:nvSpPr>
          <p:cNvPr id="6" name="object 6">
            <a:extLst>
              <a:ext uri="{FF2B5EF4-FFF2-40B4-BE49-F238E27FC236}">
                <a16:creationId xmlns:a16="http://schemas.microsoft.com/office/drawing/2014/main" xmlns="" id="{1EE67E12-1FE3-580D-73E3-A5C27A39E437}"/>
              </a:ext>
            </a:extLst>
          </p:cNvPr>
          <p:cNvSpPr txBox="1"/>
          <p:nvPr/>
        </p:nvSpPr>
        <p:spPr>
          <a:xfrm>
            <a:off x="11168953" y="6593395"/>
            <a:ext cx="115570" cy="203200"/>
          </a:xfrm>
          <a:prstGeom prst="rect">
            <a:avLst/>
          </a:prstGeom>
        </p:spPr>
        <p:txBody>
          <a:bodyPr vert="horz" wrap="square" lIns="0" tIns="0" rIns="0" bIns="0" rtlCol="0">
            <a:spAutoFit/>
          </a:bodyPr>
          <a:lstStyle/>
          <a:p>
            <a:pPr marL="12700">
              <a:lnSpc>
                <a:spcPts val="1430"/>
              </a:lnSpc>
            </a:pPr>
            <a:r>
              <a:rPr sz="1400" b="1" spc="-50" dirty="0">
                <a:latin typeface="Calibri"/>
                <a:cs typeface="Calibri"/>
              </a:rPr>
              <a:t>9</a:t>
            </a:r>
            <a:endParaRPr sz="1400">
              <a:latin typeface="Calibri"/>
              <a:cs typeface="Calibri"/>
            </a:endParaRPr>
          </a:p>
        </p:txBody>
      </p:sp>
      <p:sp>
        <p:nvSpPr>
          <p:cNvPr id="7" name="Rectangle 1">
            <a:extLst>
              <a:ext uri="{FF2B5EF4-FFF2-40B4-BE49-F238E27FC236}">
                <a16:creationId xmlns:a16="http://schemas.microsoft.com/office/drawing/2014/main" xmlns="" id="{CC7D22A9-CF23-592E-B094-85F1B170C254}"/>
              </a:ext>
            </a:extLst>
          </p:cNvPr>
          <p:cNvSpPr>
            <a:spLocks noChangeArrowheads="1"/>
          </p:cNvSpPr>
          <p:nvPr/>
        </p:nvSpPr>
        <p:spPr bwMode="auto">
          <a:xfrm>
            <a:off x="1066800" y="952943"/>
            <a:ext cx="2226892"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IN" sz="2000" b="1" dirty="0" err="1">
                <a:latin typeface="Times New Roman" panose="02020603050405020304" pitchFamily="18" charset="0"/>
                <a:cs typeface="Times New Roman" panose="02020603050405020304" pitchFamily="18" charset="0"/>
              </a:rPr>
              <a:t>SignEase</a:t>
            </a:r>
            <a:r>
              <a:rPr lang="en-IN" sz="2000" b="1" dirty="0">
                <a:latin typeface="Times New Roman" panose="02020603050405020304" pitchFamily="18" charset="0"/>
                <a:cs typeface="Times New Roman" panose="02020603050405020304" pitchFamily="18" charset="0"/>
              </a:rPr>
              <a:t> Platform</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xmlns="" id="{31C5114E-FD31-45D1-B081-8EA57CC8BD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4642" y="1473390"/>
            <a:ext cx="7102715" cy="5221605"/>
          </a:xfrm>
          <a:prstGeom prst="rect">
            <a:avLst/>
          </a:prstGeom>
        </p:spPr>
      </p:pic>
    </p:spTree>
    <p:extLst>
      <p:ext uri="{BB962C8B-B14F-4D97-AF65-F5344CB8AC3E}">
        <p14:creationId xmlns:p14="http://schemas.microsoft.com/office/powerpoint/2010/main" val="6153383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324</TotalTime>
  <Words>875</Words>
  <Application>Microsoft Office PowerPoint</Application>
  <PresentationFormat>Custom</PresentationFormat>
  <Paragraphs>126</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PowerPoint Presentation</vt:lpstr>
      <vt:lpstr>Abstract</vt:lpstr>
      <vt:lpstr>Introduction</vt:lpstr>
      <vt:lpstr>Problem Definition</vt:lpstr>
      <vt:lpstr>Objectives</vt:lpstr>
      <vt:lpstr>Literature Survey</vt:lpstr>
      <vt:lpstr>Proposed Work</vt:lpstr>
      <vt:lpstr>Proposed Work</vt:lpstr>
      <vt:lpstr>Proposed Work</vt:lpstr>
      <vt:lpstr>Methodology &amp; Implementation</vt:lpstr>
      <vt:lpstr>Results &amp; Discussions</vt:lpstr>
      <vt:lpstr>Conclusion </vt:lpstr>
      <vt:lpstr>Reference</vt:lpstr>
      <vt:lpstr>Reference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MiniprojectPPT.pptx</dc:title>
  <dc:creator>sai datta</dc:creator>
  <cp:lastModifiedBy>Dell</cp:lastModifiedBy>
  <cp:revision>13</cp:revision>
  <dcterms:created xsi:type="dcterms:W3CDTF">2024-11-25T15:37:49Z</dcterms:created>
  <dcterms:modified xsi:type="dcterms:W3CDTF">2024-12-26T16:38:29Z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