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284" r:id="rId8"/>
    <p:sldId id="299" r:id="rId9"/>
    <p:sldId id="301" r:id="rId10"/>
    <p:sldId id="302" r:id="rId11"/>
    <p:sldId id="293" r:id="rId12"/>
    <p:sldId id="303" r:id="rId13"/>
    <p:sldId id="304" r:id="rId14"/>
    <p:sldId id="296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6A3B0-CE41-1C0F-1353-5A6360AED6D3}" v="332" dt="2024-07-15T00:25:28.86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533" y="-49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carydba.com/2020/11/16/the-learning-curve-for-devops/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www.dasa.org/blog/developing-a-learning-culture-to-enhance-devops-success/" TargetMode="External"/><Relationship Id="rId1" Type="http://schemas.openxmlformats.org/officeDocument/2006/relationships/hyperlink" Target="https://www.ironhack.com/us/blog/building-a-devops-culture-collaboration-and-communication-for-success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www.ironhack.com/us/blog/building-a-devops-culture-collaboration-and-communication-for-success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s://www.dasa.org/blog/developing-a-learning-culture-to-enhance-devops-success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hyperlink" Target="https://www.scarydba.com/2020/11/16/the-learning-curve-for-devop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A4940-1072-425B-9F23-6ED9D172BAEC}" type="doc">
      <dgm:prSet loTypeId="urn:microsoft.com/office/officeart/2005/8/layout/cycle2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7D1764-8C2F-40AD-8C09-36C07439874A}">
      <dgm:prSet phldrT="[Text]" phldr="0"/>
      <dgm:spPr/>
      <dgm:t>
        <a:bodyPr/>
        <a:lstStyle/>
        <a:p>
          <a:pPr rtl="0"/>
          <a:r>
            <a:rPr lang="en-US" dirty="0"/>
            <a:t>Leadership Commitment</a:t>
          </a:r>
        </a:p>
      </dgm:t>
    </dgm:pt>
    <dgm:pt modelId="{B746C7A2-4670-44DD-8F23-8DDC7C6B6E53}" type="parTrans" cxnId="{BBE98FC3-2FA1-4617-9E8A-141E4EBA6270}">
      <dgm:prSet/>
      <dgm:spPr/>
      <dgm:t>
        <a:bodyPr/>
        <a:lstStyle/>
        <a:p>
          <a:endParaRPr lang="en-US"/>
        </a:p>
      </dgm:t>
    </dgm:pt>
    <dgm:pt modelId="{B598F43E-C180-408E-9910-839DA03370CD}" type="sibTrans" cxnId="{BBE98FC3-2FA1-4617-9E8A-141E4EBA6270}">
      <dgm:prSet/>
      <dgm:spPr/>
      <dgm:t>
        <a:bodyPr/>
        <a:lstStyle/>
        <a:p>
          <a:endParaRPr lang="en-US"/>
        </a:p>
      </dgm:t>
    </dgm:pt>
    <dgm:pt modelId="{44503A55-6651-456E-813A-3A4A4F6AF4A4}">
      <dgm:prSet phldrT="[Text]" phldr="0"/>
      <dgm:spPr/>
      <dgm:t>
        <a:bodyPr/>
        <a:lstStyle/>
        <a:p>
          <a:pPr rtl="0"/>
          <a:r>
            <a:rPr lang="en-US" dirty="0"/>
            <a:t>Empowered Teams</a:t>
          </a:r>
        </a:p>
      </dgm:t>
    </dgm:pt>
    <dgm:pt modelId="{DB50F888-03B1-418D-8CE2-75DC8355A063}" type="parTrans" cxnId="{CB5B6008-17D3-481E-9D8E-EB384E389DF0}">
      <dgm:prSet/>
      <dgm:spPr/>
      <dgm:t>
        <a:bodyPr/>
        <a:lstStyle/>
        <a:p>
          <a:endParaRPr lang="en-US"/>
        </a:p>
      </dgm:t>
    </dgm:pt>
    <dgm:pt modelId="{F486F2CD-82E4-4127-8537-CFC34BD9E76E}" type="sibTrans" cxnId="{CB5B6008-17D3-481E-9D8E-EB384E389DF0}">
      <dgm:prSet/>
      <dgm:spPr/>
      <dgm:t>
        <a:bodyPr/>
        <a:lstStyle/>
        <a:p>
          <a:endParaRPr lang="en-US"/>
        </a:p>
      </dgm:t>
    </dgm:pt>
    <dgm:pt modelId="{1DB7C9DA-F63A-4CB6-B063-A3631EEC5839}">
      <dgm:prSet phldrT="[Text]" phldr="0"/>
      <dgm:spPr/>
      <dgm:t>
        <a:bodyPr/>
        <a:lstStyle/>
        <a:p>
          <a:pPr rtl="0"/>
          <a:r>
            <a:rPr lang="en-US" dirty="0"/>
            <a:t>Continuous Investment</a:t>
          </a:r>
        </a:p>
      </dgm:t>
    </dgm:pt>
    <dgm:pt modelId="{1B3A6947-5400-4CEF-ADC0-6D5F436308C8}" type="parTrans" cxnId="{D5EAF551-0F56-4985-9FB2-2A9622F0B45C}">
      <dgm:prSet/>
      <dgm:spPr/>
      <dgm:t>
        <a:bodyPr/>
        <a:lstStyle/>
        <a:p>
          <a:endParaRPr lang="en-US"/>
        </a:p>
      </dgm:t>
    </dgm:pt>
    <dgm:pt modelId="{64D02688-86E7-418D-8D00-8AC7F921F973}" type="sibTrans" cxnId="{D5EAF551-0F56-4985-9FB2-2A9622F0B45C}">
      <dgm:prSet/>
      <dgm:spPr/>
      <dgm:t>
        <a:bodyPr/>
        <a:lstStyle/>
        <a:p>
          <a:endParaRPr lang="en-US"/>
        </a:p>
      </dgm:t>
    </dgm:pt>
    <dgm:pt modelId="{8B410CE1-E85F-49D2-A72E-F8B0484AA891}">
      <dgm:prSet phldrT="[Text]" phldr="0"/>
      <dgm:spPr/>
      <dgm:t>
        <a:bodyPr/>
        <a:lstStyle/>
        <a:p>
          <a:pPr rtl="0"/>
          <a:r>
            <a:rPr lang="en-US" dirty="0"/>
            <a:t>Embracing Experimentation</a:t>
          </a:r>
        </a:p>
      </dgm:t>
    </dgm:pt>
    <dgm:pt modelId="{A402B5D0-9260-4042-B6D5-339735C8ED96}" type="parTrans" cxnId="{BDB6C3A7-F29F-4ADE-8B77-3A6DE6229BFC}">
      <dgm:prSet/>
      <dgm:spPr/>
      <dgm:t>
        <a:bodyPr/>
        <a:lstStyle/>
        <a:p>
          <a:endParaRPr lang="en-US"/>
        </a:p>
      </dgm:t>
    </dgm:pt>
    <dgm:pt modelId="{7C31F1AE-4DC9-4C2B-86D3-ED45A8E0BD88}" type="sibTrans" cxnId="{BDB6C3A7-F29F-4ADE-8B77-3A6DE6229BFC}">
      <dgm:prSet/>
      <dgm:spPr/>
      <dgm:t>
        <a:bodyPr/>
        <a:lstStyle/>
        <a:p>
          <a:endParaRPr lang="en-US"/>
        </a:p>
      </dgm:t>
    </dgm:pt>
    <dgm:pt modelId="{4F2C2136-E7E6-4F27-A822-0C8B12D4EC88}">
      <dgm:prSet phldrT="[Text]" phldr="0"/>
      <dgm:spPr/>
      <dgm:t>
        <a:bodyPr/>
        <a:lstStyle/>
        <a:p>
          <a:pPr rtl="0"/>
          <a:r>
            <a:rPr lang="en-US" dirty="0"/>
            <a:t>Continuous Learning</a:t>
          </a:r>
        </a:p>
      </dgm:t>
    </dgm:pt>
    <dgm:pt modelId="{9E053E19-7AA7-44E8-9A35-F07E8A713DBE}" type="parTrans" cxnId="{BBED65C1-6656-4C96-9A71-360191CE9ABE}">
      <dgm:prSet/>
      <dgm:spPr/>
      <dgm:t>
        <a:bodyPr/>
        <a:lstStyle/>
        <a:p>
          <a:endParaRPr lang="en-US"/>
        </a:p>
      </dgm:t>
    </dgm:pt>
    <dgm:pt modelId="{1069130B-AEE6-40D9-96F8-59E8BCD8BE38}" type="sibTrans" cxnId="{BBED65C1-6656-4C96-9A71-360191CE9ABE}">
      <dgm:prSet/>
      <dgm:spPr/>
      <dgm:t>
        <a:bodyPr/>
        <a:lstStyle/>
        <a:p>
          <a:endParaRPr lang="en-US"/>
        </a:p>
      </dgm:t>
    </dgm:pt>
    <dgm:pt modelId="{12877745-C5DF-457D-9397-B26C1617D087}" type="pres">
      <dgm:prSet presAssocID="{E8FA4940-1072-425B-9F23-6ED9D172BAEC}" presName="cycle" presStyleCnt="0">
        <dgm:presLayoutVars>
          <dgm:dir/>
          <dgm:resizeHandles val="exact"/>
        </dgm:presLayoutVars>
      </dgm:prSet>
      <dgm:spPr/>
    </dgm:pt>
    <dgm:pt modelId="{50BBF1E6-59FC-4B40-9237-8761FDD84578}" type="pres">
      <dgm:prSet presAssocID="{FC7D1764-8C2F-40AD-8C09-36C07439874A}" presName="node" presStyleLbl="node1" presStyleIdx="0" presStyleCnt="5">
        <dgm:presLayoutVars>
          <dgm:bulletEnabled val="1"/>
        </dgm:presLayoutVars>
      </dgm:prSet>
      <dgm:spPr/>
    </dgm:pt>
    <dgm:pt modelId="{3A90F973-B198-48DE-989C-C77DD99C380F}" type="pres">
      <dgm:prSet presAssocID="{B598F43E-C180-408E-9910-839DA03370CD}" presName="sibTrans" presStyleLbl="sibTrans2D1" presStyleIdx="0" presStyleCnt="5"/>
      <dgm:spPr/>
    </dgm:pt>
    <dgm:pt modelId="{A5CC2FD7-B712-42E1-894F-C688AB4C4520}" type="pres">
      <dgm:prSet presAssocID="{B598F43E-C180-408E-9910-839DA03370CD}" presName="connectorText" presStyleLbl="sibTrans2D1" presStyleIdx="0" presStyleCnt="5"/>
      <dgm:spPr/>
    </dgm:pt>
    <dgm:pt modelId="{854B9ED8-4FE1-4E63-9072-5A443ED7F681}" type="pres">
      <dgm:prSet presAssocID="{44503A55-6651-456E-813A-3A4A4F6AF4A4}" presName="node" presStyleLbl="node1" presStyleIdx="1" presStyleCnt="5">
        <dgm:presLayoutVars>
          <dgm:bulletEnabled val="1"/>
        </dgm:presLayoutVars>
      </dgm:prSet>
      <dgm:spPr/>
    </dgm:pt>
    <dgm:pt modelId="{C917AAEF-EAA6-4699-80D1-5806C82747BE}" type="pres">
      <dgm:prSet presAssocID="{F486F2CD-82E4-4127-8537-CFC34BD9E76E}" presName="sibTrans" presStyleLbl="sibTrans2D1" presStyleIdx="1" presStyleCnt="5"/>
      <dgm:spPr/>
    </dgm:pt>
    <dgm:pt modelId="{824093B3-A663-41F1-9EE8-FDBDDAF49423}" type="pres">
      <dgm:prSet presAssocID="{F486F2CD-82E4-4127-8537-CFC34BD9E76E}" presName="connectorText" presStyleLbl="sibTrans2D1" presStyleIdx="1" presStyleCnt="5"/>
      <dgm:spPr/>
    </dgm:pt>
    <dgm:pt modelId="{9046D35B-F465-497F-BBFA-D7E417BF9891}" type="pres">
      <dgm:prSet presAssocID="{1DB7C9DA-F63A-4CB6-B063-A3631EEC5839}" presName="node" presStyleLbl="node1" presStyleIdx="2" presStyleCnt="5">
        <dgm:presLayoutVars>
          <dgm:bulletEnabled val="1"/>
        </dgm:presLayoutVars>
      </dgm:prSet>
      <dgm:spPr/>
    </dgm:pt>
    <dgm:pt modelId="{16C77963-5DFE-4E28-A76F-ADABA0CBC52D}" type="pres">
      <dgm:prSet presAssocID="{64D02688-86E7-418D-8D00-8AC7F921F973}" presName="sibTrans" presStyleLbl="sibTrans2D1" presStyleIdx="2" presStyleCnt="5"/>
      <dgm:spPr/>
    </dgm:pt>
    <dgm:pt modelId="{3B4AC734-E0AE-4B44-94AC-1CAE978FB74F}" type="pres">
      <dgm:prSet presAssocID="{64D02688-86E7-418D-8D00-8AC7F921F973}" presName="connectorText" presStyleLbl="sibTrans2D1" presStyleIdx="2" presStyleCnt="5"/>
      <dgm:spPr/>
    </dgm:pt>
    <dgm:pt modelId="{E642EBC4-5CC7-4084-8724-00EDA78D57B8}" type="pres">
      <dgm:prSet presAssocID="{8B410CE1-E85F-49D2-A72E-F8B0484AA891}" presName="node" presStyleLbl="node1" presStyleIdx="3" presStyleCnt="5">
        <dgm:presLayoutVars>
          <dgm:bulletEnabled val="1"/>
        </dgm:presLayoutVars>
      </dgm:prSet>
      <dgm:spPr/>
    </dgm:pt>
    <dgm:pt modelId="{81FD05A4-535C-4A59-8C15-684A8234BB67}" type="pres">
      <dgm:prSet presAssocID="{7C31F1AE-4DC9-4C2B-86D3-ED45A8E0BD88}" presName="sibTrans" presStyleLbl="sibTrans2D1" presStyleIdx="3" presStyleCnt="5"/>
      <dgm:spPr/>
    </dgm:pt>
    <dgm:pt modelId="{DA9A53FE-8DBF-48F5-95D2-C80ACA61E8AE}" type="pres">
      <dgm:prSet presAssocID="{7C31F1AE-4DC9-4C2B-86D3-ED45A8E0BD88}" presName="connectorText" presStyleLbl="sibTrans2D1" presStyleIdx="3" presStyleCnt="5"/>
      <dgm:spPr/>
    </dgm:pt>
    <dgm:pt modelId="{EAE8C76C-0520-40B5-AF08-475F5F91F038}" type="pres">
      <dgm:prSet presAssocID="{4F2C2136-E7E6-4F27-A822-0C8B12D4EC88}" presName="node" presStyleLbl="node1" presStyleIdx="4" presStyleCnt="5">
        <dgm:presLayoutVars>
          <dgm:bulletEnabled val="1"/>
        </dgm:presLayoutVars>
      </dgm:prSet>
      <dgm:spPr/>
    </dgm:pt>
    <dgm:pt modelId="{0F38B945-28A6-40B1-917A-14C14B988B85}" type="pres">
      <dgm:prSet presAssocID="{1069130B-AEE6-40D9-96F8-59E8BCD8BE38}" presName="sibTrans" presStyleLbl="sibTrans2D1" presStyleIdx="4" presStyleCnt="5"/>
      <dgm:spPr/>
    </dgm:pt>
    <dgm:pt modelId="{05E25503-4BCC-44DA-9B8C-45551F770411}" type="pres">
      <dgm:prSet presAssocID="{1069130B-AEE6-40D9-96F8-59E8BCD8BE38}" presName="connectorText" presStyleLbl="sibTrans2D1" presStyleIdx="4" presStyleCnt="5"/>
      <dgm:spPr/>
    </dgm:pt>
  </dgm:ptLst>
  <dgm:cxnLst>
    <dgm:cxn modelId="{CB5B6008-17D3-481E-9D8E-EB384E389DF0}" srcId="{E8FA4940-1072-425B-9F23-6ED9D172BAEC}" destId="{44503A55-6651-456E-813A-3A4A4F6AF4A4}" srcOrd="1" destOrd="0" parTransId="{DB50F888-03B1-418D-8CE2-75DC8355A063}" sibTransId="{F486F2CD-82E4-4127-8537-CFC34BD9E76E}"/>
    <dgm:cxn modelId="{2B070B20-1D5F-4D38-88F3-02F7FE4EE42E}" type="presOf" srcId="{7C31F1AE-4DC9-4C2B-86D3-ED45A8E0BD88}" destId="{DA9A53FE-8DBF-48F5-95D2-C80ACA61E8AE}" srcOrd="1" destOrd="0" presId="urn:microsoft.com/office/officeart/2005/8/layout/cycle2"/>
    <dgm:cxn modelId="{429D7C25-F605-46E3-90A5-14460276A70C}" type="presOf" srcId="{B598F43E-C180-408E-9910-839DA03370CD}" destId="{3A90F973-B198-48DE-989C-C77DD99C380F}" srcOrd="0" destOrd="0" presId="urn:microsoft.com/office/officeart/2005/8/layout/cycle2"/>
    <dgm:cxn modelId="{50EDF826-6E84-4711-A3B2-F586499A51FF}" type="presOf" srcId="{8B410CE1-E85F-49D2-A72E-F8B0484AA891}" destId="{E642EBC4-5CC7-4084-8724-00EDA78D57B8}" srcOrd="0" destOrd="0" presId="urn:microsoft.com/office/officeart/2005/8/layout/cycle2"/>
    <dgm:cxn modelId="{D6FAAD2C-B594-45E6-B353-A140142679FB}" type="presOf" srcId="{F486F2CD-82E4-4127-8537-CFC34BD9E76E}" destId="{824093B3-A663-41F1-9EE8-FDBDDAF49423}" srcOrd="1" destOrd="0" presId="urn:microsoft.com/office/officeart/2005/8/layout/cycle2"/>
    <dgm:cxn modelId="{2C1B6933-BAF6-41F1-A8AD-66228811033C}" type="presOf" srcId="{1DB7C9DA-F63A-4CB6-B063-A3631EEC5839}" destId="{9046D35B-F465-497F-BBFA-D7E417BF9891}" srcOrd="0" destOrd="0" presId="urn:microsoft.com/office/officeart/2005/8/layout/cycle2"/>
    <dgm:cxn modelId="{21DD695D-59D3-45E3-A986-07FF1FF61D1C}" type="presOf" srcId="{64D02688-86E7-418D-8D00-8AC7F921F973}" destId="{3B4AC734-E0AE-4B44-94AC-1CAE978FB74F}" srcOrd="1" destOrd="0" presId="urn:microsoft.com/office/officeart/2005/8/layout/cycle2"/>
    <dgm:cxn modelId="{5BB8A260-8AC4-4B6A-949F-024A8B47D2ED}" type="presOf" srcId="{7C31F1AE-4DC9-4C2B-86D3-ED45A8E0BD88}" destId="{81FD05A4-535C-4A59-8C15-684A8234BB67}" srcOrd="0" destOrd="0" presId="urn:microsoft.com/office/officeart/2005/8/layout/cycle2"/>
    <dgm:cxn modelId="{4F16FC65-D1FA-4BBB-9ACE-30A1B9CFEB82}" type="presOf" srcId="{1069130B-AEE6-40D9-96F8-59E8BCD8BE38}" destId="{0F38B945-28A6-40B1-917A-14C14B988B85}" srcOrd="0" destOrd="0" presId="urn:microsoft.com/office/officeart/2005/8/layout/cycle2"/>
    <dgm:cxn modelId="{28632D51-79C3-452A-ACAB-688DCAEDBE64}" type="presOf" srcId="{4F2C2136-E7E6-4F27-A822-0C8B12D4EC88}" destId="{EAE8C76C-0520-40B5-AF08-475F5F91F038}" srcOrd="0" destOrd="0" presId="urn:microsoft.com/office/officeart/2005/8/layout/cycle2"/>
    <dgm:cxn modelId="{44C0D871-0517-492B-854B-C15AD3853E04}" type="presOf" srcId="{B598F43E-C180-408E-9910-839DA03370CD}" destId="{A5CC2FD7-B712-42E1-894F-C688AB4C4520}" srcOrd="1" destOrd="0" presId="urn:microsoft.com/office/officeart/2005/8/layout/cycle2"/>
    <dgm:cxn modelId="{D5EAF551-0F56-4985-9FB2-2A9622F0B45C}" srcId="{E8FA4940-1072-425B-9F23-6ED9D172BAEC}" destId="{1DB7C9DA-F63A-4CB6-B063-A3631EEC5839}" srcOrd="2" destOrd="0" parTransId="{1B3A6947-5400-4CEF-ADC0-6D5F436308C8}" sibTransId="{64D02688-86E7-418D-8D00-8AC7F921F973}"/>
    <dgm:cxn modelId="{90623887-C603-4A11-BC70-8A31F87DD3E3}" type="presOf" srcId="{64D02688-86E7-418D-8D00-8AC7F921F973}" destId="{16C77963-5DFE-4E28-A76F-ADABA0CBC52D}" srcOrd="0" destOrd="0" presId="urn:microsoft.com/office/officeart/2005/8/layout/cycle2"/>
    <dgm:cxn modelId="{B77DBF95-65CA-4D66-BA7D-F3371E9C1592}" type="presOf" srcId="{E8FA4940-1072-425B-9F23-6ED9D172BAEC}" destId="{12877745-C5DF-457D-9397-B26C1617D087}" srcOrd="0" destOrd="0" presId="urn:microsoft.com/office/officeart/2005/8/layout/cycle2"/>
    <dgm:cxn modelId="{63DCAA98-82D0-497A-9CE7-246313F08A8A}" type="presOf" srcId="{FC7D1764-8C2F-40AD-8C09-36C07439874A}" destId="{50BBF1E6-59FC-4B40-9237-8761FDD84578}" srcOrd="0" destOrd="0" presId="urn:microsoft.com/office/officeart/2005/8/layout/cycle2"/>
    <dgm:cxn modelId="{9FED73A0-C266-4DA0-B6F6-CF87896C9415}" type="presOf" srcId="{44503A55-6651-456E-813A-3A4A4F6AF4A4}" destId="{854B9ED8-4FE1-4E63-9072-5A443ED7F681}" srcOrd="0" destOrd="0" presId="urn:microsoft.com/office/officeart/2005/8/layout/cycle2"/>
    <dgm:cxn modelId="{BDB6C3A7-F29F-4ADE-8B77-3A6DE6229BFC}" srcId="{E8FA4940-1072-425B-9F23-6ED9D172BAEC}" destId="{8B410CE1-E85F-49D2-A72E-F8B0484AA891}" srcOrd="3" destOrd="0" parTransId="{A402B5D0-9260-4042-B6D5-339735C8ED96}" sibTransId="{7C31F1AE-4DC9-4C2B-86D3-ED45A8E0BD88}"/>
    <dgm:cxn modelId="{BBED65C1-6656-4C96-9A71-360191CE9ABE}" srcId="{E8FA4940-1072-425B-9F23-6ED9D172BAEC}" destId="{4F2C2136-E7E6-4F27-A822-0C8B12D4EC88}" srcOrd="4" destOrd="0" parTransId="{9E053E19-7AA7-44E8-9A35-F07E8A713DBE}" sibTransId="{1069130B-AEE6-40D9-96F8-59E8BCD8BE38}"/>
    <dgm:cxn modelId="{BBE98FC3-2FA1-4617-9E8A-141E4EBA6270}" srcId="{E8FA4940-1072-425B-9F23-6ED9D172BAEC}" destId="{FC7D1764-8C2F-40AD-8C09-36C07439874A}" srcOrd="0" destOrd="0" parTransId="{B746C7A2-4670-44DD-8F23-8DDC7C6B6E53}" sibTransId="{B598F43E-C180-408E-9910-839DA03370CD}"/>
    <dgm:cxn modelId="{E414E7DC-8326-42AA-A785-907605530713}" type="presOf" srcId="{1069130B-AEE6-40D9-96F8-59E8BCD8BE38}" destId="{05E25503-4BCC-44DA-9B8C-45551F770411}" srcOrd="1" destOrd="0" presId="urn:microsoft.com/office/officeart/2005/8/layout/cycle2"/>
    <dgm:cxn modelId="{D551E1F5-58C9-41D6-AFCF-FFAD4F518C75}" type="presOf" srcId="{F486F2CD-82E4-4127-8537-CFC34BD9E76E}" destId="{C917AAEF-EAA6-4699-80D1-5806C82747BE}" srcOrd="0" destOrd="0" presId="urn:microsoft.com/office/officeart/2005/8/layout/cycle2"/>
    <dgm:cxn modelId="{F2031AE7-07E1-48AB-850E-45F2DB1762E4}" type="presParOf" srcId="{12877745-C5DF-457D-9397-B26C1617D087}" destId="{50BBF1E6-59FC-4B40-9237-8761FDD84578}" srcOrd="0" destOrd="0" presId="urn:microsoft.com/office/officeart/2005/8/layout/cycle2"/>
    <dgm:cxn modelId="{35B05FAD-8FC4-4D20-9FD8-AF46A212B3BB}" type="presParOf" srcId="{12877745-C5DF-457D-9397-B26C1617D087}" destId="{3A90F973-B198-48DE-989C-C77DD99C380F}" srcOrd="1" destOrd="0" presId="urn:microsoft.com/office/officeart/2005/8/layout/cycle2"/>
    <dgm:cxn modelId="{9EDA6E8C-4EBA-4784-9809-29EE727A8DFC}" type="presParOf" srcId="{3A90F973-B198-48DE-989C-C77DD99C380F}" destId="{A5CC2FD7-B712-42E1-894F-C688AB4C4520}" srcOrd="0" destOrd="0" presId="urn:microsoft.com/office/officeart/2005/8/layout/cycle2"/>
    <dgm:cxn modelId="{B9C20CD1-E28E-4FF2-8F6A-3F2A3CCE4CCC}" type="presParOf" srcId="{12877745-C5DF-457D-9397-B26C1617D087}" destId="{854B9ED8-4FE1-4E63-9072-5A443ED7F681}" srcOrd="2" destOrd="0" presId="urn:microsoft.com/office/officeart/2005/8/layout/cycle2"/>
    <dgm:cxn modelId="{840FB566-58BA-4052-BDDE-13B82424AA1B}" type="presParOf" srcId="{12877745-C5DF-457D-9397-B26C1617D087}" destId="{C917AAEF-EAA6-4699-80D1-5806C82747BE}" srcOrd="3" destOrd="0" presId="urn:microsoft.com/office/officeart/2005/8/layout/cycle2"/>
    <dgm:cxn modelId="{55CA2590-825F-44CF-82CA-A1220AE555A3}" type="presParOf" srcId="{C917AAEF-EAA6-4699-80D1-5806C82747BE}" destId="{824093B3-A663-41F1-9EE8-FDBDDAF49423}" srcOrd="0" destOrd="0" presId="urn:microsoft.com/office/officeart/2005/8/layout/cycle2"/>
    <dgm:cxn modelId="{0DDB7B1E-7404-4EDE-BFED-7A3047E65561}" type="presParOf" srcId="{12877745-C5DF-457D-9397-B26C1617D087}" destId="{9046D35B-F465-497F-BBFA-D7E417BF9891}" srcOrd="4" destOrd="0" presId="urn:microsoft.com/office/officeart/2005/8/layout/cycle2"/>
    <dgm:cxn modelId="{21931550-1A37-43DE-8035-65756613DF8B}" type="presParOf" srcId="{12877745-C5DF-457D-9397-B26C1617D087}" destId="{16C77963-5DFE-4E28-A76F-ADABA0CBC52D}" srcOrd="5" destOrd="0" presId="urn:microsoft.com/office/officeart/2005/8/layout/cycle2"/>
    <dgm:cxn modelId="{EF7EA26B-7DB0-4285-B7AA-1B59859F8FAA}" type="presParOf" srcId="{16C77963-5DFE-4E28-A76F-ADABA0CBC52D}" destId="{3B4AC734-E0AE-4B44-94AC-1CAE978FB74F}" srcOrd="0" destOrd="0" presId="urn:microsoft.com/office/officeart/2005/8/layout/cycle2"/>
    <dgm:cxn modelId="{9364481C-2582-4FA8-91E6-BBC2DA9EFD43}" type="presParOf" srcId="{12877745-C5DF-457D-9397-B26C1617D087}" destId="{E642EBC4-5CC7-4084-8724-00EDA78D57B8}" srcOrd="6" destOrd="0" presId="urn:microsoft.com/office/officeart/2005/8/layout/cycle2"/>
    <dgm:cxn modelId="{CD149E60-852B-40E3-BD8E-AEDA2A5A137E}" type="presParOf" srcId="{12877745-C5DF-457D-9397-B26C1617D087}" destId="{81FD05A4-535C-4A59-8C15-684A8234BB67}" srcOrd="7" destOrd="0" presId="urn:microsoft.com/office/officeart/2005/8/layout/cycle2"/>
    <dgm:cxn modelId="{A21EC162-4888-45FE-BA49-F8C9869B73C8}" type="presParOf" srcId="{81FD05A4-535C-4A59-8C15-684A8234BB67}" destId="{DA9A53FE-8DBF-48F5-95D2-C80ACA61E8AE}" srcOrd="0" destOrd="0" presId="urn:microsoft.com/office/officeart/2005/8/layout/cycle2"/>
    <dgm:cxn modelId="{7DA24C15-DC83-480D-B956-FCFBB140F792}" type="presParOf" srcId="{12877745-C5DF-457D-9397-B26C1617D087}" destId="{EAE8C76C-0520-40B5-AF08-475F5F91F038}" srcOrd="8" destOrd="0" presId="urn:microsoft.com/office/officeart/2005/8/layout/cycle2"/>
    <dgm:cxn modelId="{630FF13B-67AF-4DCA-8238-1F56C1F86093}" type="presParOf" srcId="{12877745-C5DF-457D-9397-B26C1617D087}" destId="{0F38B945-28A6-40B1-917A-14C14B988B85}" srcOrd="9" destOrd="0" presId="urn:microsoft.com/office/officeart/2005/8/layout/cycle2"/>
    <dgm:cxn modelId="{1BDADC64-EC56-4856-A019-79D919185B89}" type="presParOf" srcId="{0F38B945-28A6-40B1-917A-14C14B988B85}" destId="{05E25503-4BCC-44DA-9B8C-45551F7704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CAF21-DFE3-4939-8610-9F9DD04DA7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4823D2-E484-421D-86B6-DA9E77AD6DBD}">
      <dgm:prSet/>
      <dgm:spPr/>
      <dgm:t>
        <a:bodyPr/>
        <a:lstStyle/>
        <a:p>
          <a:r>
            <a:rPr lang="en-US" i="1"/>
            <a:t>Building a DevOps culture: collaboration and communication for success</a:t>
          </a:r>
          <a:r>
            <a:rPr lang="en-US"/>
            <a:t>. (n.d.). </a:t>
          </a:r>
          <a:r>
            <a:rPr lang="en-US">
              <a:hlinkClick xmlns:r="http://schemas.openxmlformats.org/officeDocument/2006/relationships" r:id="rId1"/>
            </a:rPr>
            <a:t>https://www.ironhack.com/us/blog/building-a-devops-culture-collaboration-and-communication-for-success</a:t>
          </a:r>
          <a:endParaRPr lang="en-US"/>
        </a:p>
      </dgm:t>
    </dgm:pt>
    <dgm:pt modelId="{3D780EAE-C6E7-420A-91FC-6071AB6BFF83}" type="parTrans" cxnId="{B5F3ED25-94A6-4871-87F9-E7C10B62699E}">
      <dgm:prSet/>
      <dgm:spPr/>
      <dgm:t>
        <a:bodyPr/>
        <a:lstStyle/>
        <a:p>
          <a:endParaRPr lang="en-US"/>
        </a:p>
      </dgm:t>
    </dgm:pt>
    <dgm:pt modelId="{BE09A4CD-000F-45D7-918B-A89B0F079C34}" type="sibTrans" cxnId="{B5F3ED25-94A6-4871-87F9-E7C10B62699E}">
      <dgm:prSet/>
      <dgm:spPr/>
      <dgm:t>
        <a:bodyPr/>
        <a:lstStyle/>
        <a:p>
          <a:endParaRPr lang="en-US"/>
        </a:p>
      </dgm:t>
    </dgm:pt>
    <dgm:pt modelId="{AF9BBED0-B901-454E-A348-BAF96BC8F80E}">
      <dgm:prSet/>
      <dgm:spPr/>
      <dgm:t>
        <a:bodyPr/>
        <a:lstStyle/>
        <a:p>
          <a:r>
            <a:rPr lang="en-US"/>
            <a:t>Van Kuilenburg, J. (2024, June 25). </a:t>
          </a:r>
          <a:r>
            <a:rPr lang="en-US" i="1"/>
            <a:t>Developing a learning culture to enhance DevOps success</a:t>
          </a:r>
          <a:r>
            <a:rPr lang="en-US"/>
            <a:t>. DASA. </a:t>
          </a:r>
          <a:r>
            <a:rPr lang="en-US">
              <a:hlinkClick xmlns:r="http://schemas.openxmlformats.org/officeDocument/2006/relationships" r:id="rId2"/>
            </a:rPr>
            <a:t>https://www.dasa.org/blog/developing-a-learning-culture-to-enhance-devops-success/</a:t>
          </a:r>
          <a:endParaRPr lang="en-US"/>
        </a:p>
      </dgm:t>
    </dgm:pt>
    <dgm:pt modelId="{08385738-BBFF-419E-B08F-FD01B7F0A6A4}" type="parTrans" cxnId="{1E14FB3C-E4E1-4E6B-A39E-1BF1E3460752}">
      <dgm:prSet/>
      <dgm:spPr/>
      <dgm:t>
        <a:bodyPr/>
        <a:lstStyle/>
        <a:p>
          <a:endParaRPr lang="en-US"/>
        </a:p>
      </dgm:t>
    </dgm:pt>
    <dgm:pt modelId="{889869EA-98EC-472C-90AD-AAE6A69810DD}" type="sibTrans" cxnId="{1E14FB3C-E4E1-4E6B-A39E-1BF1E3460752}">
      <dgm:prSet/>
      <dgm:spPr/>
      <dgm:t>
        <a:bodyPr/>
        <a:lstStyle/>
        <a:p>
          <a:endParaRPr lang="en-US"/>
        </a:p>
      </dgm:t>
    </dgm:pt>
    <dgm:pt modelId="{32B1AF18-B7AA-4BC2-84F1-1D3F7CA76707}">
      <dgm:prSet/>
      <dgm:spPr/>
      <dgm:t>
        <a:bodyPr/>
        <a:lstStyle/>
        <a:p>
          <a:r>
            <a:rPr lang="en-US"/>
            <a:t>Fritchey, G. (2020, November 16). </a:t>
          </a:r>
          <a:r>
            <a:rPr lang="en-US" i="1"/>
            <a:t>The Learning Curve for DevOps - Grant Fritchey</a:t>
          </a:r>
          <a:r>
            <a:rPr lang="en-US"/>
            <a:t>. Grant Fritchey. </a:t>
          </a:r>
          <a:r>
            <a:rPr lang="en-US">
              <a:hlinkClick xmlns:r="http://schemas.openxmlformats.org/officeDocument/2006/relationships" r:id="rId3"/>
            </a:rPr>
            <a:t>https://www.scarydba.com/2020/11/16/the-learning-curve-for-devops/</a:t>
          </a:r>
          <a:endParaRPr lang="en-US"/>
        </a:p>
      </dgm:t>
    </dgm:pt>
    <dgm:pt modelId="{B151F35D-3A97-47EB-8337-6458DF2EFBB6}" type="parTrans" cxnId="{AC08AE0D-1AC4-4B31-93E1-C4FF6B41FE8E}">
      <dgm:prSet/>
      <dgm:spPr/>
      <dgm:t>
        <a:bodyPr/>
        <a:lstStyle/>
        <a:p>
          <a:endParaRPr lang="en-US"/>
        </a:p>
      </dgm:t>
    </dgm:pt>
    <dgm:pt modelId="{6ADDA933-926D-43B5-A696-FBA65B0F5AAF}" type="sibTrans" cxnId="{AC08AE0D-1AC4-4B31-93E1-C4FF6B41FE8E}">
      <dgm:prSet/>
      <dgm:spPr/>
      <dgm:t>
        <a:bodyPr/>
        <a:lstStyle/>
        <a:p>
          <a:endParaRPr lang="en-US"/>
        </a:p>
      </dgm:t>
    </dgm:pt>
    <dgm:pt modelId="{AE25D437-0EDA-4290-A32C-8EE6C0205230}" type="pres">
      <dgm:prSet presAssocID="{BEFCAF21-DFE3-4939-8610-9F9DD04DA7C2}" presName="root" presStyleCnt="0">
        <dgm:presLayoutVars>
          <dgm:dir/>
          <dgm:resizeHandles val="exact"/>
        </dgm:presLayoutVars>
      </dgm:prSet>
      <dgm:spPr/>
    </dgm:pt>
    <dgm:pt modelId="{F8ECC16D-A28A-4819-B467-50E681A53DEC}" type="pres">
      <dgm:prSet presAssocID="{AB4823D2-E484-421D-86B6-DA9E77AD6DBD}" presName="compNode" presStyleCnt="0"/>
      <dgm:spPr/>
    </dgm:pt>
    <dgm:pt modelId="{2AE63A94-60E1-43F4-B953-48468AEF3260}" type="pres">
      <dgm:prSet presAssocID="{AB4823D2-E484-421D-86B6-DA9E77AD6DBD}" presName="bgRect" presStyleLbl="bgShp" presStyleIdx="0" presStyleCnt="3"/>
      <dgm:spPr/>
    </dgm:pt>
    <dgm:pt modelId="{0D17CA9E-51D3-426E-A3BF-B4FF3FB8A0C0}" type="pres">
      <dgm:prSet presAssocID="{AB4823D2-E484-421D-86B6-DA9E77AD6DBD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9E02EC-966A-4602-A226-4BB22B451087}" type="pres">
      <dgm:prSet presAssocID="{AB4823D2-E484-421D-86B6-DA9E77AD6DBD}" presName="spaceRect" presStyleCnt="0"/>
      <dgm:spPr/>
    </dgm:pt>
    <dgm:pt modelId="{33AD2655-70D2-49CE-B2ED-8F9BD0DAC554}" type="pres">
      <dgm:prSet presAssocID="{AB4823D2-E484-421D-86B6-DA9E77AD6DBD}" presName="parTx" presStyleLbl="revTx" presStyleIdx="0" presStyleCnt="3">
        <dgm:presLayoutVars>
          <dgm:chMax val="0"/>
          <dgm:chPref val="0"/>
        </dgm:presLayoutVars>
      </dgm:prSet>
      <dgm:spPr/>
    </dgm:pt>
    <dgm:pt modelId="{3727F105-0166-4816-AF96-4652C121D95F}" type="pres">
      <dgm:prSet presAssocID="{BE09A4CD-000F-45D7-918B-A89B0F079C34}" presName="sibTrans" presStyleCnt="0"/>
      <dgm:spPr/>
    </dgm:pt>
    <dgm:pt modelId="{AE090973-5CCE-4E4F-B3CC-AD39A8D5F3FE}" type="pres">
      <dgm:prSet presAssocID="{AF9BBED0-B901-454E-A348-BAF96BC8F80E}" presName="compNode" presStyleCnt="0"/>
      <dgm:spPr/>
    </dgm:pt>
    <dgm:pt modelId="{771E2CD1-14C3-4E07-B54F-AAED3692CFFE}" type="pres">
      <dgm:prSet presAssocID="{AF9BBED0-B901-454E-A348-BAF96BC8F80E}" presName="bgRect" presStyleLbl="bgShp" presStyleIdx="1" presStyleCnt="3"/>
      <dgm:spPr/>
    </dgm:pt>
    <dgm:pt modelId="{66A96945-4C39-4D63-BFB6-2DC61C118E82}" type="pres">
      <dgm:prSet presAssocID="{AF9BBED0-B901-454E-A348-BAF96BC8F80E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838225D-7EC5-4664-B40F-1F1F4E6C7A97}" type="pres">
      <dgm:prSet presAssocID="{AF9BBED0-B901-454E-A348-BAF96BC8F80E}" presName="spaceRect" presStyleCnt="0"/>
      <dgm:spPr/>
    </dgm:pt>
    <dgm:pt modelId="{61933FA5-F03F-4072-BEDC-1A230450E766}" type="pres">
      <dgm:prSet presAssocID="{AF9BBED0-B901-454E-A348-BAF96BC8F80E}" presName="parTx" presStyleLbl="revTx" presStyleIdx="1" presStyleCnt="3">
        <dgm:presLayoutVars>
          <dgm:chMax val="0"/>
          <dgm:chPref val="0"/>
        </dgm:presLayoutVars>
      </dgm:prSet>
      <dgm:spPr/>
    </dgm:pt>
    <dgm:pt modelId="{D2BE8A12-3060-4892-89E6-D79B80EADEFF}" type="pres">
      <dgm:prSet presAssocID="{889869EA-98EC-472C-90AD-AAE6A69810DD}" presName="sibTrans" presStyleCnt="0"/>
      <dgm:spPr/>
    </dgm:pt>
    <dgm:pt modelId="{78C32914-6898-4C80-8D9D-8F5203BD58E4}" type="pres">
      <dgm:prSet presAssocID="{32B1AF18-B7AA-4BC2-84F1-1D3F7CA76707}" presName="compNode" presStyleCnt="0"/>
      <dgm:spPr/>
    </dgm:pt>
    <dgm:pt modelId="{E7041F16-DC19-45C5-9349-A8D63EE4A2BC}" type="pres">
      <dgm:prSet presAssocID="{32B1AF18-B7AA-4BC2-84F1-1D3F7CA76707}" presName="bgRect" presStyleLbl="bgShp" presStyleIdx="2" presStyleCnt="3"/>
      <dgm:spPr/>
    </dgm:pt>
    <dgm:pt modelId="{D6FAB596-4B8D-4E2E-A641-6B3CFB5B7A75}" type="pres">
      <dgm:prSet presAssocID="{32B1AF18-B7AA-4BC2-84F1-1D3F7CA76707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53BC06-64A5-4AE5-9B94-32DEE5E713C7}" type="pres">
      <dgm:prSet presAssocID="{32B1AF18-B7AA-4BC2-84F1-1D3F7CA76707}" presName="spaceRect" presStyleCnt="0"/>
      <dgm:spPr/>
    </dgm:pt>
    <dgm:pt modelId="{1889467C-351E-4F66-86AF-447ECDE75106}" type="pres">
      <dgm:prSet presAssocID="{32B1AF18-B7AA-4BC2-84F1-1D3F7CA767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975204-6C84-4621-849A-63EDA108B5F8}" type="presOf" srcId="{32B1AF18-B7AA-4BC2-84F1-1D3F7CA76707}" destId="{1889467C-351E-4F66-86AF-447ECDE75106}" srcOrd="0" destOrd="0" presId="urn:microsoft.com/office/officeart/2018/2/layout/IconVerticalSolidList"/>
    <dgm:cxn modelId="{AC08AE0D-1AC4-4B31-93E1-C4FF6B41FE8E}" srcId="{BEFCAF21-DFE3-4939-8610-9F9DD04DA7C2}" destId="{32B1AF18-B7AA-4BC2-84F1-1D3F7CA76707}" srcOrd="2" destOrd="0" parTransId="{B151F35D-3A97-47EB-8337-6458DF2EFBB6}" sibTransId="{6ADDA933-926D-43B5-A696-FBA65B0F5AAF}"/>
    <dgm:cxn modelId="{B5F3ED25-94A6-4871-87F9-E7C10B62699E}" srcId="{BEFCAF21-DFE3-4939-8610-9F9DD04DA7C2}" destId="{AB4823D2-E484-421D-86B6-DA9E77AD6DBD}" srcOrd="0" destOrd="0" parTransId="{3D780EAE-C6E7-420A-91FC-6071AB6BFF83}" sibTransId="{BE09A4CD-000F-45D7-918B-A89B0F079C34}"/>
    <dgm:cxn modelId="{1E14FB3C-E4E1-4E6B-A39E-1BF1E3460752}" srcId="{BEFCAF21-DFE3-4939-8610-9F9DD04DA7C2}" destId="{AF9BBED0-B901-454E-A348-BAF96BC8F80E}" srcOrd="1" destOrd="0" parTransId="{08385738-BBFF-419E-B08F-FD01B7F0A6A4}" sibTransId="{889869EA-98EC-472C-90AD-AAE6A69810DD}"/>
    <dgm:cxn modelId="{4028F064-D488-4867-BB95-70709EA10C7F}" type="presOf" srcId="{AF9BBED0-B901-454E-A348-BAF96BC8F80E}" destId="{61933FA5-F03F-4072-BEDC-1A230450E766}" srcOrd="0" destOrd="0" presId="urn:microsoft.com/office/officeart/2018/2/layout/IconVerticalSolidList"/>
    <dgm:cxn modelId="{6F6FCC4D-32BD-4579-AA0B-F054BE53BB2E}" type="presOf" srcId="{AB4823D2-E484-421D-86B6-DA9E77AD6DBD}" destId="{33AD2655-70D2-49CE-B2ED-8F9BD0DAC554}" srcOrd="0" destOrd="0" presId="urn:microsoft.com/office/officeart/2018/2/layout/IconVerticalSolidList"/>
    <dgm:cxn modelId="{C743458A-4CB3-4D4C-B919-A60C5E91028E}" type="presOf" srcId="{BEFCAF21-DFE3-4939-8610-9F9DD04DA7C2}" destId="{AE25D437-0EDA-4290-A32C-8EE6C0205230}" srcOrd="0" destOrd="0" presId="urn:microsoft.com/office/officeart/2018/2/layout/IconVerticalSolidList"/>
    <dgm:cxn modelId="{E3B1D424-30A9-47F7-8B7F-EF1368FE2788}" type="presParOf" srcId="{AE25D437-0EDA-4290-A32C-8EE6C0205230}" destId="{F8ECC16D-A28A-4819-B467-50E681A53DEC}" srcOrd="0" destOrd="0" presId="urn:microsoft.com/office/officeart/2018/2/layout/IconVerticalSolidList"/>
    <dgm:cxn modelId="{E6797132-F071-4986-A9BB-EA919A4353F3}" type="presParOf" srcId="{F8ECC16D-A28A-4819-B467-50E681A53DEC}" destId="{2AE63A94-60E1-43F4-B953-48468AEF3260}" srcOrd="0" destOrd="0" presId="urn:microsoft.com/office/officeart/2018/2/layout/IconVerticalSolidList"/>
    <dgm:cxn modelId="{99F489A1-75D9-4A96-AB40-34D4699E6EBB}" type="presParOf" srcId="{F8ECC16D-A28A-4819-B467-50E681A53DEC}" destId="{0D17CA9E-51D3-426E-A3BF-B4FF3FB8A0C0}" srcOrd="1" destOrd="0" presId="urn:microsoft.com/office/officeart/2018/2/layout/IconVerticalSolidList"/>
    <dgm:cxn modelId="{FC5F8754-1508-4459-B1E6-339E2CB9A97C}" type="presParOf" srcId="{F8ECC16D-A28A-4819-B467-50E681A53DEC}" destId="{439E02EC-966A-4602-A226-4BB22B451087}" srcOrd="2" destOrd="0" presId="urn:microsoft.com/office/officeart/2018/2/layout/IconVerticalSolidList"/>
    <dgm:cxn modelId="{4074511D-1562-41F4-9C30-FE643F7D71D7}" type="presParOf" srcId="{F8ECC16D-A28A-4819-B467-50E681A53DEC}" destId="{33AD2655-70D2-49CE-B2ED-8F9BD0DAC554}" srcOrd="3" destOrd="0" presId="urn:microsoft.com/office/officeart/2018/2/layout/IconVerticalSolidList"/>
    <dgm:cxn modelId="{F0483A8C-5524-426F-B60D-5A3583F30281}" type="presParOf" srcId="{AE25D437-0EDA-4290-A32C-8EE6C0205230}" destId="{3727F105-0166-4816-AF96-4652C121D95F}" srcOrd="1" destOrd="0" presId="urn:microsoft.com/office/officeart/2018/2/layout/IconVerticalSolidList"/>
    <dgm:cxn modelId="{FE978C2E-FCD7-4FA8-9059-67B45D98D00F}" type="presParOf" srcId="{AE25D437-0EDA-4290-A32C-8EE6C0205230}" destId="{AE090973-5CCE-4E4F-B3CC-AD39A8D5F3FE}" srcOrd="2" destOrd="0" presId="urn:microsoft.com/office/officeart/2018/2/layout/IconVerticalSolidList"/>
    <dgm:cxn modelId="{4E61219F-F18D-4155-90A4-939B75D754EE}" type="presParOf" srcId="{AE090973-5CCE-4E4F-B3CC-AD39A8D5F3FE}" destId="{771E2CD1-14C3-4E07-B54F-AAED3692CFFE}" srcOrd="0" destOrd="0" presId="urn:microsoft.com/office/officeart/2018/2/layout/IconVerticalSolidList"/>
    <dgm:cxn modelId="{1A2851F7-52C6-4D7F-A524-C987DD277B82}" type="presParOf" srcId="{AE090973-5CCE-4E4F-B3CC-AD39A8D5F3FE}" destId="{66A96945-4C39-4D63-BFB6-2DC61C118E82}" srcOrd="1" destOrd="0" presId="urn:microsoft.com/office/officeart/2018/2/layout/IconVerticalSolidList"/>
    <dgm:cxn modelId="{001939A7-BE2E-467A-A851-FCF8DF9FB95E}" type="presParOf" srcId="{AE090973-5CCE-4E4F-B3CC-AD39A8D5F3FE}" destId="{A838225D-7EC5-4664-B40F-1F1F4E6C7A97}" srcOrd="2" destOrd="0" presId="urn:microsoft.com/office/officeart/2018/2/layout/IconVerticalSolidList"/>
    <dgm:cxn modelId="{EFC197A8-5EEF-4D4F-90A6-8594F10259CC}" type="presParOf" srcId="{AE090973-5CCE-4E4F-B3CC-AD39A8D5F3FE}" destId="{61933FA5-F03F-4072-BEDC-1A230450E766}" srcOrd="3" destOrd="0" presId="urn:microsoft.com/office/officeart/2018/2/layout/IconVerticalSolidList"/>
    <dgm:cxn modelId="{B629E147-55D4-4C68-A3A2-17A3BEA7B7A8}" type="presParOf" srcId="{AE25D437-0EDA-4290-A32C-8EE6C0205230}" destId="{D2BE8A12-3060-4892-89E6-D79B80EADEFF}" srcOrd="3" destOrd="0" presId="urn:microsoft.com/office/officeart/2018/2/layout/IconVerticalSolidList"/>
    <dgm:cxn modelId="{99147BB3-1D88-4D4E-B3A6-C16BACCEC1A6}" type="presParOf" srcId="{AE25D437-0EDA-4290-A32C-8EE6C0205230}" destId="{78C32914-6898-4C80-8D9D-8F5203BD58E4}" srcOrd="4" destOrd="0" presId="urn:microsoft.com/office/officeart/2018/2/layout/IconVerticalSolidList"/>
    <dgm:cxn modelId="{C3E97C7C-9385-442F-8B4C-D1B7F8DA563C}" type="presParOf" srcId="{78C32914-6898-4C80-8D9D-8F5203BD58E4}" destId="{E7041F16-DC19-45C5-9349-A8D63EE4A2BC}" srcOrd="0" destOrd="0" presId="urn:microsoft.com/office/officeart/2018/2/layout/IconVerticalSolidList"/>
    <dgm:cxn modelId="{E7E063B3-F033-4CF0-8274-FCADDB0DAEE0}" type="presParOf" srcId="{78C32914-6898-4C80-8D9D-8F5203BD58E4}" destId="{D6FAB596-4B8D-4E2E-A641-6B3CFB5B7A75}" srcOrd="1" destOrd="0" presId="urn:microsoft.com/office/officeart/2018/2/layout/IconVerticalSolidList"/>
    <dgm:cxn modelId="{98DCA791-1D89-432F-8E7D-0EA6675EF711}" type="presParOf" srcId="{78C32914-6898-4C80-8D9D-8F5203BD58E4}" destId="{BB53BC06-64A5-4AE5-9B94-32DEE5E713C7}" srcOrd="2" destOrd="0" presId="urn:microsoft.com/office/officeart/2018/2/layout/IconVerticalSolidList"/>
    <dgm:cxn modelId="{E29BF4CF-EFFC-4DE2-973E-0A880D5CFBBB}" type="presParOf" srcId="{78C32914-6898-4C80-8D9D-8F5203BD58E4}" destId="{1889467C-351E-4F66-86AF-447ECDE751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BF1E6-59FC-4B40-9237-8761FDD84578}">
      <dsp:nvSpPr>
        <dsp:cNvPr id="0" name=""/>
        <dsp:cNvSpPr/>
      </dsp:nvSpPr>
      <dsp:spPr>
        <a:xfrm>
          <a:off x="4957382" y="1097"/>
          <a:ext cx="1413234" cy="1413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Leadership Commitment</a:t>
          </a:r>
        </a:p>
      </dsp:txBody>
      <dsp:txXfrm>
        <a:off x="5164345" y="208060"/>
        <a:ext cx="999308" cy="999308"/>
      </dsp:txXfrm>
    </dsp:sp>
    <dsp:sp modelId="{3A90F973-B198-48DE-989C-C77DD99C380F}">
      <dsp:nvSpPr>
        <dsp:cNvPr id="0" name=""/>
        <dsp:cNvSpPr/>
      </dsp:nvSpPr>
      <dsp:spPr>
        <a:xfrm rot="2160000">
          <a:off x="6325810" y="1086325"/>
          <a:ext cx="375094" cy="476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336555" y="1148647"/>
        <a:ext cx="262566" cy="286180"/>
      </dsp:txXfrm>
    </dsp:sp>
    <dsp:sp modelId="{854B9ED8-4FE1-4E63-9072-5A443ED7F681}">
      <dsp:nvSpPr>
        <dsp:cNvPr id="0" name=""/>
        <dsp:cNvSpPr/>
      </dsp:nvSpPr>
      <dsp:spPr>
        <a:xfrm>
          <a:off x="6673274" y="1247766"/>
          <a:ext cx="1413234" cy="1413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Empowered Teams</a:t>
          </a:r>
        </a:p>
      </dsp:txBody>
      <dsp:txXfrm>
        <a:off x="6880237" y="1454729"/>
        <a:ext cx="999308" cy="999308"/>
      </dsp:txXfrm>
    </dsp:sp>
    <dsp:sp modelId="{C917AAEF-EAA6-4699-80D1-5806C82747BE}">
      <dsp:nvSpPr>
        <dsp:cNvPr id="0" name=""/>
        <dsp:cNvSpPr/>
      </dsp:nvSpPr>
      <dsp:spPr>
        <a:xfrm rot="6480000">
          <a:off x="6867919" y="2714379"/>
          <a:ext cx="375094" cy="476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941570" y="2756262"/>
        <a:ext cx="262566" cy="286180"/>
      </dsp:txXfrm>
    </dsp:sp>
    <dsp:sp modelId="{9046D35B-F465-497F-BBFA-D7E417BF9891}">
      <dsp:nvSpPr>
        <dsp:cNvPr id="0" name=""/>
        <dsp:cNvSpPr/>
      </dsp:nvSpPr>
      <dsp:spPr>
        <a:xfrm>
          <a:off x="6017862" y="3264918"/>
          <a:ext cx="1413234" cy="1413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Continuous Investment</a:t>
          </a:r>
        </a:p>
      </dsp:txBody>
      <dsp:txXfrm>
        <a:off x="6224825" y="3471881"/>
        <a:ext cx="999308" cy="999308"/>
      </dsp:txXfrm>
    </dsp:sp>
    <dsp:sp modelId="{16C77963-5DFE-4E28-A76F-ADABA0CBC52D}">
      <dsp:nvSpPr>
        <dsp:cNvPr id="0" name=""/>
        <dsp:cNvSpPr/>
      </dsp:nvSpPr>
      <dsp:spPr>
        <a:xfrm rot="10800000">
          <a:off x="5487068" y="3733051"/>
          <a:ext cx="375094" cy="476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599596" y="3828444"/>
        <a:ext cx="262566" cy="286180"/>
      </dsp:txXfrm>
    </dsp:sp>
    <dsp:sp modelId="{E642EBC4-5CC7-4084-8724-00EDA78D57B8}">
      <dsp:nvSpPr>
        <dsp:cNvPr id="0" name=""/>
        <dsp:cNvSpPr/>
      </dsp:nvSpPr>
      <dsp:spPr>
        <a:xfrm>
          <a:off x="3896903" y="3264918"/>
          <a:ext cx="1413234" cy="1413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Embracing Experimentation</a:t>
          </a:r>
        </a:p>
      </dsp:txBody>
      <dsp:txXfrm>
        <a:off x="4103866" y="3471881"/>
        <a:ext cx="999308" cy="999308"/>
      </dsp:txXfrm>
    </dsp:sp>
    <dsp:sp modelId="{81FD05A4-535C-4A59-8C15-684A8234BB67}">
      <dsp:nvSpPr>
        <dsp:cNvPr id="0" name=""/>
        <dsp:cNvSpPr/>
      </dsp:nvSpPr>
      <dsp:spPr>
        <a:xfrm rot="15120000">
          <a:off x="4091547" y="2734572"/>
          <a:ext cx="375094" cy="476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165198" y="2883475"/>
        <a:ext cx="262566" cy="286180"/>
      </dsp:txXfrm>
    </dsp:sp>
    <dsp:sp modelId="{EAE8C76C-0520-40B5-AF08-475F5F91F038}">
      <dsp:nvSpPr>
        <dsp:cNvPr id="0" name=""/>
        <dsp:cNvSpPr/>
      </dsp:nvSpPr>
      <dsp:spPr>
        <a:xfrm>
          <a:off x="3241490" y="1247766"/>
          <a:ext cx="1413234" cy="1413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Continuous Learning</a:t>
          </a:r>
        </a:p>
      </dsp:txBody>
      <dsp:txXfrm>
        <a:off x="3448453" y="1454729"/>
        <a:ext cx="999308" cy="999308"/>
      </dsp:txXfrm>
    </dsp:sp>
    <dsp:sp modelId="{0F38B945-28A6-40B1-917A-14C14B988B85}">
      <dsp:nvSpPr>
        <dsp:cNvPr id="0" name=""/>
        <dsp:cNvSpPr/>
      </dsp:nvSpPr>
      <dsp:spPr>
        <a:xfrm rot="19440000">
          <a:off x="4609918" y="1098805"/>
          <a:ext cx="375094" cy="476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20663" y="1227269"/>
        <a:ext cx="262566" cy="286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63A94-60E1-43F4-B953-48468AEF3260}">
      <dsp:nvSpPr>
        <dsp:cNvPr id="0" name=""/>
        <dsp:cNvSpPr/>
      </dsp:nvSpPr>
      <dsp:spPr>
        <a:xfrm>
          <a:off x="0" y="631"/>
          <a:ext cx="5460114" cy="1476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CA9E-51D3-426E-A3BF-B4FF3FB8A0C0}">
      <dsp:nvSpPr>
        <dsp:cNvPr id="0" name=""/>
        <dsp:cNvSpPr/>
      </dsp:nvSpPr>
      <dsp:spPr>
        <a:xfrm>
          <a:off x="446701" y="332888"/>
          <a:ext cx="812185" cy="8121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D2655-70D2-49CE-B2ED-8F9BD0DAC554}">
      <dsp:nvSpPr>
        <dsp:cNvPr id="0" name=""/>
        <dsp:cNvSpPr/>
      </dsp:nvSpPr>
      <dsp:spPr>
        <a:xfrm>
          <a:off x="1705588" y="631"/>
          <a:ext cx="3754525" cy="14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84" tIns="156284" rIns="156284" bIns="1562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Building a DevOps culture: collaboration and communication for success</a:t>
          </a:r>
          <a:r>
            <a:rPr lang="en-US" sz="1400" kern="1200"/>
            <a:t>. (n.d.). </a:t>
          </a:r>
          <a:r>
            <a:rPr lang="en-US" sz="1400" kern="1200">
              <a:hlinkClick xmlns:r="http://schemas.openxmlformats.org/officeDocument/2006/relationships" r:id="rId3"/>
            </a:rPr>
            <a:t>https://www.ironhack.com/us/blog/building-a-devops-culture-collaboration-and-communication-for-success</a:t>
          </a:r>
          <a:endParaRPr lang="en-US" sz="1400" kern="1200"/>
        </a:p>
      </dsp:txBody>
      <dsp:txXfrm>
        <a:off x="1705588" y="631"/>
        <a:ext cx="3754525" cy="1476700"/>
      </dsp:txXfrm>
    </dsp:sp>
    <dsp:sp modelId="{771E2CD1-14C3-4E07-B54F-AAED3692CFFE}">
      <dsp:nvSpPr>
        <dsp:cNvPr id="0" name=""/>
        <dsp:cNvSpPr/>
      </dsp:nvSpPr>
      <dsp:spPr>
        <a:xfrm>
          <a:off x="0" y="1846506"/>
          <a:ext cx="5460114" cy="1476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96945-4C39-4D63-BFB6-2DC61C118E82}">
      <dsp:nvSpPr>
        <dsp:cNvPr id="0" name=""/>
        <dsp:cNvSpPr/>
      </dsp:nvSpPr>
      <dsp:spPr>
        <a:xfrm>
          <a:off x="446701" y="2178763"/>
          <a:ext cx="812185" cy="81218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3FA5-F03F-4072-BEDC-1A230450E766}">
      <dsp:nvSpPr>
        <dsp:cNvPr id="0" name=""/>
        <dsp:cNvSpPr/>
      </dsp:nvSpPr>
      <dsp:spPr>
        <a:xfrm>
          <a:off x="1705588" y="1846506"/>
          <a:ext cx="3754525" cy="14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84" tIns="156284" rIns="156284" bIns="1562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Van Kuilenburg, J. (2024, June 25). </a:t>
          </a:r>
          <a:r>
            <a:rPr lang="en-US" sz="1400" i="1" kern="1200"/>
            <a:t>Developing a learning culture to enhance DevOps success</a:t>
          </a:r>
          <a:r>
            <a:rPr lang="en-US" sz="1400" kern="1200"/>
            <a:t>. DASA. </a:t>
          </a:r>
          <a:r>
            <a:rPr lang="en-US" sz="1400" kern="1200">
              <a:hlinkClick xmlns:r="http://schemas.openxmlformats.org/officeDocument/2006/relationships" r:id="rId6"/>
            </a:rPr>
            <a:t>https://www.dasa.org/blog/developing-a-learning-culture-to-enhance-devops-success/</a:t>
          </a:r>
          <a:endParaRPr lang="en-US" sz="1400" kern="1200"/>
        </a:p>
      </dsp:txBody>
      <dsp:txXfrm>
        <a:off x="1705588" y="1846506"/>
        <a:ext cx="3754525" cy="1476700"/>
      </dsp:txXfrm>
    </dsp:sp>
    <dsp:sp modelId="{E7041F16-DC19-45C5-9349-A8D63EE4A2BC}">
      <dsp:nvSpPr>
        <dsp:cNvPr id="0" name=""/>
        <dsp:cNvSpPr/>
      </dsp:nvSpPr>
      <dsp:spPr>
        <a:xfrm>
          <a:off x="0" y="3692381"/>
          <a:ext cx="5460114" cy="1476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AB596-4B8D-4E2E-A641-6B3CFB5B7A75}">
      <dsp:nvSpPr>
        <dsp:cNvPr id="0" name=""/>
        <dsp:cNvSpPr/>
      </dsp:nvSpPr>
      <dsp:spPr>
        <a:xfrm>
          <a:off x="446701" y="4024639"/>
          <a:ext cx="812185" cy="8121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467C-351E-4F66-86AF-447ECDE75106}">
      <dsp:nvSpPr>
        <dsp:cNvPr id="0" name=""/>
        <dsp:cNvSpPr/>
      </dsp:nvSpPr>
      <dsp:spPr>
        <a:xfrm>
          <a:off x="1705588" y="3692381"/>
          <a:ext cx="3754525" cy="14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84" tIns="156284" rIns="156284" bIns="1562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Fritchey, G. (2020, November 16). </a:t>
          </a:r>
          <a:r>
            <a:rPr lang="en-US" sz="1400" i="1" kern="1200"/>
            <a:t>The Learning Curve for DevOps - Grant Fritchey</a:t>
          </a:r>
          <a:r>
            <a:rPr lang="en-US" sz="1400" kern="1200"/>
            <a:t>. Grant Fritchey. </a:t>
          </a:r>
          <a:r>
            <a:rPr lang="en-US" sz="1400" kern="1200">
              <a:hlinkClick xmlns:r="http://schemas.openxmlformats.org/officeDocument/2006/relationships" r:id="rId9"/>
            </a:rPr>
            <a:t>https://www.scarydba.com/2020/11/16/the-learning-curve-for-devops/</a:t>
          </a:r>
          <a:endParaRPr lang="en-US" sz="1400" kern="1200"/>
        </a:p>
      </dsp:txBody>
      <dsp:txXfrm>
        <a:off x="1705588" y="3692381"/>
        <a:ext cx="3754525" cy="147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03" y="1171811"/>
            <a:ext cx="9441455" cy="1298018"/>
          </a:xfrm>
        </p:spPr>
        <p:txBody>
          <a:bodyPr/>
          <a:lstStyle/>
          <a:p>
            <a:r>
              <a:rPr lang="en-US" sz="3200">
                <a:latin typeface="Sitka Text"/>
                <a:ea typeface="+mj-lt"/>
                <a:cs typeface="+mj-lt"/>
              </a:rPr>
              <a:t>Establishing a Just, Learning Culture</a:t>
            </a:r>
            <a:endParaRPr lang="en-US" sz="3200">
              <a:latin typeface="Sitka Tex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64081" y="5946838"/>
            <a:ext cx="2224898" cy="272946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0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Tej </a:t>
            </a:r>
            <a:r>
              <a:rPr lang="en-US" sz="2000" b="1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Chudali</a:t>
            </a:r>
            <a:endParaRPr lang="en-US" spc="140" dirty="0" err="1">
              <a:solidFill>
                <a:schemeClr val="tx1">
                  <a:lumMod val="75000"/>
                  <a:lumOff val="25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Conclusion and Next Steps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Summary of Key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Sitka Text"/>
                <a:ea typeface="+mn-lt"/>
                <a:cs typeface="+mn-lt"/>
              </a:rPr>
              <a:t>stablishing a just, learning culture is crucial for organizational success. It promotes a safe environment where employees can learn from mistakes, fostering continuous improvement and innovation. By prioritizing fairness, transparency, and open communication, organizations can achieve greater resilience and adaptability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Call to Action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Organizational investment in learning</a:t>
            </a:r>
          </a:p>
          <a:p>
            <a:r>
              <a:rPr lang="en-US" dirty="0">
                <a:ea typeface="+mn-lt"/>
                <a:cs typeface="+mn-lt"/>
              </a:rPr>
              <a:t>Employee commitment to personal and team growth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Tej </a:t>
            </a:r>
            <a:r>
              <a:rPr lang="en-US" dirty="0" err="1"/>
              <a:t>Chudali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+1 23 987 </a:t>
            </a:r>
            <a:r>
              <a:rPr lang="en-US" dirty="0" err="1"/>
              <a:t>xxxx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600" dirty="0">
                <a:ea typeface="+mn-lt"/>
                <a:cs typeface="+mn-lt"/>
              </a:rPr>
              <a:t>tchudali@my365.bellevue.edu</a:t>
            </a:r>
            <a:endParaRPr lang="en-US" sz="160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43D1A-5C29-48E0-AA30-57D127716B1B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Tej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endParaRPr lang="en-US" sz="1200" b="0" i="0" spc="14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DDBEC-6B50-46FC-9DF0-5D85B3E6E6A1}"/>
              </a:ext>
            </a:extLst>
          </p:cNvPr>
          <p:cNvSpPr txBox="1"/>
          <p:nvPr/>
        </p:nvSpPr>
        <p:spPr>
          <a:xfrm>
            <a:off x="964482" y="2763904"/>
            <a:ext cx="3196699" cy="43200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Citations :</a:t>
            </a:r>
            <a:r>
              <a:rPr lang="en-US" sz="6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lang="en-US" sz="3000" b="1" kern="1200" spc="-1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2C43F8-49C7-A8E4-A5B1-CDBD214A70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0EE65-BA0B-225B-41BD-EC40413A07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DF5695F-1E37-5A8E-FE4D-BA8692083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255466"/>
              </p:ext>
            </p:extLst>
          </p:nvPr>
        </p:nvGraphicFramePr>
        <p:xfrm>
          <a:off x="6311886" y="1007250"/>
          <a:ext cx="5460114" cy="516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68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culture that emphasizes accountability, learning from mistakes, and continuous improvement.</a:t>
            </a: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Enhances collaboration, innovation, and overall team performance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Introduction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Defining a Just Culture &amp; Importance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sz="4400" b="0" dirty="0">
                <a:latin typeface="Sitka Text"/>
                <a:ea typeface="+mj-lt"/>
                <a:cs typeface="+mj-lt"/>
              </a:rPr>
              <a:t>What is a Learning Culture?</a:t>
            </a:r>
            <a:endParaRPr lang="en-US" sz="4400" dirty="0">
              <a:latin typeface="Sitka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7500" y="3071832"/>
            <a:ext cx="5873052" cy="3290613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Core Elements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Continuous learning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Encouragement of curiosity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Knowledge sharing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Impact on Organizations</a:t>
            </a:r>
            <a:endParaRPr lang="en-US" sz="2000"/>
          </a:p>
          <a:p>
            <a:pPr>
              <a:buFont typeface="Arial"/>
            </a:pPr>
            <a:r>
              <a:rPr lang="en-US" sz="2000" dirty="0">
                <a:ea typeface="+mn-lt"/>
                <a:cs typeface="+mn-lt"/>
              </a:rPr>
              <a:t>Drives innovation</a:t>
            </a:r>
            <a:endParaRPr lang="en-US" sz="2000"/>
          </a:p>
          <a:p>
            <a:pPr>
              <a:buFont typeface="Arial"/>
            </a:pPr>
            <a:r>
              <a:rPr lang="en-US" sz="2000" dirty="0">
                <a:ea typeface="+mn-lt"/>
                <a:cs typeface="+mn-lt"/>
              </a:rPr>
              <a:t>Maintains competitiveness</a:t>
            </a:r>
            <a:endParaRPr lang="en-US" sz="200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The Learning Curve to Implementing a Just Culture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Challenges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Resistance to change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Need for cultural shift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Skills gap among employees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Steps Involved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Leadership commitment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Empowering teams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Continuous investment in learning initiatives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Case Studies and Examples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663" y="1839251"/>
            <a:ext cx="5472000" cy="360000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Netflix: Culture of Freedom and Responsibility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Overview:</a:t>
            </a:r>
            <a:r>
              <a:rPr lang="en-US" dirty="0">
                <a:ea typeface="+mn-lt"/>
                <a:cs typeface="+mn-lt"/>
              </a:rPr>
              <a:t> Netflix is known for its unique corporate culture that emphasizes freedom and responsibility.</a:t>
            </a:r>
          </a:p>
          <a:p>
            <a:r>
              <a:rPr lang="en-US" b="1" dirty="0">
                <a:ea typeface="+mn-lt"/>
                <a:cs typeface="+mn-lt"/>
              </a:rPr>
              <a:t>Implementation:</a:t>
            </a:r>
            <a:r>
              <a:rPr lang="en-US" dirty="0">
                <a:ea typeface="+mn-lt"/>
                <a:cs typeface="+mn-lt"/>
              </a:rPr>
              <a:t> Trusting employees to make decisions, encouraging risk-taking, and learning from failures without fear of retribution.</a:t>
            </a:r>
          </a:p>
          <a:p>
            <a:r>
              <a:rPr lang="en-US" b="1" dirty="0">
                <a:ea typeface="+mn-lt"/>
                <a:cs typeface="+mn-lt"/>
              </a:rPr>
              <a:t>Results:</a:t>
            </a:r>
            <a:r>
              <a:rPr lang="en-US" dirty="0">
                <a:ea typeface="+mn-lt"/>
                <a:cs typeface="+mn-lt"/>
              </a:rPr>
              <a:t> High levels of innovation, rapid growth, and the ability to adapt quickly to market changes.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Outcomes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Increased innovation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Improved software delivery performance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8932" y="2109498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4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Strategies for Implementation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Leadership and Team Empowerment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Role of leaders in promoting a learning culture</a:t>
            </a:r>
          </a:p>
          <a:p>
            <a:r>
              <a:rPr lang="en-US" dirty="0">
                <a:ea typeface="+mn-lt"/>
                <a:cs typeface="+mn-lt"/>
              </a:rPr>
              <a:t>Empowering teams to make decisions and learn from mistakes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Shared Investments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Organizational investment in learning</a:t>
            </a:r>
          </a:p>
          <a:p>
            <a:r>
              <a:rPr lang="en-US" dirty="0">
                <a:ea typeface="+mn-lt"/>
                <a:cs typeface="+mn-lt"/>
              </a:rPr>
              <a:t>Employee commitment to personal and team growth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Embracing Experimentation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Fail Fast, Learn Fast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Role of leaders in promoting a learning culture</a:t>
            </a:r>
          </a:p>
          <a:p>
            <a:r>
              <a:rPr lang="en-US" dirty="0">
                <a:ea typeface="+mn-lt"/>
                <a:cs typeface="+mn-lt"/>
              </a:rPr>
              <a:t>Empowering teams to make decisions and learn from mistakes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Continuous Learning and Knowledge Sharing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Organizational investment in learning</a:t>
            </a:r>
          </a:p>
          <a:p>
            <a:r>
              <a:rPr lang="en-US" dirty="0">
                <a:ea typeface="+mn-lt"/>
                <a:cs typeface="+mn-lt"/>
              </a:rPr>
              <a:t>Employee commitment to personal and team growth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000" b="1" kern="1200" spc="-150">
                <a:latin typeface="+mj-lt"/>
                <a:ea typeface="+mj-ea"/>
                <a:cs typeface="+mj-cs"/>
              </a:rPr>
              <a:t>Graphic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1E5A77-AF83-A8C1-D400-A824D1FC3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220919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Benefits of a Learning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For DevOps Teams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Improved collaboration and communication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Increased innovation and productivity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Enhanced morale and job satisfaction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Better customer satisfaction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EDE6-EADC-4C51-A618-17CCFAE3C1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380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Establishing a Just, Learning Culture</vt:lpstr>
      <vt:lpstr>Introduction</vt:lpstr>
      <vt:lpstr>What is a Learning Culture?</vt:lpstr>
      <vt:lpstr>The Learning Curve to Implementing a Just Culture</vt:lpstr>
      <vt:lpstr>Case Studies and Examples</vt:lpstr>
      <vt:lpstr>Strategies for Implementation</vt:lpstr>
      <vt:lpstr>Embracing Experimentation</vt:lpstr>
      <vt:lpstr>Graphic Representation</vt:lpstr>
      <vt:lpstr>Benefits of a Learning Culture</vt:lpstr>
      <vt:lpstr>Conclusion and Next Steps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200</cp:revision>
  <dcterms:created xsi:type="dcterms:W3CDTF">2024-07-14T23:07:25Z</dcterms:created>
  <dcterms:modified xsi:type="dcterms:W3CDTF">2024-07-15T00:27:11Z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