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5" r:id="rId3"/>
    <p:sldId id="266" r:id="rId4"/>
    <p:sldId id="267" r:id="rId5"/>
    <p:sldId id="289" r:id="rId6"/>
    <p:sldId id="257" r:id="rId7"/>
    <p:sldId id="258" r:id="rId8"/>
    <p:sldId id="259" r:id="rId9"/>
    <p:sldId id="260" r:id="rId10"/>
    <p:sldId id="261" r:id="rId11"/>
    <p:sldId id="262" r:id="rId12"/>
    <p:sldId id="263" r:id="rId13"/>
    <p:sldId id="264" r:id="rId14"/>
    <p:sldId id="268" r:id="rId15"/>
    <p:sldId id="269" r:id="rId16"/>
    <p:sldId id="270" r:id="rId17"/>
    <p:sldId id="271" r:id="rId18"/>
    <p:sldId id="272" r:id="rId19"/>
    <p:sldId id="273" r:id="rId20"/>
    <p:sldId id="274" r:id="rId21"/>
    <p:sldId id="275" r:id="rId22"/>
    <p:sldId id="294" r:id="rId23"/>
    <p:sldId id="276" r:id="rId24"/>
    <p:sldId id="277" r:id="rId25"/>
    <p:sldId id="293" r:id="rId26"/>
    <p:sldId id="282" r:id="rId27"/>
    <p:sldId id="278" r:id="rId28"/>
    <p:sldId id="283" r:id="rId29"/>
    <p:sldId id="280" r:id="rId30"/>
    <p:sldId id="281" r:id="rId31"/>
    <p:sldId id="284" r:id="rId32"/>
    <p:sldId id="285" r:id="rId33"/>
    <p:sldId id="286" r:id="rId34"/>
    <p:sldId id="290" r:id="rId35"/>
    <p:sldId id="291" r:id="rId36"/>
    <p:sldId id="292" r:id="rId37"/>
    <p:sldId id="287" r:id="rId38"/>
    <p:sldId id="288" r:id="rId39"/>
    <p:sldId id="279"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iagrams/_rels/data7.xml.rels><?xml version="1.0" encoding="UTF-8" standalone="yes"?>
<Relationships xmlns="http://schemas.openxmlformats.org/package/2006/relationships"><Relationship Id="rId1" Type="http://schemas.openxmlformats.org/officeDocument/2006/relationships/image" Target="../media/image6.png"/></Relationships>
</file>

<file path=ppt/diagrams/_rels/drawing7.xml.rels><?xml version="1.0" encoding="UTF-8" standalone="yes"?>
<Relationships xmlns="http://schemas.openxmlformats.org/package/2006/relationships"><Relationship Id="rId1" Type="http://schemas.openxmlformats.org/officeDocument/2006/relationships/image" Target="../media/image6.png"/></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F6FC256-4FC5-4AB4-82B4-9050649AAE9C}" type="doc">
      <dgm:prSet loTypeId="urn:microsoft.com/office/officeart/2008/layout/HorizontalMultiLevelHierarchy" loCatId="hierarchy" qsTypeId="urn:microsoft.com/office/officeart/2005/8/quickstyle/simple1" qsCatId="simple" csTypeId="urn:microsoft.com/office/officeart/2005/8/colors/colorful3" csCatId="colorful" phldr="1"/>
      <dgm:spPr/>
      <dgm:t>
        <a:bodyPr/>
        <a:lstStyle/>
        <a:p>
          <a:endParaRPr lang="en-US"/>
        </a:p>
      </dgm:t>
    </dgm:pt>
    <dgm:pt modelId="{6C77A639-5FE9-4B2A-B388-81E7D69F9EF0}">
      <dgm:prSet phldrT="[Text]"/>
      <dgm:spPr/>
      <dgm:t>
        <a:bodyPr/>
        <a:lstStyle/>
        <a:p>
          <a:r>
            <a:rPr lang="en-US" dirty="0" smtClean="0">
              <a:latin typeface="Century Gothic" pitchFamily="34" charset="0"/>
            </a:rPr>
            <a:t>Modules</a:t>
          </a:r>
          <a:endParaRPr lang="en-US" dirty="0">
            <a:latin typeface="Century Gothic" pitchFamily="34" charset="0"/>
          </a:endParaRPr>
        </a:p>
      </dgm:t>
    </dgm:pt>
    <dgm:pt modelId="{604B8584-2E72-41B0-8C2A-919DE9381B08}" type="parTrans" cxnId="{20B3A4A3-A3A7-4E33-81E3-56FC1AD94B14}">
      <dgm:prSet/>
      <dgm:spPr/>
      <dgm:t>
        <a:bodyPr/>
        <a:lstStyle/>
        <a:p>
          <a:endParaRPr lang="en-US"/>
        </a:p>
      </dgm:t>
    </dgm:pt>
    <dgm:pt modelId="{5736BF4B-6C98-40AC-8614-4B081E8C9397}" type="sibTrans" cxnId="{20B3A4A3-A3A7-4E33-81E3-56FC1AD94B14}">
      <dgm:prSet/>
      <dgm:spPr/>
      <dgm:t>
        <a:bodyPr/>
        <a:lstStyle/>
        <a:p>
          <a:endParaRPr lang="en-US"/>
        </a:p>
      </dgm:t>
    </dgm:pt>
    <dgm:pt modelId="{BD8BF163-2B12-42AE-9E3D-B088E12BADCF}">
      <dgm:prSet phldrT="[Text]"/>
      <dgm:spPr/>
      <dgm:t>
        <a:bodyPr/>
        <a:lstStyle/>
        <a:p>
          <a:r>
            <a:rPr lang="en-US" dirty="0" smtClean="0">
              <a:latin typeface="Century Gothic" pitchFamily="34" charset="0"/>
            </a:rPr>
            <a:t>Shopping list management</a:t>
          </a:r>
          <a:endParaRPr lang="en-US" dirty="0">
            <a:latin typeface="Century Gothic" pitchFamily="34" charset="0"/>
          </a:endParaRPr>
        </a:p>
      </dgm:t>
    </dgm:pt>
    <dgm:pt modelId="{6C6AEF8F-C48E-4FB7-9B2D-AEC7D4944686}" type="parTrans" cxnId="{D743A696-201D-4597-946F-4A7A91593879}">
      <dgm:prSet/>
      <dgm:spPr/>
      <dgm:t>
        <a:bodyPr/>
        <a:lstStyle/>
        <a:p>
          <a:endParaRPr lang="en-US">
            <a:latin typeface="Century Gothic" pitchFamily="34" charset="0"/>
          </a:endParaRPr>
        </a:p>
      </dgm:t>
    </dgm:pt>
    <dgm:pt modelId="{640A5C91-DB76-4664-ACB5-87E4358C6014}" type="sibTrans" cxnId="{D743A696-201D-4597-946F-4A7A91593879}">
      <dgm:prSet/>
      <dgm:spPr/>
      <dgm:t>
        <a:bodyPr/>
        <a:lstStyle/>
        <a:p>
          <a:endParaRPr lang="en-US"/>
        </a:p>
      </dgm:t>
    </dgm:pt>
    <dgm:pt modelId="{ED0A6D90-0CEE-4977-9FB2-7BA1D82DF574}">
      <dgm:prSet phldrT="[Text]"/>
      <dgm:spPr/>
      <dgm:t>
        <a:bodyPr/>
        <a:lstStyle/>
        <a:p>
          <a:r>
            <a:rPr lang="en-US" dirty="0" smtClean="0">
              <a:latin typeface="Century Gothic" pitchFamily="34" charset="0"/>
            </a:rPr>
            <a:t>Orientation</a:t>
          </a:r>
          <a:endParaRPr lang="en-US" dirty="0">
            <a:latin typeface="Century Gothic" pitchFamily="34" charset="0"/>
          </a:endParaRPr>
        </a:p>
      </dgm:t>
    </dgm:pt>
    <dgm:pt modelId="{86562AD3-87BA-412A-A888-26B3E524E990}" type="parTrans" cxnId="{8C44FF36-4C94-4AE9-8D2C-21102F98268D}">
      <dgm:prSet/>
      <dgm:spPr/>
      <dgm:t>
        <a:bodyPr/>
        <a:lstStyle/>
        <a:p>
          <a:endParaRPr lang="en-US">
            <a:latin typeface="Century Gothic" pitchFamily="34" charset="0"/>
          </a:endParaRPr>
        </a:p>
      </dgm:t>
    </dgm:pt>
    <dgm:pt modelId="{9C7F0232-AA52-4E37-9B9D-66936D50BE39}" type="sibTrans" cxnId="{8C44FF36-4C94-4AE9-8D2C-21102F98268D}">
      <dgm:prSet/>
      <dgm:spPr/>
      <dgm:t>
        <a:bodyPr/>
        <a:lstStyle/>
        <a:p>
          <a:endParaRPr lang="en-US"/>
        </a:p>
      </dgm:t>
    </dgm:pt>
    <dgm:pt modelId="{FA79C955-9F18-49DE-A9D4-6C28C7A322B2}">
      <dgm:prSet phldrT="[Text]"/>
      <dgm:spPr/>
      <dgm:t>
        <a:bodyPr/>
        <a:lstStyle/>
        <a:p>
          <a:r>
            <a:rPr lang="en-US" dirty="0" smtClean="0">
              <a:latin typeface="Century Gothic" pitchFamily="34" charset="0"/>
            </a:rPr>
            <a:t>Product information</a:t>
          </a:r>
          <a:endParaRPr lang="en-US" dirty="0">
            <a:latin typeface="Century Gothic" pitchFamily="34" charset="0"/>
          </a:endParaRPr>
        </a:p>
      </dgm:t>
    </dgm:pt>
    <dgm:pt modelId="{79968F2D-D56D-42C6-AD47-C47DE794EBC5}" type="parTrans" cxnId="{6B690B7A-D5B1-4A4D-B19A-4AAC263D8EFF}">
      <dgm:prSet/>
      <dgm:spPr/>
      <dgm:t>
        <a:bodyPr/>
        <a:lstStyle/>
        <a:p>
          <a:endParaRPr lang="en-US">
            <a:latin typeface="Century Gothic" pitchFamily="34" charset="0"/>
          </a:endParaRPr>
        </a:p>
      </dgm:t>
    </dgm:pt>
    <dgm:pt modelId="{AD27EC39-1A49-4C61-9A8A-BA9A09F2E491}" type="sibTrans" cxnId="{6B690B7A-D5B1-4A4D-B19A-4AAC263D8EFF}">
      <dgm:prSet/>
      <dgm:spPr/>
      <dgm:t>
        <a:bodyPr/>
        <a:lstStyle/>
        <a:p>
          <a:endParaRPr lang="en-US"/>
        </a:p>
      </dgm:t>
    </dgm:pt>
    <dgm:pt modelId="{0469EB93-356D-4F5A-B8C7-4B34CEC83D36}">
      <dgm:prSet phldrT="[Text]"/>
      <dgm:spPr/>
      <dgm:t>
        <a:bodyPr/>
        <a:lstStyle/>
        <a:p>
          <a:r>
            <a:rPr lang="en-US" dirty="0" smtClean="0">
              <a:latin typeface="Century Gothic" pitchFamily="34" charset="0"/>
            </a:rPr>
            <a:t>Shopping basket management</a:t>
          </a:r>
          <a:endParaRPr lang="en-US" dirty="0">
            <a:latin typeface="Century Gothic" pitchFamily="34" charset="0"/>
          </a:endParaRPr>
        </a:p>
      </dgm:t>
    </dgm:pt>
    <dgm:pt modelId="{AAAD2122-0D7F-49A4-BD18-3E3C2D19C11A}" type="parTrans" cxnId="{2544D0FB-5CA7-44E9-B056-86FD16A50704}">
      <dgm:prSet/>
      <dgm:spPr/>
      <dgm:t>
        <a:bodyPr/>
        <a:lstStyle/>
        <a:p>
          <a:endParaRPr lang="en-US">
            <a:latin typeface="Century Gothic" pitchFamily="34" charset="0"/>
          </a:endParaRPr>
        </a:p>
      </dgm:t>
    </dgm:pt>
    <dgm:pt modelId="{2C81BAD4-B816-471C-A35F-AA79636FAF2F}" type="sibTrans" cxnId="{2544D0FB-5CA7-44E9-B056-86FD16A50704}">
      <dgm:prSet/>
      <dgm:spPr/>
      <dgm:t>
        <a:bodyPr/>
        <a:lstStyle/>
        <a:p>
          <a:endParaRPr lang="en-US"/>
        </a:p>
      </dgm:t>
    </dgm:pt>
    <dgm:pt modelId="{E6D0B83B-0565-4CA7-A641-8DC607528C39}">
      <dgm:prSet phldrT="[Text]"/>
      <dgm:spPr/>
      <dgm:t>
        <a:bodyPr/>
        <a:lstStyle/>
        <a:p>
          <a:r>
            <a:rPr lang="en-US" dirty="0" smtClean="0">
              <a:latin typeface="Century Gothic" pitchFamily="34" charset="0"/>
            </a:rPr>
            <a:t>Coupon redemption</a:t>
          </a:r>
          <a:endParaRPr lang="en-US" dirty="0">
            <a:latin typeface="Century Gothic" pitchFamily="34" charset="0"/>
          </a:endParaRPr>
        </a:p>
      </dgm:t>
    </dgm:pt>
    <dgm:pt modelId="{E6F66547-CBAB-40ED-8A31-82F77A8CDE46}" type="parTrans" cxnId="{C73C5393-A9F6-430A-A7FC-0B0CC56112F3}">
      <dgm:prSet/>
      <dgm:spPr/>
      <dgm:t>
        <a:bodyPr/>
        <a:lstStyle/>
        <a:p>
          <a:endParaRPr lang="en-US">
            <a:latin typeface="Century Gothic" pitchFamily="34" charset="0"/>
          </a:endParaRPr>
        </a:p>
      </dgm:t>
    </dgm:pt>
    <dgm:pt modelId="{9494B738-815D-4927-9502-A09CC5ED4E13}" type="sibTrans" cxnId="{C73C5393-A9F6-430A-A7FC-0B0CC56112F3}">
      <dgm:prSet/>
      <dgm:spPr/>
      <dgm:t>
        <a:bodyPr/>
        <a:lstStyle/>
        <a:p>
          <a:endParaRPr lang="en-US"/>
        </a:p>
      </dgm:t>
    </dgm:pt>
    <dgm:pt modelId="{879C4D33-6846-4051-9F28-032CEAA7FD20}">
      <dgm:prSet phldrT="[Text]"/>
      <dgm:spPr/>
      <dgm:t>
        <a:bodyPr/>
        <a:lstStyle/>
        <a:p>
          <a:r>
            <a:rPr lang="en-US" dirty="0" smtClean="0">
              <a:latin typeface="Century Gothic" pitchFamily="34" charset="0"/>
            </a:rPr>
            <a:t>Customer loyalty reward</a:t>
          </a:r>
          <a:endParaRPr lang="en-US" dirty="0">
            <a:latin typeface="Century Gothic" pitchFamily="34" charset="0"/>
          </a:endParaRPr>
        </a:p>
      </dgm:t>
    </dgm:pt>
    <dgm:pt modelId="{6DDAEB5C-CAED-4F93-8AF6-0F05F0CE3852}" type="parTrans" cxnId="{14AE0E3F-E160-498E-BCC1-35B554689BFB}">
      <dgm:prSet/>
      <dgm:spPr/>
      <dgm:t>
        <a:bodyPr/>
        <a:lstStyle/>
        <a:p>
          <a:endParaRPr lang="en-US">
            <a:latin typeface="Century Gothic" pitchFamily="34" charset="0"/>
          </a:endParaRPr>
        </a:p>
      </dgm:t>
    </dgm:pt>
    <dgm:pt modelId="{8B0501D4-1AF1-4C5D-AF9A-D7AB3205EA36}" type="sibTrans" cxnId="{14AE0E3F-E160-498E-BCC1-35B554689BFB}">
      <dgm:prSet/>
      <dgm:spPr/>
      <dgm:t>
        <a:bodyPr/>
        <a:lstStyle/>
        <a:p>
          <a:endParaRPr lang="en-US"/>
        </a:p>
      </dgm:t>
    </dgm:pt>
    <dgm:pt modelId="{09BF09F6-2593-496B-AE9C-BE6D642E8419}">
      <dgm:prSet phldrT="[Text]"/>
      <dgm:spPr/>
      <dgm:t>
        <a:bodyPr/>
        <a:lstStyle/>
        <a:p>
          <a:r>
            <a:rPr lang="en-US" dirty="0" smtClean="0">
              <a:latin typeface="Century Gothic" pitchFamily="34" charset="0"/>
            </a:rPr>
            <a:t>payment</a:t>
          </a:r>
          <a:endParaRPr lang="en-US" dirty="0">
            <a:latin typeface="Century Gothic" pitchFamily="34" charset="0"/>
          </a:endParaRPr>
        </a:p>
      </dgm:t>
    </dgm:pt>
    <dgm:pt modelId="{F4762701-A44E-4885-8DDE-C854DDDA5595}" type="parTrans" cxnId="{70ADA2CE-2FBF-44EF-A63C-2BF2FBDD3B44}">
      <dgm:prSet/>
      <dgm:spPr/>
      <dgm:t>
        <a:bodyPr/>
        <a:lstStyle/>
        <a:p>
          <a:endParaRPr lang="en-US">
            <a:latin typeface="Century Gothic" pitchFamily="34" charset="0"/>
          </a:endParaRPr>
        </a:p>
      </dgm:t>
    </dgm:pt>
    <dgm:pt modelId="{5D23E604-F44F-487E-9E13-B7BB67CCBC00}" type="sibTrans" cxnId="{70ADA2CE-2FBF-44EF-A63C-2BF2FBDD3B44}">
      <dgm:prSet/>
      <dgm:spPr/>
      <dgm:t>
        <a:bodyPr/>
        <a:lstStyle/>
        <a:p>
          <a:endParaRPr lang="en-US"/>
        </a:p>
      </dgm:t>
    </dgm:pt>
    <dgm:pt modelId="{5A89EB5E-3C0D-4A1D-B30B-B2CA79AF2DAD}" type="pres">
      <dgm:prSet presAssocID="{8F6FC256-4FC5-4AB4-82B4-9050649AAE9C}" presName="Name0" presStyleCnt="0">
        <dgm:presLayoutVars>
          <dgm:chPref val="1"/>
          <dgm:dir/>
          <dgm:animOne val="branch"/>
          <dgm:animLvl val="lvl"/>
          <dgm:resizeHandles val="exact"/>
        </dgm:presLayoutVars>
      </dgm:prSet>
      <dgm:spPr/>
      <dgm:t>
        <a:bodyPr/>
        <a:lstStyle/>
        <a:p>
          <a:endParaRPr lang="en-US"/>
        </a:p>
      </dgm:t>
    </dgm:pt>
    <dgm:pt modelId="{CD30373A-CD52-4FEC-A35D-F702F43B5A6B}" type="pres">
      <dgm:prSet presAssocID="{6C77A639-5FE9-4B2A-B388-81E7D69F9EF0}" presName="root1" presStyleCnt="0"/>
      <dgm:spPr/>
    </dgm:pt>
    <dgm:pt modelId="{F6C0A421-B655-4D10-93BB-1D3552E5F467}" type="pres">
      <dgm:prSet presAssocID="{6C77A639-5FE9-4B2A-B388-81E7D69F9EF0}" presName="LevelOneTextNode" presStyleLbl="node0" presStyleIdx="0" presStyleCnt="1">
        <dgm:presLayoutVars>
          <dgm:chPref val="3"/>
        </dgm:presLayoutVars>
      </dgm:prSet>
      <dgm:spPr/>
      <dgm:t>
        <a:bodyPr/>
        <a:lstStyle/>
        <a:p>
          <a:endParaRPr lang="en-US"/>
        </a:p>
      </dgm:t>
    </dgm:pt>
    <dgm:pt modelId="{F6E0DB69-0BE4-4689-B4B1-50FDB6994B0E}" type="pres">
      <dgm:prSet presAssocID="{6C77A639-5FE9-4B2A-B388-81E7D69F9EF0}" presName="level2hierChild" presStyleCnt="0"/>
      <dgm:spPr/>
    </dgm:pt>
    <dgm:pt modelId="{A10339B4-E36D-4860-8E62-31B55ED28F2E}" type="pres">
      <dgm:prSet presAssocID="{6C6AEF8F-C48E-4FB7-9B2D-AEC7D4944686}" presName="conn2-1" presStyleLbl="parChTrans1D2" presStyleIdx="0" presStyleCnt="7"/>
      <dgm:spPr/>
      <dgm:t>
        <a:bodyPr/>
        <a:lstStyle/>
        <a:p>
          <a:endParaRPr lang="en-US"/>
        </a:p>
      </dgm:t>
    </dgm:pt>
    <dgm:pt modelId="{BC57B2FD-DEFF-405C-95B0-1C291D29D81D}" type="pres">
      <dgm:prSet presAssocID="{6C6AEF8F-C48E-4FB7-9B2D-AEC7D4944686}" presName="connTx" presStyleLbl="parChTrans1D2" presStyleIdx="0" presStyleCnt="7"/>
      <dgm:spPr/>
      <dgm:t>
        <a:bodyPr/>
        <a:lstStyle/>
        <a:p>
          <a:endParaRPr lang="en-US"/>
        </a:p>
      </dgm:t>
    </dgm:pt>
    <dgm:pt modelId="{B8938CC9-610D-433C-9F14-91F8AA82820F}" type="pres">
      <dgm:prSet presAssocID="{BD8BF163-2B12-42AE-9E3D-B088E12BADCF}" presName="root2" presStyleCnt="0"/>
      <dgm:spPr/>
    </dgm:pt>
    <dgm:pt modelId="{F6E95152-B3CF-43D5-97F3-CE70AA32E865}" type="pres">
      <dgm:prSet presAssocID="{BD8BF163-2B12-42AE-9E3D-B088E12BADCF}" presName="LevelTwoTextNode" presStyleLbl="node2" presStyleIdx="0" presStyleCnt="7">
        <dgm:presLayoutVars>
          <dgm:chPref val="3"/>
        </dgm:presLayoutVars>
      </dgm:prSet>
      <dgm:spPr/>
      <dgm:t>
        <a:bodyPr/>
        <a:lstStyle/>
        <a:p>
          <a:endParaRPr lang="en-US"/>
        </a:p>
      </dgm:t>
    </dgm:pt>
    <dgm:pt modelId="{C424F287-D49E-42D0-BAAD-F1FD7BC21BB6}" type="pres">
      <dgm:prSet presAssocID="{BD8BF163-2B12-42AE-9E3D-B088E12BADCF}" presName="level3hierChild" presStyleCnt="0"/>
      <dgm:spPr/>
    </dgm:pt>
    <dgm:pt modelId="{738F229F-E0A7-4350-B514-CFCB5D3A649B}" type="pres">
      <dgm:prSet presAssocID="{86562AD3-87BA-412A-A888-26B3E524E990}" presName="conn2-1" presStyleLbl="parChTrans1D2" presStyleIdx="1" presStyleCnt="7"/>
      <dgm:spPr/>
      <dgm:t>
        <a:bodyPr/>
        <a:lstStyle/>
        <a:p>
          <a:endParaRPr lang="en-US"/>
        </a:p>
      </dgm:t>
    </dgm:pt>
    <dgm:pt modelId="{483FB6B8-0FC0-47F6-839C-70BB54D73D55}" type="pres">
      <dgm:prSet presAssocID="{86562AD3-87BA-412A-A888-26B3E524E990}" presName="connTx" presStyleLbl="parChTrans1D2" presStyleIdx="1" presStyleCnt="7"/>
      <dgm:spPr/>
      <dgm:t>
        <a:bodyPr/>
        <a:lstStyle/>
        <a:p>
          <a:endParaRPr lang="en-US"/>
        </a:p>
      </dgm:t>
    </dgm:pt>
    <dgm:pt modelId="{67BE6926-BA80-467D-A1A2-0E217432C598}" type="pres">
      <dgm:prSet presAssocID="{ED0A6D90-0CEE-4977-9FB2-7BA1D82DF574}" presName="root2" presStyleCnt="0"/>
      <dgm:spPr/>
    </dgm:pt>
    <dgm:pt modelId="{080015CE-1B33-4767-AB4C-8A66EB77DD35}" type="pres">
      <dgm:prSet presAssocID="{ED0A6D90-0CEE-4977-9FB2-7BA1D82DF574}" presName="LevelTwoTextNode" presStyleLbl="node2" presStyleIdx="1" presStyleCnt="7">
        <dgm:presLayoutVars>
          <dgm:chPref val="3"/>
        </dgm:presLayoutVars>
      </dgm:prSet>
      <dgm:spPr/>
      <dgm:t>
        <a:bodyPr/>
        <a:lstStyle/>
        <a:p>
          <a:endParaRPr lang="en-US"/>
        </a:p>
      </dgm:t>
    </dgm:pt>
    <dgm:pt modelId="{2B10F8D2-C892-4C55-A009-A34EE9F6536B}" type="pres">
      <dgm:prSet presAssocID="{ED0A6D90-0CEE-4977-9FB2-7BA1D82DF574}" presName="level3hierChild" presStyleCnt="0"/>
      <dgm:spPr/>
    </dgm:pt>
    <dgm:pt modelId="{717C8879-E174-4766-9698-1C28840086F2}" type="pres">
      <dgm:prSet presAssocID="{79968F2D-D56D-42C6-AD47-C47DE794EBC5}" presName="conn2-1" presStyleLbl="parChTrans1D2" presStyleIdx="2" presStyleCnt="7"/>
      <dgm:spPr/>
      <dgm:t>
        <a:bodyPr/>
        <a:lstStyle/>
        <a:p>
          <a:endParaRPr lang="en-US"/>
        </a:p>
      </dgm:t>
    </dgm:pt>
    <dgm:pt modelId="{23C3B347-625C-4BD7-A058-56E39057AE9C}" type="pres">
      <dgm:prSet presAssocID="{79968F2D-D56D-42C6-AD47-C47DE794EBC5}" presName="connTx" presStyleLbl="parChTrans1D2" presStyleIdx="2" presStyleCnt="7"/>
      <dgm:spPr/>
      <dgm:t>
        <a:bodyPr/>
        <a:lstStyle/>
        <a:p>
          <a:endParaRPr lang="en-US"/>
        </a:p>
      </dgm:t>
    </dgm:pt>
    <dgm:pt modelId="{6AF0A9DF-4296-4BF3-9A70-4449BC71EF12}" type="pres">
      <dgm:prSet presAssocID="{FA79C955-9F18-49DE-A9D4-6C28C7A322B2}" presName="root2" presStyleCnt="0"/>
      <dgm:spPr/>
    </dgm:pt>
    <dgm:pt modelId="{A08CE410-CA78-48F7-8D78-464FDA673671}" type="pres">
      <dgm:prSet presAssocID="{FA79C955-9F18-49DE-A9D4-6C28C7A322B2}" presName="LevelTwoTextNode" presStyleLbl="node2" presStyleIdx="2" presStyleCnt="7">
        <dgm:presLayoutVars>
          <dgm:chPref val="3"/>
        </dgm:presLayoutVars>
      </dgm:prSet>
      <dgm:spPr/>
      <dgm:t>
        <a:bodyPr/>
        <a:lstStyle/>
        <a:p>
          <a:endParaRPr lang="en-US"/>
        </a:p>
      </dgm:t>
    </dgm:pt>
    <dgm:pt modelId="{B3AA1B79-1339-411C-8783-9C6F4FEE473B}" type="pres">
      <dgm:prSet presAssocID="{FA79C955-9F18-49DE-A9D4-6C28C7A322B2}" presName="level3hierChild" presStyleCnt="0"/>
      <dgm:spPr/>
    </dgm:pt>
    <dgm:pt modelId="{BB7E5843-540D-4D77-8F99-9CFB1082D02D}" type="pres">
      <dgm:prSet presAssocID="{AAAD2122-0D7F-49A4-BD18-3E3C2D19C11A}" presName="conn2-1" presStyleLbl="parChTrans1D2" presStyleIdx="3" presStyleCnt="7"/>
      <dgm:spPr/>
      <dgm:t>
        <a:bodyPr/>
        <a:lstStyle/>
        <a:p>
          <a:endParaRPr lang="en-US"/>
        </a:p>
      </dgm:t>
    </dgm:pt>
    <dgm:pt modelId="{0775CAE0-9428-45DA-BD9C-4DE19DDA0433}" type="pres">
      <dgm:prSet presAssocID="{AAAD2122-0D7F-49A4-BD18-3E3C2D19C11A}" presName="connTx" presStyleLbl="parChTrans1D2" presStyleIdx="3" presStyleCnt="7"/>
      <dgm:spPr/>
      <dgm:t>
        <a:bodyPr/>
        <a:lstStyle/>
        <a:p>
          <a:endParaRPr lang="en-US"/>
        </a:p>
      </dgm:t>
    </dgm:pt>
    <dgm:pt modelId="{F729E0A7-91E0-46B0-9588-29066370EB87}" type="pres">
      <dgm:prSet presAssocID="{0469EB93-356D-4F5A-B8C7-4B34CEC83D36}" presName="root2" presStyleCnt="0"/>
      <dgm:spPr/>
    </dgm:pt>
    <dgm:pt modelId="{39C516DD-899D-49E7-9C8A-1C7ED29AE3BC}" type="pres">
      <dgm:prSet presAssocID="{0469EB93-356D-4F5A-B8C7-4B34CEC83D36}" presName="LevelTwoTextNode" presStyleLbl="node2" presStyleIdx="3" presStyleCnt="7">
        <dgm:presLayoutVars>
          <dgm:chPref val="3"/>
        </dgm:presLayoutVars>
      </dgm:prSet>
      <dgm:spPr/>
      <dgm:t>
        <a:bodyPr/>
        <a:lstStyle/>
        <a:p>
          <a:endParaRPr lang="en-US"/>
        </a:p>
      </dgm:t>
    </dgm:pt>
    <dgm:pt modelId="{C8EAEF22-B747-4B3F-8BF3-9D00F91B7A6F}" type="pres">
      <dgm:prSet presAssocID="{0469EB93-356D-4F5A-B8C7-4B34CEC83D36}" presName="level3hierChild" presStyleCnt="0"/>
      <dgm:spPr/>
    </dgm:pt>
    <dgm:pt modelId="{27EAF2D4-0327-4025-9157-724C3DD7DA3B}" type="pres">
      <dgm:prSet presAssocID="{E6F66547-CBAB-40ED-8A31-82F77A8CDE46}" presName="conn2-1" presStyleLbl="parChTrans1D2" presStyleIdx="4" presStyleCnt="7"/>
      <dgm:spPr/>
      <dgm:t>
        <a:bodyPr/>
        <a:lstStyle/>
        <a:p>
          <a:endParaRPr lang="en-US"/>
        </a:p>
      </dgm:t>
    </dgm:pt>
    <dgm:pt modelId="{839ED249-E660-4938-BBF8-4BF6E5FE903E}" type="pres">
      <dgm:prSet presAssocID="{E6F66547-CBAB-40ED-8A31-82F77A8CDE46}" presName="connTx" presStyleLbl="parChTrans1D2" presStyleIdx="4" presStyleCnt="7"/>
      <dgm:spPr/>
      <dgm:t>
        <a:bodyPr/>
        <a:lstStyle/>
        <a:p>
          <a:endParaRPr lang="en-US"/>
        </a:p>
      </dgm:t>
    </dgm:pt>
    <dgm:pt modelId="{853F72C4-9194-4AA9-ACA1-9BD67A95A36F}" type="pres">
      <dgm:prSet presAssocID="{E6D0B83B-0565-4CA7-A641-8DC607528C39}" presName="root2" presStyleCnt="0"/>
      <dgm:spPr/>
    </dgm:pt>
    <dgm:pt modelId="{AF476B40-2612-40D9-A9C8-50311E11EDD0}" type="pres">
      <dgm:prSet presAssocID="{E6D0B83B-0565-4CA7-A641-8DC607528C39}" presName="LevelTwoTextNode" presStyleLbl="node2" presStyleIdx="4" presStyleCnt="7">
        <dgm:presLayoutVars>
          <dgm:chPref val="3"/>
        </dgm:presLayoutVars>
      </dgm:prSet>
      <dgm:spPr/>
      <dgm:t>
        <a:bodyPr/>
        <a:lstStyle/>
        <a:p>
          <a:endParaRPr lang="en-US"/>
        </a:p>
      </dgm:t>
    </dgm:pt>
    <dgm:pt modelId="{2FAF894F-1D9E-4F6D-B22D-F7E49173FFDB}" type="pres">
      <dgm:prSet presAssocID="{E6D0B83B-0565-4CA7-A641-8DC607528C39}" presName="level3hierChild" presStyleCnt="0"/>
      <dgm:spPr/>
    </dgm:pt>
    <dgm:pt modelId="{F1229ED9-FA87-45B9-AFFB-CC0338783CA3}" type="pres">
      <dgm:prSet presAssocID="{6DDAEB5C-CAED-4F93-8AF6-0F05F0CE3852}" presName="conn2-1" presStyleLbl="parChTrans1D2" presStyleIdx="5" presStyleCnt="7"/>
      <dgm:spPr/>
      <dgm:t>
        <a:bodyPr/>
        <a:lstStyle/>
        <a:p>
          <a:endParaRPr lang="en-US"/>
        </a:p>
      </dgm:t>
    </dgm:pt>
    <dgm:pt modelId="{4478B315-317A-449F-AE66-4878E52A6879}" type="pres">
      <dgm:prSet presAssocID="{6DDAEB5C-CAED-4F93-8AF6-0F05F0CE3852}" presName="connTx" presStyleLbl="parChTrans1D2" presStyleIdx="5" presStyleCnt="7"/>
      <dgm:spPr/>
      <dgm:t>
        <a:bodyPr/>
        <a:lstStyle/>
        <a:p>
          <a:endParaRPr lang="en-US"/>
        </a:p>
      </dgm:t>
    </dgm:pt>
    <dgm:pt modelId="{BB2A8DCF-CDE6-4A09-8F3F-0FD6156CE0ED}" type="pres">
      <dgm:prSet presAssocID="{879C4D33-6846-4051-9F28-032CEAA7FD20}" presName="root2" presStyleCnt="0"/>
      <dgm:spPr/>
    </dgm:pt>
    <dgm:pt modelId="{7D0A73D2-ABD5-4D3A-AFCB-584C7C51D555}" type="pres">
      <dgm:prSet presAssocID="{879C4D33-6846-4051-9F28-032CEAA7FD20}" presName="LevelTwoTextNode" presStyleLbl="node2" presStyleIdx="5" presStyleCnt="7">
        <dgm:presLayoutVars>
          <dgm:chPref val="3"/>
        </dgm:presLayoutVars>
      </dgm:prSet>
      <dgm:spPr/>
      <dgm:t>
        <a:bodyPr/>
        <a:lstStyle/>
        <a:p>
          <a:endParaRPr lang="en-US"/>
        </a:p>
      </dgm:t>
    </dgm:pt>
    <dgm:pt modelId="{A94CA085-9B01-4ABA-989F-CA9035DF5FD6}" type="pres">
      <dgm:prSet presAssocID="{879C4D33-6846-4051-9F28-032CEAA7FD20}" presName="level3hierChild" presStyleCnt="0"/>
      <dgm:spPr/>
    </dgm:pt>
    <dgm:pt modelId="{32B9D37D-98AB-4AEC-8173-A0EA1ADC9924}" type="pres">
      <dgm:prSet presAssocID="{F4762701-A44E-4885-8DDE-C854DDDA5595}" presName="conn2-1" presStyleLbl="parChTrans1D2" presStyleIdx="6" presStyleCnt="7"/>
      <dgm:spPr/>
      <dgm:t>
        <a:bodyPr/>
        <a:lstStyle/>
        <a:p>
          <a:endParaRPr lang="en-US"/>
        </a:p>
      </dgm:t>
    </dgm:pt>
    <dgm:pt modelId="{DDE6CB14-EC49-4799-B547-395EF7EF6103}" type="pres">
      <dgm:prSet presAssocID="{F4762701-A44E-4885-8DDE-C854DDDA5595}" presName="connTx" presStyleLbl="parChTrans1D2" presStyleIdx="6" presStyleCnt="7"/>
      <dgm:spPr/>
      <dgm:t>
        <a:bodyPr/>
        <a:lstStyle/>
        <a:p>
          <a:endParaRPr lang="en-US"/>
        </a:p>
      </dgm:t>
    </dgm:pt>
    <dgm:pt modelId="{6147321B-B0B0-4AF7-BB55-EED677C3A89C}" type="pres">
      <dgm:prSet presAssocID="{09BF09F6-2593-496B-AE9C-BE6D642E8419}" presName="root2" presStyleCnt="0"/>
      <dgm:spPr/>
    </dgm:pt>
    <dgm:pt modelId="{238EF73E-1BC9-41A0-8527-220213DDE473}" type="pres">
      <dgm:prSet presAssocID="{09BF09F6-2593-496B-AE9C-BE6D642E8419}" presName="LevelTwoTextNode" presStyleLbl="node2" presStyleIdx="6" presStyleCnt="7">
        <dgm:presLayoutVars>
          <dgm:chPref val="3"/>
        </dgm:presLayoutVars>
      </dgm:prSet>
      <dgm:spPr/>
      <dgm:t>
        <a:bodyPr/>
        <a:lstStyle/>
        <a:p>
          <a:endParaRPr lang="en-US"/>
        </a:p>
      </dgm:t>
    </dgm:pt>
    <dgm:pt modelId="{0526E0C6-4F7E-4FEE-97AA-10C01722091C}" type="pres">
      <dgm:prSet presAssocID="{09BF09F6-2593-496B-AE9C-BE6D642E8419}" presName="level3hierChild" presStyleCnt="0"/>
      <dgm:spPr/>
    </dgm:pt>
  </dgm:ptLst>
  <dgm:cxnLst>
    <dgm:cxn modelId="{69ADE849-FB5E-489A-9DC9-DD88F19D89B6}" type="presOf" srcId="{E6F66547-CBAB-40ED-8A31-82F77A8CDE46}" destId="{27EAF2D4-0327-4025-9157-724C3DD7DA3B}" srcOrd="0" destOrd="0" presId="urn:microsoft.com/office/officeart/2008/layout/HorizontalMultiLevelHierarchy"/>
    <dgm:cxn modelId="{20B3A4A3-A3A7-4E33-81E3-56FC1AD94B14}" srcId="{8F6FC256-4FC5-4AB4-82B4-9050649AAE9C}" destId="{6C77A639-5FE9-4B2A-B388-81E7D69F9EF0}" srcOrd="0" destOrd="0" parTransId="{604B8584-2E72-41B0-8C2A-919DE9381B08}" sibTransId="{5736BF4B-6C98-40AC-8614-4B081E8C9397}"/>
    <dgm:cxn modelId="{486AB70B-222D-4B6F-A75B-73DD68A47383}" type="presOf" srcId="{6C77A639-5FE9-4B2A-B388-81E7D69F9EF0}" destId="{F6C0A421-B655-4D10-93BB-1D3552E5F467}" srcOrd="0" destOrd="0" presId="urn:microsoft.com/office/officeart/2008/layout/HorizontalMultiLevelHierarchy"/>
    <dgm:cxn modelId="{659AD1B3-776B-4887-A169-78C0DA80B532}" type="presOf" srcId="{F4762701-A44E-4885-8DDE-C854DDDA5595}" destId="{DDE6CB14-EC49-4799-B547-395EF7EF6103}" srcOrd="1" destOrd="0" presId="urn:microsoft.com/office/officeart/2008/layout/HorizontalMultiLevelHierarchy"/>
    <dgm:cxn modelId="{9D4FB072-BADD-449F-AA25-20A0BB61A343}" type="presOf" srcId="{09BF09F6-2593-496B-AE9C-BE6D642E8419}" destId="{238EF73E-1BC9-41A0-8527-220213DDE473}" srcOrd="0" destOrd="0" presId="urn:microsoft.com/office/officeart/2008/layout/HorizontalMultiLevelHierarchy"/>
    <dgm:cxn modelId="{F7191B57-8688-4791-936A-C393F967473D}" type="presOf" srcId="{79968F2D-D56D-42C6-AD47-C47DE794EBC5}" destId="{717C8879-E174-4766-9698-1C28840086F2}" srcOrd="0" destOrd="0" presId="urn:microsoft.com/office/officeart/2008/layout/HorizontalMultiLevelHierarchy"/>
    <dgm:cxn modelId="{EDDE6A87-CAE9-44B9-9ACF-36FD14A397CA}" type="presOf" srcId="{AAAD2122-0D7F-49A4-BD18-3E3C2D19C11A}" destId="{BB7E5843-540D-4D77-8F99-9CFB1082D02D}" srcOrd="0" destOrd="0" presId="urn:microsoft.com/office/officeart/2008/layout/HorizontalMultiLevelHierarchy"/>
    <dgm:cxn modelId="{8C44FF36-4C94-4AE9-8D2C-21102F98268D}" srcId="{6C77A639-5FE9-4B2A-B388-81E7D69F9EF0}" destId="{ED0A6D90-0CEE-4977-9FB2-7BA1D82DF574}" srcOrd="1" destOrd="0" parTransId="{86562AD3-87BA-412A-A888-26B3E524E990}" sibTransId="{9C7F0232-AA52-4E37-9B9D-66936D50BE39}"/>
    <dgm:cxn modelId="{2544D0FB-5CA7-44E9-B056-86FD16A50704}" srcId="{6C77A639-5FE9-4B2A-B388-81E7D69F9EF0}" destId="{0469EB93-356D-4F5A-B8C7-4B34CEC83D36}" srcOrd="3" destOrd="0" parTransId="{AAAD2122-0D7F-49A4-BD18-3E3C2D19C11A}" sibTransId="{2C81BAD4-B816-471C-A35F-AA79636FAF2F}"/>
    <dgm:cxn modelId="{D8696126-F934-4F3B-B4D7-D41C1AC8214D}" type="presOf" srcId="{6C6AEF8F-C48E-4FB7-9B2D-AEC7D4944686}" destId="{BC57B2FD-DEFF-405C-95B0-1C291D29D81D}" srcOrd="1" destOrd="0" presId="urn:microsoft.com/office/officeart/2008/layout/HorizontalMultiLevelHierarchy"/>
    <dgm:cxn modelId="{B15D92D5-8FB6-486D-9503-637C54F592CB}" type="presOf" srcId="{ED0A6D90-0CEE-4977-9FB2-7BA1D82DF574}" destId="{080015CE-1B33-4767-AB4C-8A66EB77DD35}" srcOrd="0" destOrd="0" presId="urn:microsoft.com/office/officeart/2008/layout/HorizontalMultiLevelHierarchy"/>
    <dgm:cxn modelId="{A8232C66-C4A9-4E3E-8089-3E9B02CE7D64}" type="presOf" srcId="{879C4D33-6846-4051-9F28-032CEAA7FD20}" destId="{7D0A73D2-ABD5-4D3A-AFCB-584C7C51D555}" srcOrd="0" destOrd="0" presId="urn:microsoft.com/office/officeart/2008/layout/HorizontalMultiLevelHierarchy"/>
    <dgm:cxn modelId="{648AC8B3-699F-468D-883C-7F4957AC22B3}" type="presOf" srcId="{F4762701-A44E-4885-8DDE-C854DDDA5595}" destId="{32B9D37D-98AB-4AEC-8173-A0EA1ADC9924}" srcOrd="0" destOrd="0" presId="urn:microsoft.com/office/officeart/2008/layout/HorizontalMultiLevelHierarchy"/>
    <dgm:cxn modelId="{6B690B7A-D5B1-4A4D-B19A-4AAC263D8EFF}" srcId="{6C77A639-5FE9-4B2A-B388-81E7D69F9EF0}" destId="{FA79C955-9F18-49DE-A9D4-6C28C7A322B2}" srcOrd="2" destOrd="0" parTransId="{79968F2D-D56D-42C6-AD47-C47DE794EBC5}" sibTransId="{AD27EC39-1A49-4C61-9A8A-BA9A09F2E491}"/>
    <dgm:cxn modelId="{E9E556B1-2C30-42D6-81EF-A1E4FEB45E6D}" type="presOf" srcId="{AAAD2122-0D7F-49A4-BD18-3E3C2D19C11A}" destId="{0775CAE0-9428-45DA-BD9C-4DE19DDA0433}" srcOrd="1" destOrd="0" presId="urn:microsoft.com/office/officeart/2008/layout/HorizontalMultiLevelHierarchy"/>
    <dgm:cxn modelId="{80E93DB7-E342-4D83-A7C0-57548F14293A}" type="presOf" srcId="{6DDAEB5C-CAED-4F93-8AF6-0F05F0CE3852}" destId="{4478B315-317A-449F-AE66-4878E52A6879}" srcOrd="1" destOrd="0" presId="urn:microsoft.com/office/officeart/2008/layout/HorizontalMultiLevelHierarchy"/>
    <dgm:cxn modelId="{D743A696-201D-4597-946F-4A7A91593879}" srcId="{6C77A639-5FE9-4B2A-B388-81E7D69F9EF0}" destId="{BD8BF163-2B12-42AE-9E3D-B088E12BADCF}" srcOrd="0" destOrd="0" parTransId="{6C6AEF8F-C48E-4FB7-9B2D-AEC7D4944686}" sibTransId="{640A5C91-DB76-4664-ACB5-87E4358C6014}"/>
    <dgm:cxn modelId="{B363DEB5-D62B-4744-8A08-FCBC15C1A711}" type="presOf" srcId="{86562AD3-87BA-412A-A888-26B3E524E990}" destId="{483FB6B8-0FC0-47F6-839C-70BB54D73D55}" srcOrd="1" destOrd="0" presId="urn:microsoft.com/office/officeart/2008/layout/HorizontalMultiLevelHierarchy"/>
    <dgm:cxn modelId="{B25DF785-3615-49BB-AACA-000064FED48E}" type="presOf" srcId="{0469EB93-356D-4F5A-B8C7-4B34CEC83D36}" destId="{39C516DD-899D-49E7-9C8A-1C7ED29AE3BC}" srcOrd="0" destOrd="0" presId="urn:microsoft.com/office/officeart/2008/layout/HorizontalMultiLevelHierarchy"/>
    <dgm:cxn modelId="{278DA230-98B2-436C-9463-2C103D620BE0}" type="presOf" srcId="{86562AD3-87BA-412A-A888-26B3E524E990}" destId="{738F229F-E0A7-4350-B514-CFCB5D3A649B}" srcOrd="0" destOrd="0" presId="urn:microsoft.com/office/officeart/2008/layout/HorizontalMultiLevelHierarchy"/>
    <dgm:cxn modelId="{56F52EE5-C974-4371-A1A0-9159567860DB}" type="presOf" srcId="{6C6AEF8F-C48E-4FB7-9B2D-AEC7D4944686}" destId="{A10339B4-E36D-4860-8E62-31B55ED28F2E}" srcOrd="0" destOrd="0" presId="urn:microsoft.com/office/officeart/2008/layout/HorizontalMultiLevelHierarchy"/>
    <dgm:cxn modelId="{70ADA2CE-2FBF-44EF-A63C-2BF2FBDD3B44}" srcId="{6C77A639-5FE9-4B2A-B388-81E7D69F9EF0}" destId="{09BF09F6-2593-496B-AE9C-BE6D642E8419}" srcOrd="6" destOrd="0" parTransId="{F4762701-A44E-4885-8DDE-C854DDDA5595}" sibTransId="{5D23E604-F44F-487E-9E13-B7BB67CCBC00}"/>
    <dgm:cxn modelId="{ABEB373D-7CDD-4995-937A-DE45B1DD7708}" type="presOf" srcId="{E6D0B83B-0565-4CA7-A641-8DC607528C39}" destId="{AF476B40-2612-40D9-A9C8-50311E11EDD0}" srcOrd="0" destOrd="0" presId="urn:microsoft.com/office/officeart/2008/layout/HorizontalMultiLevelHierarchy"/>
    <dgm:cxn modelId="{0B4274A8-E828-4A6C-90DF-5B7B61652D09}" type="presOf" srcId="{79968F2D-D56D-42C6-AD47-C47DE794EBC5}" destId="{23C3B347-625C-4BD7-A058-56E39057AE9C}" srcOrd="1" destOrd="0" presId="urn:microsoft.com/office/officeart/2008/layout/HorizontalMultiLevelHierarchy"/>
    <dgm:cxn modelId="{7152D8AD-6083-4720-9054-41008C044252}" type="presOf" srcId="{FA79C955-9F18-49DE-A9D4-6C28C7A322B2}" destId="{A08CE410-CA78-48F7-8D78-464FDA673671}" srcOrd="0" destOrd="0" presId="urn:microsoft.com/office/officeart/2008/layout/HorizontalMultiLevelHierarchy"/>
    <dgm:cxn modelId="{62655C8A-5E18-4EEA-BFAA-9FBEC67C2A20}" type="presOf" srcId="{BD8BF163-2B12-42AE-9E3D-B088E12BADCF}" destId="{F6E95152-B3CF-43D5-97F3-CE70AA32E865}" srcOrd="0" destOrd="0" presId="urn:microsoft.com/office/officeart/2008/layout/HorizontalMultiLevelHierarchy"/>
    <dgm:cxn modelId="{0DEB9767-22CB-469F-93D4-326FBA13AD7A}" type="presOf" srcId="{6DDAEB5C-CAED-4F93-8AF6-0F05F0CE3852}" destId="{F1229ED9-FA87-45B9-AFFB-CC0338783CA3}" srcOrd="0" destOrd="0" presId="urn:microsoft.com/office/officeart/2008/layout/HorizontalMultiLevelHierarchy"/>
    <dgm:cxn modelId="{B264E4A2-1437-452D-BC85-BBC118B60AAC}" type="presOf" srcId="{8F6FC256-4FC5-4AB4-82B4-9050649AAE9C}" destId="{5A89EB5E-3C0D-4A1D-B30B-B2CA79AF2DAD}" srcOrd="0" destOrd="0" presId="urn:microsoft.com/office/officeart/2008/layout/HorizontalMultiLevelHierarchy"/>
    <dgm:cxn modelId="{14AE0E3F-E160-498E-BCC1-35B554689BFB}" srcId="{6C77A639-5FE9-4B2A-B388-81E7D69F9EF0}" destId="{879C4D33-6846-4051-9F28-032CEAA7FD20}" srcOrd="5" destOrd="0" parTransId="{6DDAEB5C-CAED-4F93-8AF6-0F05F0CE3852}" sibTransId="{8B0501D4-1AF1-4C5D-AF9A-D7AB3205EA36}"/>
    <dgm:cxn modelId="{76B327DE-ACD6-4F1F-A7D4-63DBF616379C}" type="presOf" srcId="{E6F66547-CBAB-40ED-8A31-82F77A8CDE46}" destId="{839ED249-E660-4938-BBF8-4BF6E5FE903E}" srcOrd="1" destOrd="0" presId="urn:microsoft.com/office/officeart/2008/layout/HorizontalMultiLevelHierarchy"/>
    <dgm:cxn modelId="{C73C5393-A9F6-430A-A7FC-0B0CC56112F3}" srcId="{6C77A639-5FE9-4B2A-B388-81E7D69F9EF0}" destId="{E6D0B83B-0565-4CA7-A641-8DC607528C39}" srcOrd="4" destOrd="0" parTransId="{E6F66547-CBAB-40ED-8A31-82F77A8CDE46}" sibTransId="{9494B738-815D-4927-9502-A09CC5ED4E13}"/>
    <dgm:cxn modelId="{58015FD9-04AA-4937-AAF4-B351AFA4A7FE}" type="presParOf" srcId="{5A89EB5E-3C0D-4A1D-B30B-B2CA79AF2DAD}" destId="{CD30373A-CD52-4FEC-A35D-F702F43B5A6B}" srcOrd="0" destOrd="0" presId="urn:microsoft.com/office/officeart/2008/layout/HorizontalMultiLevelHierarchy"/>
    <dgm:cxn modelId="{C70FF19A-E048-4CFA-9372-BE637457ABE0}" type="presParOf" srcId="{CD30373A-CD52-4FEC-A35D-F702F43B5A6B}" destId="{F6C0A421-B655-4D10-93BB-1D3552E5F467}" srcOrd="0" destOrd="0" presId="urn:microsoft.com/office/officeart/2008/layout/HorizontalMultiLevelHierarchy"/>
    <dgm:cxn modelId="{4D25DA53-7D9B-4559-A3AD-95DFAE7BA301}" type="presParOf" srcId="{CD30373A-CD52-4FEC-A35D-F702F43B5A6B}" destId="{F6E0DB69-0BE4-4689-B4B1-50FDB6994B0E}" srcOrd="1" destOrd="0" presId="urn:microsoft.com/office/officeart/2008/layout/HorizontalMultiLevelHierarchy"/>
    <dgm:cxn modelId="{496478BF-F979-484E-BCD6-8F1B75E3908A}" type="presParOf" srcId="{F6E0DB69-0BE4-4689-B4B1-50FDB6994B0E}" destId="{A10339B4-E36D-4860-8E62-31B55ED28F2E}" srcOrd="0" destOrd="0" presId="urn:microsoft.com/office/officeart/2008/layout/HorizontalMultiLevelHierarchy"/>
    <dgm:cxn modelId="{C253A58F-4E9E-484A-ADBD-B5473B89E23E}" type="presParOf" srcId="{A10339B4-E36D-4860-8E62-31B55ED28F2E}" destId="{BC57B2FD-DEFF-405C-95B0-1C291D29D81D}" srcOrd="0" destOrd="0" presId="urn:microsoft.com/office/officeart/2008/layout/HorizontalMultiLevelHierarchy"/>
    <dgm:cxn modelId="{65B2BEA1-35C0-4BDC-9E12-DD8CD5272813}" type="presParOf" srcId="{F6E0DB69-0BE4-4689-B4B1-50FDB6994B0E}" destId="{B8938CC9-610D-433C-9F14-91F8AA82820F}" srcOrd="1" destOrd="0" presId="urn:microsoft.com/office/officeart/2008/layout/HorizontalMultiLevelHierarchy"/>
    <dgm:cxn modelId="{82398D0B-4F70-48E8-85DE-0BC8F3D85522}" type="presParOf" srcId="{B8938CC9-610D-433C-9F14-91F8AA82820F}" destId="{F6E95152-B3CF-43D5-97F3-CE70AA32E865}" srcOrd="0" destOrd="0" presId="urn:microsoft.com/office/officeart/2008/layout/HorizontalMultiLevelHierarchy"/>
    <dgm:cxn modelId="{272A301A-99A3-4F06-8E28-ABA08D008CCE}" type="presParOf" srcId="{B8938CC9-610D-433C-9F14-91F8AA82820F}" destId="{C424F287-D49E-42D0-BAAD-F1FD7BC21BB6}" srcOrd="1" destOrd="0" presId="urn:microsoft.com/office/officeart/2008/layout/HorizontalMultiLevelHierarchy"/>
    <dgm:cxn modelId="{D62886AD-9148-4A3F-902A-48AAE2CD5F65}" type="presParOf" srcId="{F6E0DB69-0BE4-4689-B4B1-50FDB6994B0E}" destId="{738F229F-E0A7-4350-B514-CFCB5D3A649B}" srcOrd="2" destOrd="0" presId="urn:microsoft.com/office/officeart/2008/layout/HorizontalMultiLevelHierarchy"/>
    <dgm:cxn modelId="{28A76C11-1DE0-4C71-BC9B-B068FEB23209}" type="presParOf" srcId="{738F229F-E0A7-4350-B514-CFCB5D3A649B}" destId="{483FB6B8-0FC0-47F6-839C-70BB54D73D55}" srcOrd="0" destOrd="0" presId="urn:microsoft.com/office/officeart/2008/layout/HorizontalMultiLevelHierarchy"/>
    <dgm:cxn modelId="{118B344D-150F-4816-A7B8-247689BA9B36}" type="presParOf" srcId="{F6E0DB69-0BE4-4689-B4B1-50FDB6994B0E}" destId="{67BE6926-BA80-467D-A1A2-0E217432C598}" srcOrd="3" destOrd="0" presId="urn:microsoft.com/office/officeart/2008/layout/HorizontalMultiLevelHierarchy"/>
    <dgm:cxn modelId="{D78EA42C-C4CE-4CC7-8035-FE6B0F968E51}" type="presParOf" srcId="{67BE6926-BA80-467D-A1A2-0E217432C598}" destId="{080015CE-1B33-4767-AB4C-8A66EB77DD35}" srcOrd="0" destOrd="0" presId="urn:microsoft.com/office/officeart/2008/layout/HorizontalMultiLevelHierarchy"/>
    <dgm:cxn modelId="{0ADA48A1-C999-44FC-B7A6-0DA515E65BE1}" type="presParOf" srcId="{67BE6926-BA80-467D-A1A2-0E217432C598}" destId="{2B10F8D2-C892-4C55-A009-A34EE9F6536B}" srcOrd="1" destOrd="0" presId="urn:microsoft.com/office/officeart/2008/layout/HorizontalMultiLevelHierarchy"/>
    <dgm:cxn modelId="{AE2F14B3-D853-489F-8178-0A59E17659D7}" type="presParOf" srcId="{F6E0DB69-0BE4-4689-B4B1-50FDB6994B0E}" destId="{717C8879-E174-4766-9698-1C28840086F2}" srcOrd="4" destOrd="0" presId="urn:microsoft.com/office/officeart/2008/layout/HorizontalMultiLevelHierarchy"/>
    <dgm:cxn modelId="{C3D5D9F9-A9B0-4F38-BA9B-6F60A2FB1D07}" type="presParOf" srcId="{717C8879-E174-4766-9698-1C28840086F2}" destId="{23C3B347-625C-4BD7-A058-56E39057AE9C}" srcOrd="0" destOrd="0" presId="urn:microsoft.com/office/officeart/2008/layout/HorizontalMultiLevelHierarchy"/>
    <dgm:cxn modelId="{62674450-2035-4CC2-B9BC-885B04A4227A}" type="presParOf" srcId="{F6E0DB69-0BE4-4689-B4B1-50FDB6994B0E}" destId="{6AF0A9DF-4296-4BF3-9A70-4449BC71EF12}" srcOrd="5" destOrd="0" presId="urn:microsoft.com/office/officeart/2008/layout/HorizontalMultiLevelHierarchy"/>
    <dgm:cxn modelId="{E42676B7-BC82-4A5E-BD14-0529ECEE35FD}" type="presParOf" srcId="{6AF0A9DF-4296-4BF3-9A70-4449BC71EF12}" destId="{A08CE410-CA78-48F7-8D78-464FDA673671}" srcOrd="0" destOrd="0" presId="urn:microsoft.com/office/officeart/2008/layout/HorizontalMultiLevelHierarchy"/>
    <dgm:cxn modelId="{171F3D96-5E4C-4172-B2A2-AC6AAE9A2EA2}" type="presParOf" srcId="{6AF0A9DF-4296-4BF3-9A70-4449BC71EF12}" destId="{B3AA1B79-1339-411C-8783-9C6F4FEE473B}" srcOrd="1" destOrd="0" presId="urn:microsoft.com/office/officeart/2008/layout/HorizontalMultiLevelHierarchy"/>
    <dgm:cxn modelId="{EBE5889E-5A6F-4465-82B8-A4677C28BE42}" type="presParOf" srcId="{F6E0DB69-0BE4-4689-B4B1-50FDB6994B0E}" destId="{BB7E5843-540D-4D77-8F99-9CFB1082D02D}" srcOrd="6" destOrd="0" presId="urn:microsoft.com/office/officeart/2008/layout/HorizontalMultiLevelHierarchy"/>
    <dgm:cxn modelId="{43003F3C-BE71-4A05-AA8A-C6469B640257}" type="presParOf" srcId="{BB7E5843-540D-4D77-8F99-9CFB1082D02D}" destId="{0775CAE0-9428-45DA-BD9C-4DE19DDA0433}" srcOrd="0" destOrd="0" presId="urn:microsoft.com/office/officeart/2008/layout/HorizontalMultiLevelHierarchy"/>
    <dgm:cxn modelId="{E49E62BC-F372-4806-AC08-273579A2DB6D}" type="presParOf" srcId="{F6E0DB69-0BE4-4689-B4B1-50FDB6994B0E}" destId="{F729E0A7-91E0-46B0-9588-29066370EB87}" srcOrd="7" destOrd="0" presId="urn:microsoft.com/office/officeart/2008/layout/HorizontalMultiLevelHierarchy"/>
    <dgm:cxn modelId="{401A70B1-17A8-40F4-8CD7-EC29EB97E959}" type="presParOf" srcId="{F729E0A7-91E0-46B0-9588-29066370EB87}" destId="{39C516DD-899D-49E7-9C8A-1C7ED29AE3BC}" srcOrd="0" destOrd="0" presId="urn:microsoft.com/office/officeart/2008/layout/HorizontalMultiLevelHierarchy"/>
    <dgm:cxn modelId="{2B13C99C-B849-498F-9E80-C00592F6E746}" type="presParOf" srcId="{F729E0A7-91E0-46B0-9588-29066370EB87}" destId="{C8EAEF22-B747-4B3F-8BF3-9D00F91B7A6F}" srcOrd="1" destOrd="0" presId="urn:microsoft.com/office/officeart/2008/layout/HorizontalMultiLevelHierarchy"/>
    <dgm:cxn modelId="{E2CB83DE-CDDD-4044-86F0-6813FECEFB2F}" type="presParOf" srcId="{F6E0DB69-0BE4-4689-B4B1-50FDB6994B0E}" destId="{27EAF2D4-0327-4025-9157-724C3DD7DA3B}" srcOrd="8" destOrd="0" presId="urn:microsoft.com/office/officeart/2008/layout/HorizontalMultiLevelHierarchy"/>
    <dgm:cxn modelId="{D8D17D1F-3BD2-4CED-B243-31CB837922AC}" type="presParOf" srcId="{27EAF2D4-0327-4025-9157-724C3DD7DA3B}" destId="{839ED249-E660-4938-BBF8-4BF6E5FE903E}" srcOrd="0" destOrd="0" presId="urn:microsoft.com/office/officeart/2008/layout/HorizontalMultiLevelHierarchy"/>
    <dgm:cxn modelId="{AA30BEEC-2474-407A-831B-EBBF2C420A8F}" type="presParOf" srcId="{F6E0DB69-0BE4-4689-B4B1-50FDB6994B0E}" destId="{853F72C4-9194-4AA9-ACA1-9BD67A95A36F}" srcOrd="9" destOrd="0" presId="urn:microsoft.com/office/officeart/2008/layout/HorizontalMultiLevelHierarchy"/>
    <dgm:cxn modelId="{11807765-A753-400E-9EC2-E5B507600FFE}" type="presParOf" srcId="{853F72C4-9194-4AA9-ACA1-9BD67A95A36F}" destId="{AF476B40-2612-40D9-A9C8-50311E11EDD0}" srcOrd="0" destOrd="0" presId="urn:microsoft.com/office/officeart/2008/layout/HorizontalMultiLevelHierarchy"/>
    <dgm:cxn modelId="{6CEC71C7-FD03-47B5-8CDB-DF40FC6B685D}" type="presParOf" srcId="{853F72C4-9194-4AA9-ACA1-9BD67A95A36F}" destId="{2FAF894F-1D9E-4F6D-B22D-F7E49173FFDB}" srcOrd="1" destOrd="0" presId="urn:microsoft.com/office/officeart/2008/layout/HorizontalMultiLevelHierarchy"/>
    <dgm:cxn modelId="{BF8E4392-A8D6-4E0A-B163-4EF1B1D7914E}" type="presParOf" srcId="{F6E0DB69-0BE4-4689-B4B1-50FDB6994B0E}" destId="{F1229ED9-FA87-45B9-AFFB-CC0338783CA3}" srcOrd="10" destOrd="0" presId="urn:microsoft.com/office/officeart/2008/layout/HorizontalMultiLevelHierarchy"/>
    <dgm:cxn modelId="{0B22B3F6-4977-4F7E-8953-E1BDB3295433}" type="presParOf" srcId="{F1229ED9-FA87-45B9-AFFB-CC0338783CA3}" destId="{4478B315-317A-449F-AE66-4878E52A6879}" srcOrd="0" destOrd="0" presId="urn:microsoft.com/office/officeart/2008/layout/HorizontalMultiLevelHierarchy"/>
    <dgm:cxn modelId="{CD4C3829-8D34-4703-AD66-A7CFA8900A37}" type="presParOf" srcId="{F6E0DB69-0BE4-4689-B4B1-50FDB6994B0E}" destId="{BB2A8DCF-CDE6-4A09-8F3F-0FD6156CE0ED}" srcOrd="11" destOrd="0" presId="urn:microsoft.com/office/officeart/2008/layout/HorizontalMultiLevelHierarchy"/>
    <dgm:cxn modelId="{9470B9AB-23DF-4CC1-B191-A54722CADA70}" type="presParOf" srcId="{BB2A8DCF-CDE6-4A09-8F3F-0FD6156CE0ED}" destId="{7D0A73D2-ABD5-4D3A-AFCB-584C7C51D555}" srcOrd="0" destOrd="0" presId="urn:microsoft.com/office/officeart/2008/layout/HorizontalMultiLevelHierarchy"/>
    <dgm:cxn modelId="{322472DC-B64A-498F-82D2-5800182DCB3F}" type="presParOf" srcId="{BB2A8DCF-CDE6-4A09-8F3F-0FD6156CE0ED}" destId="{A94CA085-9B01-4ABA-989F-CA9035DF5FD6}" srcOrd="1" destOrd="0" presId="urn:microsoft.com/office/officeart/2008/layout/HorizontalMultiLevelHierarchy"/>
    <dgm:cxn modelId="{35B1B2F7-AE4A-41B9-A647-29F9362A898A}" type="presParOf" srcId="{F6E0DB69-0BE4-4689-B4B1-50FDB6994B0E}" destId="{32B9D37D-98AB-4AEC-8173-A0EA1ADC9924}" srcOrd="12" destOrd="0" presId="urn:microsoft.com/office/officeart/2008/layout/HorizontalMultiLevelHierarchy"/>
    <dgm:cxn modelId="{1290DBFE-D8C9-4849-BB68-FAB9BAAE500E}" type="presParOf" srcId="{32B9D37D-98AB-4AEC-8173-A0EA1ADC9924}" destId="{DDE6CB14-EC49-4799-B547-395EF7EF6103}" srcOrd="0" destOrd="0" presId="urn:microsoft.com/office/officeart/2008/layout/HorizontalMultiLevelHierarchy"/>
    <dgm:cxn modelId="{33749922-FB45-41A8-902F-150B0F55EECE}" type="presParOf" srcId="{F6E0DB69-0BE4-4689-B4B1-50FDB6994B0E}" destId="{6147321B-B0B0-4AF7-BB55-EED677C3A89C}" srcOrd="13" destOrd="0" presId="urn:microsoft.com/office/officeart/2008/layout/HorizontalMultiLevelHierarchy"/>
    <dgm:cxn modelId="{4C4F8D46-770E-44FF-BB1D-40D826D26C47}" type="presParOf" srcId="{6147321B-B0B0-4AF7-BB55-EED677C3A89C}" destId="{238EF73E-1BC9-41A0-8527-220213DDE473}" srcOrd="0" destOrd="0" presId="urn:microsoft.com/office/officeart/2008/layout/HorizontalMultiLevelHierarchy"/>
    <dgm:cxn modelId="{59A7334E-0262-4D85-A50B-B4CFF979311A}" type="presParOf" srcId="{6147321B-B0B0-4AF7-BB55-EED677C3A89C}" destId="{0526E0C6-4F7E-4FEE-97AA-10C01722091C}"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C3FE66A-3350-43D1-9889-D04D71EF6030}"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809AD0AF-5DC2-4525-986D-4AFA6902BFF3}">
      <dgm:prSet phldrT="[Text]"/>
      <dgm:spPr/>
      <dgm:t>
        <a:bodyPr/>
        <a:lstStyle/>
        <a:p>
          <a:r>
            <a:rPr lang="en-US" dirty="0" smtClean="0">
              <a:latin typeface="Century Gothic" pitchFamily="34" charset="0"/>
            </a:rPr>
            <a:t>Shopping list management</a:t>
          </a:r>
          <a:endParaRPr lang="en-US" dirty="0">
            <a:latin typeface="Century Gothic" pitchFamily="34" charset="0"/>
          </a:endParaRPr>
        </a:p>
      </dgm:t>
    </dgm:pt>
    <dgm:pt modelId="{4E2823D3-044E-4FC6-BA7A-8C423F7103B5}" type="parTrans" cxnId="{8A318217-2041-4B68-B86C-247BBE0C3243}">
      <dgm:prSet/>
      <dgm:spPr/>
      <dgm:t>
        <a:bodyPr/>
        <a:lstStyle/>
        <a:p>
          <a:endParaRPr lang="en-US"/>
        </a:p>
      </dgm:t>
    </dgm:pt>
    <dgm:pt modelId="{7ACC8738-3FD6-424E-AB36-FB10BCB9923F}" type="sibTrans" cxnId="{8A318217-2041-4B68-B86C-247BBE0C3243}">
      <dgm:prSet/>
      <dgm:spPr/>
      <dgm:t>
        <a:bodyPr/>
        <a:lstStyle/>
        <a:p>
          <a:endParaRPr lang="en-US"/>
        </a:p>
      </dgm:t>
    </dgm:pt>
    <dgm:pt modelId="{D5607F7A-1ABE-4EC7-9FA1-FFBCDE3ABDC3}">
      <dgm:prSet phldrT="[Text]"/>
      <dgm:spPr/>
      <dgm:t>
        <a:bodyPr/>
        <a:lstStyle/>
        <a:p>
          <a:r>
            <a:rPr lang="en-US" dirty="0" smtClean="0">
              <a:latin typeface="Century Gothic" pitchFamily="34" charset="0"/>
            </a:rPr>
            <a:t>Orientation</a:t>
          </a:r>
          <a:endParaRPr lang="en-US" dirty="0">
            <a:latin typeface="Century Gothic" pitchFamily="34" charset="0"/>
          </a:endParaRPr>
        </a:p>
      </dgm:t>
    </dgm:pt>
    <dgm:pt modelId="{624BCB66-5E97-4998-8A65-4E4DF4C87B56}" type="parTrans" cxnId="{8A10AE72-26E8-4504-BFF8-B49CA80703BE}">
      <dgm:prSet/>
      <dgm:spPr/>
      <dgm:t>
        <a:bodyPr/>
        <a:lstStyle/>
        <a:p>
          <a:endParaRPr lang="en-US"/>
        </a:p>
      </dgm:t>
    </dgm:pt>
    <dgm:pt modelId="{F20C363E-DC1E-40A0-9E43-E44D7E8C5AAF}" type="sibTrans" cxnId="{8A10AE72-26E8-4504-BFF8-B49CA80703BE}">
      <dgm:prSet/>
      <dgm:spPr/>
      <dgm:t>
        <a:bodyPr/>
        <a:lstStyle/>
        <a:p>
          <a:endParaRPr lang="en-US"/>
        </a:p>
      </dgm:t>
    </dgm:pt>
    <dgm:pt modelId="{3D5455D1-84E8-4CDB-AF97-126FB2088C9F}">
      <dgm:prSet phldrT="[Text]"/>
      <dgm:spPr/>
      <dgm:t>
        <a:bodyPr/>
        <a:lstStyle/>
        <a:p>
          <a:r>
            <a:rPr lang="en-US" dirty="0" smtClean="0">
              <a:latin typeface="Century Gothic" pitchFamily="34" charset="0"/>
            </a:rPr>
            <a:t>Product information</a:t>
          </a:r>
          <a:endParaRPr lang="en-US" dirty="0">
            <a:latin typeface="Century Gothic" pitchFamily="34" charset="0"/>
          </a:endParaRPr>
        </a:p>
      </dgm:t>
    </dgm:pt>
    <dgm:pt modelId="{C6E80A1E-5B36-492D-8B59-1B92C899FE91}" type="parTrans" cxnId="{63DB3EC1-9C12-491F-9C77-ABA161C9CF50}">
      <dgm:prSet/>
      <dgm:spPr/>
      <dgm:t>
        <a:bodyPr/>
        <a:lstStyle/>
        <a:p>
          <a:endParaRPr lang="en-US"/>
        </a:p>
      </dgm:t>
    </dgm:pt>
    <dgm:pt modelId="{86CA9C47-5215-4864-8268-806AD8133235}" type="sibTrans" cxnId="{63DB3EC1-9C12-491F-9C77-ABA161C9CF50}">
      <dgm:prSet/>
      <dgm:spPr/>
      <dgm:t>
        <a:bodyPr/>
        <a:lstStyle/>
        <a:p>
          <a:endParaRPr lang="en-US"/>
        </a:p>
      </dgm:t>
    </dgm:pt>
    <dgm:pt modelId="{4F596D92-CA96-454B-B2EC-93B659DB4D63}">
      <dgm:prSet phldrT="[Text]"/>
      <dgm:spPr/>
      <dgm:t>
        <a:bodyPr/>
        <a:lstStyle/>
        <a:p>
          <a:r>
            <a:rPr lang="en-US" dirty="0" smtClean="0">
              <a:latin typeface="Century Gothic" pitchFamily="34" charset="0"/>
            </a:rPr>
            <a:t>NFC</a:t>
          </a:r>
          <a:endParaRPr lang="en-US" dirty="0">
            <a:latin typeface="Century Gothic" pitchFamily="34" charset="0"/>
          </a:endParaRPr>
        </a:p>
      </dgm:t>
    </dgm:pt>
    <dgm:pt modelId="{689CA273-3802-4AC4-8A5C-75D485DE21BC}" type="parTrans" cxnId="{0B8F58DA-2335-43BD-A244-0A38B9E18F8B}">
      <dgm:prSet/>
      <dgm:spPr/>
      <dgm:t>
        <a:bodyPr/>
        <a:lstStyle/>
        <a:p>
          <a:endParaRPr lang="en-US"/>
        </a:p>
      </dgm:t>
    </dgm:pt>
    <dgm:pt modelId="{8CBA4400-0B4A-4FE6-BFEB-4926801A8324}" type="sibTrans" cxnId="{0B8F58DA-2335-43BD-A244-0A38B9E18F8B}">
      <dgm:prSet/>
      <dgm:spPr/>
      <dgm:t>
        <a:bodyPr/>
        <a:lstStyle/>
        <a:p>
          <a:endParaRPr lang="en-US"/>
        </a:p>
      </dgm:t>
    </dgm:pt>
    <dgm:pt modelId="{31226847-D823-4757-8A87-D9B695A714F2}">
      <dgm:prSet phldrT="[Text]"/>
      <dgm:spPr/>
      <dgm:t>
        <a:bodyPr/>
        <a:lstStyle/>
        <a:p>
          <a:r>
            <a:rPr lang="en-US">
              <a:latin typeface="Century Gothic" pitchFamily="34" charset="0"/>
            </a:rPr>
            <a:t>Barceode</a:t>
          </a:r>
        </a:p>
      </dgm:t>
    </dgm:pt>
    <dgm:pt modelId="{C8A22043-F7EA-4F11-AF9F-DDAB56673675}" type="parTrans" cxnId="{B71E4514-B05C-4C82-AD8B-2DDA6ADE63B3}">
      <dgm:prSet/>
      <dgm:spPr/>
      <dgm:t>
        <a:bodyPr/>
        <a:lstStyle/>
        <a:p>
          <a:endParaRPr lang="en-US"/>
        </a:p>
      </dgm:t>
    </dgm:pt>
    <dgm:pt modelId="{5AA4537C-0A38-4FB6-9D33-C821275D7CE2}" type="sibTrans" cxnId="{B71E4514-B05C-4C82-AD8B-2DDA6ADE63B3}">
      <dgm:prSet/>
      <dgm:spPr/>
      <dgm:t>
        <a:bodyPr/>
        <a:lstStyle/>
        <a:p>
          <a:endParaRPr lang="en-US"/>
        </a:p>
      </dgm:t>
    </dgm:pt>
    <dgm:pt modelId="{5001DCD4-266D-44A8-B824-0DD4D1B991B0}">
      <dgm:prSet phldrT="[Text]"/>
      <dgm:spPr/>
      <dgm:t>
        <a:bodyPr/>
        <a:lstStyle/>
        <a:p>
          <a:r>
            <a:rPr lang="en-US">
              <a:latin typeface="Century Gothic" pitchFamily="34" charset="0"/>
            </a:rPr>
            <a:t>QR-code</a:t>
          </a:r>
        </a:p>
      </dgm:t>
    </dgm:pt>
    <dgm:pt modelId="{142AA6C2-5B8C-4D4C-8E74-CF1460240D7C}" type="parTrans" cxnId="{A07C28A1-973C-42A7-B2DE-78D9FA4C2B26}">
      <dgm:prSet/>
      <dgm:spPr/>
      <dgm:t>
        <a:bodyPr/>
        <a:lstStyle/>
        <a:p>
          <a:endParaRPr lang="en-US"/>
        </a:p>
      </dgm:t>
    </dgm:pt>
    <dgm:pt modelId="{4069072C-154E-4730-871B-95E1BC8BFA40}" type="sibTrans" cxnId="{A07C28A1-973C-42A7-B2DE-78D9FA4C2B26}">
      <dgm:prSet/>
      <dgm:spPr/>
      <dgm:t>
        <a:bodyPr/>
        <a:lstStyle/>
        <a:p>
          <a:endParaRPr lang="en-US"/>
        </a:p>
      </dgm:t>
    </dgm:pt>
    <dgm:pt modelId="{8C1CBF9C-F2FC-4FFE-8FD6-DFDB87BDA978}">
      <dgm:prSet phldrT="[Text]"/>
      <dgm:spPr/>
      <dgm:t>
        <a:bodyPr/>
        <a:lstStyle/>
        <a:p>
          <a:r>
            <a:rPr lang="en-US">
              <a:latin typeface="Century Gothic" pitchFamily="34" charset="0"/>
            </a:rPr>
            <a:t>Nework</a:t>
          </a:r>
        </a:p>
      </dgm:t>
    </dgm:pt>
    <dgm:pt modelId="{4D0B1804-7C9C-4EE6-B625-C3DE638666B9}" type="parTrans" cxnId="{0E07A638-1332-49FE-8850-B6AF5C48F7EC}">
      <dgm:prSet/>
      <dgm:spPr/>
      <dgm:t>
        <a:bodyPr/>
        <a:lstStyle/>
        <a:p>
          <a:endParaRPr lang="en-US"/>
        </a:p>
      </dgm:t>
    </dgm:pt>
    <dgm:pt modelId="{9575BA64-3014-461C-B277-29A7D00076D6}" type="sibTrans" cxnId="{0E07A638-1332-49FE-8850-B6AF5C48F7EC}">
      <dgm:prSet/>
      <dgm:spPr/>
      <dgm:t>
        <a:bodyPr/>
        <a:lstStyle/>
        <a:p>
          <a:endParaRPr lang="en-US"/>
        </a:p>
      </dgm:t>
    </dgm:pt>
    <dgm:pt modelId="{055B624F-91BF-4420-B131-791EA7FB2323}">
      <dgm:prSet phldrT="[Text]"/>
      <dgm:spPr/>
      <dgm:t>
        <a:bodyPr/>
        <a:lstStyle/>
        <a:p>
          <a:r>
            <a:rPr lang="en-US" smtClean="0">
              <a:latin typeface="Century Gothic" pitchFamily="34" charset="0"/>
            </a:rPr>
            <a:t>Wireless Nework</a:t>
          </a:r>
          <a:endParaRPr lang="en-US" dirty="0">
            <a:latin typeface="Century Gothic" pitchFamily="34" charset="0"/>
          </a:endParaRPr>
        </a:p>
      </dgm:t>
    </dgm:pt>
    <dgm:pt modelId="{3DA3CCDF-377D-487E-B5AF-A14F9085CDE1}" type="parTrans" cxnId="{826F5947-B81E-453D-98E4-5527D7E80E92}">
      <dgm:prSet/>
      <dgm:spPr/>
      <dgm:t>
        <a:bodyPr/>
        <a:lstStyle/>
        <a:p>
          <a:endParaRPr lang="en-US"/>
        </a:p>
      </dgm:t>
    </dgm:pt>
    <dgm:pt modelId="{6478D545-4AC3-4C47-AAC0-F6495DABDB24}" type="sibTrans" cxnId="{826F5947-B81E-453D-98E4-5527D7E80E92}">
      <dgm:prSet/>
      <dgm:spPr/>
      <dgm:t>
        <a:bodyPr/>
        <a:lstStyle/>
        <a:p>
          <a:endParaRPr lang="en-US"/>
        </a:p>
      </dgm:t>
    </dgm:pt>
    <dgm:pt modelId="{4A36EC96-B5B3-40B4-89E1-E62527363F74}">
      <dgm:prSet phldrT="[Text]"/>
      <dgm:spPr/>
      <dgm:t>
        <a:bodyPr/>
        <a:lstStyle/>
        <a:p>
          <a:r>
            <a:rPr lang="en-US" dirty="0" smtClean="0">
              <a:latin typeface="Century Gothic" pitchFamily="34" charset="0"/>
            </a:rPr>
            <a:t>NFC</a:t>
          </a:r>
          <a:endParaRPr lang="en-US" dirty="0">
            <a:latin typeface="Century Gothic" pitchFamily="34" charset="0"/>
          </a:endParaRPr>
        </a:p>
      </dgm:t>
    </dgm:pt>
    <dgm:pt modelId="{144B8A8D-EFF7-4359-B2B5-4F2EFB155172}" type="parTrans" cxnId="{E037332B-89FC-4C30-8CEF-3B66E24A10AD}">
      <dgm:prSet/>
      <dgm:spPr/>
      <dgm:t>
        <a:bodyPr/>
        <a:lstStyle/>
        <a:p>
          <a:endParaRPr lang="en-US"/>
        </a:p>
      </dgm:t>
    </dgm:pt>
    <dgm:pt modelId="{864C06FB-C340-4E77-9E67-2A993285BCAA}" type="sibTrans" cxnId="{E037332B-89FC-4C30-8CEF-3B66E24A10AD}">
      <dgm:prSet/>
      <dgm:spPr/>
      <dgm:t>
        <a:bodyPr/>
        <a:lstStyle/>
        <a:p>
          <a:endParaRPr lang="en-US"/>
        </a:p>
      </dgm:t>
    </dgm:pt>
    <dgm:pt modelId="{6EB611A0-2940-4615-963F-8E18E85B9C6A}">
      <dgm:prSet phldrT="[Text]"/>
      <dgm:spPr/>
      <dgm:t>
        <a:bodyPr/>
        <a:lstStyle/>
        <a:p>
          <a:r>
            <a:rPr lang="en-US">
              <a:latin typeface="Century Gothic" pitchFamily="34" charset="0"/>
            </a:rPr>
            <a:t>Barceode</a:t>
          </a:r>
        </a:p>
      </dgm:t>
    </dgm:pt>
    <dgm:pt modelId="{B4F86D22-547E-4F9E-85A9-0D5F269CEBAB}" type="parTrans" cxnId="{DAF160DA-8C6B-4B4F-9588-950BC6499630}">
      <dgm:prSet/>
      <dgm:spPr/>
      <dgm:t>
        <a:bodyPr/>
        <a:lstStyle/>
        <a:p>
          <a:endParaRPr lang="en-US"/>
        </a:p>
      </dgm:t>
    </dgm:pt>
    <dgm:pt modelId="{6A220934-4F3D-4CB2-B59D-25E92E1ECF06}" type="sibTrans" cxnId="{DAF160DA-8C6B-4B4F-9588-950BC6499630}">
      <dgm:prSet/>
      <dgm:spPr/>
      <dgm:t>
        <a:bodyPr/>
        <a:lstStyle/>
        <a:p>
          <a:endParaRPr lang="en-US"/>
        </a:p>
      </dgm:t>
    </dgm:pt>
    <dgm:pt modelId="{5AAF7693-ACCE-4ED0-9447-23E19F9D0DE1}">
      <dgm:prSet phldrT="[Text]"/>
      <dgm:spPr/>
      <dgm:t>
        <a:bodyPr/>
        <a:lstStyle/>
        <a:p>
          <a:r>
            <a:rPr lang="en-US" dirty="0">
              <a:latin typeface="Century Gothic" pitchFamily="34" charset="0"/>
            </a:rPr>
            <a:t>QR-code</a:t>
          </a:r>
        </a:p>
      </dgm:t>
    </dgm:pt>
    <dgm:pt modelId="{575BEE54-7D91-4536-AB76-799B115FD995}" type="parTrans" cxnId="{A066FEDF-2646-4105-9B8C-5A56FA430EB4}">
      <dgm:prSet/>
      <dgm:spPr/>
      <dgm:t>
        <a:bodyPr/>
        <a:lstStyle/>
        <a:p>
          <a:endParaRPr lang="en-US"/>
        </a:p>
      </dgm:t>
    </dgm:pt>
    <dgm:pt modelId="{379044BF-27DA-4660-893E-F91194C7C145}" type="sibTrans" cxnId="{A066FEDF-2646-4105-9B8C-5A56FA430EB4}">
      <dgm:prSet/>
      <dgm:spPr/>
      <dgm:t>
        <a:bodyPr/>
        <a:lstStyle/>
        <a:p>
          <a:endParaRPr lang="en-US"/>
        </a:p>
      </dgm:t>
    </dgm:pt>
    <dgm:pt modelId="{77817DF4-F2FC-4699-BFC2-26E1BFA850E5}">
      <dgm:prSet phldrT="[Text]"/>
      <dgm:spPr/>
      <dgm:t>
        <a:bodyPr/>
        <a:lstStyle/>
        <a:p>
          <a:r>
            <a:rPr lang="en-US" dirty="0" err="1">
              <a:latin typeface="Century Gothic" pitchFamily="34" charset="0"/>
            </a:rPr>
            <a:t>Nework</a:t>
          </a:r>
          <a:endParaRPr lang="en-US" dirty="0">
            <a:latin typeface="Century Gothic" pitchFamily="34" charset="0"/>
          </a:endParaRPr>
        </a:p>
      </dgm:t>
    </dgm:pt>
    <dgm:pt modelId="{CD726B8B-FDAD-4F96-98C3-436E37344B9B}" type="parTrans" cxnId="{5412F2CF-CC13-45A6-BB09-7BC6A30DB6A7}">
      <dgm:prSet/>
      <dgm:spPr/>
      <dgm:t>
        <a:bodyPr/>
        <a:lstStyle/>
        <a:p>
          <a:endParaRPr lang="en-US"/>
        </a:p>
      </dgm:t>
    </dgm:pt>
    <dgm:pt modelId="{9DB1D4D9-DC73-4628-9017-3731CEEC2A11}" type="sibTrans" cxnId="{5412F2CF-CC13-45A6-BB09-7BC6A30DB6A7}">
      <dgm:prSet/>
      <dgm:spPr/>
      <dgm:t>
        <a:bodyPr/>
        <a:lstStyle/>
        <a:p>
          <a:endParaRPr lang="en-US"/>
        </a:p>
      </dgm:t>
    </dgm:pt>
    <dgm:pt modelId="{024C0253-3246-4D4F-9252-A8D2297F79D7}">
      <dgm:prSet phldrT="[Text]" custScaleX="162195" custScaleY="252050"/>
      <dgm:spPr/>
      <dgm:t>
        <a:bodyPr/>
        <a:lstStyle/>
        <a:p>
          <a:r>
            <a:rPr lang="en-US" smtClean="0">
              <a:latin typeface="Century Gothic" pitchFamily="34" charset="0"/>
            </a:rPr>
            <a:t>Image recorgination</a:t>
          </a:r>
          <a:endParaRPr lang="en-US" dirty="0">
            <a:latin typeface="Century Gothic" pitchFamily="34" charset="0"/>
          </a:endParaRPr>
        </a:p>
      </dgm:t>
    </dgm:pt>
    <dgm:pt modelId="{DAFE017A-4D27-45C4-91AE-269C4F462CCF}" type="parTrans" cxnId="{51763EC2-B95C-4B60-AC27-8A6CF78FACC8}">
      <dgm:prSet/>
      <dgm:spPr/>
      <dgm:t>
        <a:bodyPr/>
        <a:lstStyle/>
        <a:p>
          <a:endParaRPr lang="en-US"/>
        </a:p>
      </dgm:t>
    </dgm:pt>
    <dgm:pt modelId="{9C818A80-A36B-44C3-9693-1D5F2146C25C}" type="sibTrans" cxnId="{51763EC2-B95C-4B60-AC27-8A6CF78FACC8}">
      <dgm:prSet/>
      <dgm:spPr/>
      <dgm:t>
        <a:bodyPr/>
        <a:lstStyle/>
        <a:p>
          <a:endParaRPr lang="en-US"/>
        </a:p>
      </dgm:t>
    </dgm:pt>
    <dgm:pt modelId="{A17C3341-8AF6-47AE-82A2-69B97248B85E}" type="pres">
      <dgm:prSet presAssocID="{EC3FE66A-3350-43D1-9889-D04D71EF6030}" presName="Name0" presStyleCnt="0">
        <dgm:presLayoutVars>
          <dgm:dir/>
          <dgm:animLvl val="lvl"/>
          <dgm:resizeHandles val="exact"/>
        </dgm:presLayoutVars>
      </dgm:prSet>
      <dgm:spPr/>
      <dgm:t>
        <a:bodyPr/>
        <a:lstStyle/>
        <a:p>
          <a:endParaRPr lang="en-US"/>
        </a:p>
      </dgm:t>
    </dgm:pt>
    <dgm:pt modelId="{CDFF2DEC-9B7E-43FE-BC5A-DF0E48018B97}" type="pres">
      <dgm:prSet presAssocID="{809AD0AF-5DC2-4525-986D-4AFA6902BFF3}" presName="linNode" presStyleCnt="0"/>
      <dgm:spPr/>
    </dgm:pt>
    <dgm:pt modelId="{9E5F806D-1723-4A4E-BA59-C98040A3007E}" type="pres">
      <dgm:prSet presAssocID="{809AD0AF-5DC2-4525-986D-4AFA6902BFF3}" presName="parentText" presStyleLbl="node1" presStyleIdx="0" presStyleCnt="3">
        <dgm:presLayoutVars>
          <dgm:chMax val="1"/>
          <dgm:bulletEnabled val="1"/>
        </dgm:presLayoutVars>
      </dgm:prSet>
      <dgm:spPr/>
      <dgm:t>
        <a:bodyPr/>
        <a:lstStyle/>
        <a:p>
          <a:endParaRPr lang="en-US"/>
        </a:p>
      </dgm:t>
    </dgm:pt>
    <dgm:pt modelId="{4EAB590A-10C3-4CA2-9645-5810D4248626}" type="pres">
      <dgm:prSet presAssocID="{809AD0AF-5DC2-4525-986D-4AFA6902BFF3}" presName="descendantText" presStyleLbl="alignAccFollowNode1" presStyleIdx="0" presStyleCnt="3">
        <dgm:presLayoutVars>
          <dgm:bulletEnabled val="1"/>
        </dgm:presLayoutVars>
      </dgm:prSet>
      <dgm:spPr/>
      <dgm:t>
        <a:bodyPr/>
        <a:lstStyle/>
        <a:p>
          <a:endParaRPr lang="en-US"/>
        </a:p>
      </dgm:t>
    </dgm:pt>
    <dgm:pt modelId="{B658E44C-D073-402F-91C4-368B515D8CEC}" type="pres">
      <dgm:prSet presAssocID="{7ACC8738-3FD6-424E-AB36-FB10BCB9923F}" presName="sp" presStyleCnt="0"/>
      <dgm:spPr/>
    </dgm:pt>
    <dgm:pt modelId="{B90235D4-24EA-4F53-A768-88ABC0EA3199}" type="pres">
      <dgm:prSet presAssocID="{D5607F7A-1ABE-4EC7-9FA1-FFBCDE3ABDC3}" presName="linNode" presStyleCnt="0"/>
      <dgm:spPr/>
    </dgm:pt>
    <dgm:pt modelId="{F872F397-B7D8-42D1-9156-03CA191831CF}" type="pres">
      <dgm:prSet presAssocID="{D5607F7A-1ABE-4EC7-9FA1-FFBCDE3ABDC3}" presName="parentText" presStyleLbl="node1" presStyleIdx="1" presStyleCnt="3">
        <dgm:presLayoutVars>
          <dgm:chMax val="1"/>
          <dgm:bulletEnabled val="1"/>
        </dgm:presLayoutVars>
      </dgm:prSet>
      <dgm:spPr/>
      <dgm:t>
        <a:bodyPr/>
        <a:lstStyle/>
        <a:p>
          <a:endParaRPr lang="en-US"/>
        </a:p>
      </dgm:t>
    </dgm:pt>
    <dgm:pt modelId="{214463C5-D48B-474F-AC2A-089B6B0B7D61}" type="pres">
      <dgm:prSet presAssocID="{D5607F7A-1ABE-4EC7-9FA1-FFBCDE3ABDC3}" presName="descendantText" presStyleLbl="alignAccFollowNode1" presStyleIdx="1" presStyleCnt="3">
        <dgm:presLayoutVars>
          <dgm:bulletEnabled val="1"/>
        </dgm:presLayoutVars>
      </dgm:prSet>
      <dgm:spPr/>
      <dgm:t>
        <a:bodyPr/>
        <a:lstStyle/>
        <a:p>
          <a:endParaRPr lang="en-US"/>
        </a:p>
      </dgm:t>
    </dgm:pt>
    <dgm:pt modelId="{4CA6886D-C0CC-4C06-9C32-80EA584F2513}" type="pres">
      <dgm:prSet presAssocID="{F20C363E-DC1E-40A0-9E43-E44D7E8C5AAF}" presName="sp" presStyleCnt="0"/>
      <dgm:spPr/>
    </dgm:pt>
    <dgm:pt modelId="{0065F8FF-CE22-4B7F-ACC8-E8E52AC44A15}" type="pres">
      <dgm:prSet presAssocID="{3D5455D1-84E8-4CDB-AF97-126FB2088C9F}" presName="linNode" presStyleCnt="0"/>
      <dgm:spPr/>
    </dgm:pt>
    <dgm:pt modelId="{E5F8D414-0871-42E7-A600-1E6C39DC9A62}" type="pres">
      <dgm:prSet presAssocID="{3D5455D1-84E8-4CDB-AF97-126FB2088C9F}" presName="parentText" presStyleLbl="node1" presStyleIdx="2" presStyleCnt="3">
        <dgm:presLayoutVars>
          <dgm:chMax val="1"/>
          <dgm:bulletEnabled val="1"/>
        </dgm:presLayoutVars>
      </dgm:prSet>
      <dgm:spPr/>
      <dgm:t>
        <a:bodyPr/>
        <a:lstStyle/>
        <a:p>
          <a:endParaRPr lang="en-US"/>
        </a:p>
      </dgm:t>
    </dgm:pt>
    <dgm:pt modelId="{E4120E86-9526-40D7-A134-B8F69FFC9817}" type="pres">
      <dgm:prSet presAssocID="{3D5455D1-84E8-4CDB-AF97-126FB2088C9F}" presName="descendantText" presStyleLbl="alignAccFollowNode1" presStyleIdx="2" presStyleCnt="3">
        <dgm:presLayoutVars>
          <dgm:bulletEnabled val="1"/>
        </dgm:presLayoutVars>
      </dgm:prSet>
      <dgm:spPr/>
      <dgm:t>
        <a:bodyPr/>
        <a:lstStyle/>
        <a:p>
          <a:endParaRPr lang="en-US"/>
        </a:p>
      </dgm:t>
    </dgm:pt>
  </dgm:ptLst>
  <dgm:cxnLst>
    <dgm:cxn modelId="{B71E4514-B05C-4C82-AD8B-2DDA6ADE63B3}" srcId="{809AD0AF-5DC2-4525-986D-4AFA6902BFF3}" destId="{31226847-D823-4757-8A87-D9B695A714F2}" srcOrd="1" destOrd="0" parTransId="{C8A22043-F7EA-4F11-AF9F-DDAB56673675}" sibTransId="{5AA4537C-0A38-4FB6-9D33-C821275D7CE2}"/>
    <dgm:cxn modelId="{739E1243-A39D-47EA-A86C-6FD18BDA8F4F}" type="presOf" srcId="{5001DCD4-266D-44A8-B824-0DD4D1B991B0}" destId="{4EAB590A-10C3-4CA2-9645-5810D4248626}" srcOrd="0" destOrd="2" presId="urn:microsoft.com/office/officeart/2005/8/layout/vList5"/>
    <dgm:cxn modelId="{439A5B94-7146-4D5F-B16A-B91B8BE4130B}" type="presOf" srcId="{3D5455D1-84E8-4CDB-AF97-126FB2088C9F}" destId="{E5F8D414-0871-42E7-A600-1E6C39DC9A62}" srcOrd="0" destOrd="0" presId="urn:microsoft.com/office/officeart/2005/8/layout/vList5"/>
    <dgm:cxn modelId="{E037332B-89FC-4C30-8CEF-3B66E24A10AD}" srcId="{3D5455D1-84E8-4CDB-AF97-126FB2088C9F}" destId="{4A36EC96-B5B3-40B4-89E1-E62527363F74}" srcOrd="0" destOrd="0" parTransId="{144B8A8D-EFF7-4359-B2B5-4F2EFB155172}" sibTransId="{864C06FB-C340-4E77-9E67-2A993285BCAA}"/>
    <dgm:cxn modelId="{A066FEDF-2646-4105-9B8C-5A56FA430EB4}" srcId="{3D5455D1-84E8-4CDB-AF97-126FB2088C9F}" destId="{5AAF7693-ACCE-4ED0-9447-23E19F9D0DE1}" srcOrd="2" destOrd="0" parTransId="{575BEE54-7D91-4536-AB76-799B115FD995}" sibTransId="{379044BF-27DA-4660-893E-F91194C7C145}"/>
    <dgm:cxn modelId="{C5460494-90F6-432A-95CB-EB909A5CE52F}" type="presOf" srcId="{EC3FE66A-3350-43D1-9889-D04D71EF6030}" destId="{A17C3341-8AF6-47AE-82A2-69B97248B85E}" srcOrd="0" destOrd="0" presId="urn:microsoft.com/office/officeart/2005/8/layout/vList5"/>
    <dgm:cxn modelId="{0B8F58DA-2335-43BD-A244-0A38B9E18F8B}" srcId="{809AD0AF-5DC2-4525-986D-4AFA6902BFF3}" destId="{4F596D92-CA96-454B-B2EC-93B659DB4D63}" srcOrd="0" destOrd="0" parTransId="{689CA273-3802-4AC4-8A5C-75D485DE21BC}" sibTransId="{8CBA4400-0B4A-4FE6-BFEB-4926801A8324}"/>
    <dgm:cxn modelId="{516D570B-ECB2-4431-9A22-35760FE8A909}" type="presOf" srcId="{77817DF4-F2FC-4699-BFC2-26E1BFA850E5}" destId="{E4120E86-9526-40D7-A134-B8F69FFC9817}" srcOrd="0" destOrd="3" presId="urn:microsoft.com/office/officeart/2005/8/layout/vList5"/>
    <dgm:cxn modelId="{BE23FCDC-D6C2-4CD1-97C6-9CC7F3311646}" type="presOf" srcId="{8C1CBF9C-F2FC-4FFE-8FD6-DFDB87BDA978}" destId="{4EAB590A-10C3-4CA2-9645-5810D4248626}" srcOrd="0" destOrd="3" presId="urn:microsoft.com/office/officeart/2005/8/layout/vList5"/>
    <dgm:cxn modelId="{3F08B2C4-8380-49C7-A2FC-A68D5CF2F174}" type="presOf" srcId="{6EB611A0-2940-4615-963F-8E18E85B9C6A}" destId="{E4120E86-9526-40D7-A134-B8F69FFC9817}" srcOrd="0" destOrd="1" presId="urn:microsoft.com/office/officeart/2005/8/layout/vList5"/>
    <dgm:cxn modelId="{8A318217-2041-4B68-B86C-247BBE0C3243}" srcId="{EC3FE66A-3350-43D1-9889-D04D71EF6030}" destId="{809AD0AF-5DC2-4525-986D-4AFA6902BFF3}" srcOrd="0" destOrd="0" parTransId="{4E2823D3-044E-4FC6-BA7A-8C423F7103B5}" sibTransId="{7ACC8738-3FD6-424E-AB36-FB10BCB9923F}"/>
    <dgm:cxn modelId="{B4C44F0D-E578-4A1C-8D5B-7637E4209836}" type="presOf" srcId="{4F596D92-CA96-454B-B2EC-93B659DB4D63}" destId="{4EAB590A-10C3-4CA2-9645-5810D4248626}" srcOrd="0" destOrd="0" presId="urn:microsoft.com/office/officeart/2005/8/layout/vList5"/>
    <dgm:cxn modelId="{8A10AE72-26E8-4504-BFF8-B49CA80703BE}" srcId="{EC3FE66A-3350-43D1-9889-D04D71EF6030}" destId="{D5607F7A-1ABE-4EC7-9FA1-FFBCDE3ABDC3}" srcOrd="1" destOrd="0" parTransId="{624BCB66-5E97-4998-8A65-4E4DF4C87B56}" sibTransId="{F20C363E-DC1E-40A0-9E43-E44D7E8C5AAF}"/>
    <dgm:cxn modelId="{66C1AE17-F823-445E-8779-6C4322522A80}" type="presOf" srcId="{055B624F-91BF-4420-B131-791EA7FB2323}" destId="{214463C5-D48B-474F-AC2A-089B6B0B7D61}" srcOrd="0" destOrd="0" presId="urn:microsoft.com/office/officeart/2005/8/layout/vList5"/>
    <dgm:cxn modelId="{4B85AD03-37A6-4F00-80F2-D0A00C5A3284}" type="presOf" srcId="{D5607F7A-1ABE-4EC7-9FA1-FFBCDE3ABDC3}" destId="{F872F397-B7D8-42D1-9156-03CA191831CF}" srcOrd="0" destOrd="0" presId="urn:microsoft.com/office/officeart/2005/8/layout/vList5"/>
    <dgm:cxn modelId="{DAF160DA-8C6B-4B4F-9588-950BC6499630}" srcId="{3D5455D1-84E8-4CDB-AF97-126FB2088C9F}" destId="{6EB611A0-2940-4615-963F-8E18E85B9C6A}" srcOrd="1" destOrd="0" parTransId="{B4F86D22-547E-4F9E-85A9-0D5F269CEBAB}" sibTransId="{6A220934-4F3D-4CB2-B59D-25E92E1ECF06}"/>
    <dgm:cxn modelId="{C4514316-DD1B-464D-B946-A20E66DF7814}" type="presOf" srcId="{5AAF7693-ACCE-4ED0-9447-23E19F9D0DE1}" destId="{E4120E86-9526-40D7-A134-B8F69FFC9817}" srcOrd="0" destOrd="2" presId="urn:microsoft.com/office/officeart/2005/8/layout/vList5"/>
    <dgm:cxn modelId="{2453BB33-75C0-4BA5-964F-E773AB92D0D8}" type="presOf" srcId="{31226847-D823-4757-8A87-D9B695A714F2}" destId="{4EAB590A-10C3-4CA2-9645-5810D4248626}" srcOrd="0" destOrd="1" presId="urn:microsoft.com/office/officeart/2005/8/layout/vList5"/>
    <dgm:cxn modelId="{51763EC2-B95C-4B60-AC27-8A6CF78FACC8}" srcId="{3D5455D1-84E8-4CDB-AF97-126FB2088C9F}" destId="{024C0253-3246-4D4F-9252-A8D2297F79D7}" srcOrd="4" destOrd="0" parTransId="{DAFE017A-4D27-45C4-91AE-269C4F462CCF}" sibTransId="{9C818A80-A36B-44C3-9693-1D5F2146C25C}"/>
    <dgm:cxn modelId="{63DB3EC1-9C12-491F-9C77-ABA161C9CF50}" srcId="{EC3FE66A-3350-43D1-9889-D04D71EF6030}" destId="{3D5455D1-84E8-4CDB-AF97-126FB2088C9F}" srcOrd="2" destOrd="0" parTransId="{C6E80A1E-5B36-492D-8B59-1B92C899FE91}" sibTransId="{86CA9C47-5215-4864-8268-806AD8133235}"/>
    <dgm:cxn modelId="{5412F2CF-CC13-45A6-BB09-7BC6A30DB6A7}" srcId="{3D5455D1-84E8-4CDB-AF97-126FB2088C9F}" destId="{77817DF4-F2FC-4699-BFC2-26E1BFA850E5}" srcOrd="3" destOrd="0" parTransId="{CD726B8B-FDAD-4F96-98C3-436E37344B9B}" sibTransId="{9DB1D4D9-DC73-4628-9017-3731CEEC2A11}"/>
    <dgm:cxn modelId="{20A23932-4E9B-4465-BC52-ACAC1399B806}" type="presOf" srcId="{024C0253-3246-4D4F-9252-A8D2297F79D7}" destId="{E4120E86-9526-40D7-A134-B8F69FFC9817}" srcOrd="0" destOrd="4" presId="urn:microsoft.com/office/officeart/2005/8/layout/vList5"/>
    <dgm:cxn modelId="{0E07A638-1332-49FE-8850-B6AF5C48F7EC}" srcId="{809AD0AF-5DC2-4525-986D-4AFA6902BFF3}" destId="{8C1CBF9C-F2FC-4FFE-8FD6-DFDB87BDA978}" srcOrd="3" destOrd="0" parTransId="{4D0B1804-7C9C-4EE6-B625-C3DE638666B9}" sibTransId="{9575BA64-3014-461C-B277-29A7D00076D6}"/>
    <dgm:cxn modelId="{826F5947-B81E-453D-98E4-5527D7E80E92}" srcId="{D5607F7A-1ABE-4EC7-9FA1-FFBCDE3ABDC3}" destId="{055B624F-91BF-4420-B131-791EA7FB2323}" srcOrd="0" destOrd="0" parTransId="{3DA3CCDF-377D-487E-B5AF-A14F9085CDE1}" sibTransId="{6478D545-4AC3-4C47-AAC0-F6495DABDB24}"/>
    <dgm:cxn modelId="{A07C28A1-973C-42A7-B2DE-78D9FA4C2B26}" srcId="{809AD0AF-5DC2-4525-986D-4AFA6902BFF3}" destId="{5001DCD4-266D-44A8-B824-0DD4D1B991B0}" srcOrd="2" destOrd="0" parTransId="{142AA6C2-5B8C-4D4C-8E74-CF1460240D7C}" sibTransId="{4069072C-154E-4730-871B-95E1BC8BFA40}"/>
    <dgm:cxn modelId="{0FB5C2CA-817D-4687-8DDF-808FA66BDAB3}" type="presOf" srcId="{809AD0AF-5DC2-4525-986D-4AFA6902BFF3}" destId="{9E5F806D-1723-4A4E-BA59-C98040A3007E}" srcOrd="0" destOrd="0" presId="urn:microsoft.com/office/officeart/2005/8/layout/vList5"/>
    <dgm:cxn modelId="{75E7331B-C7C5-4C5D-BFE6-B6D6CB9B801D}" type="presOf" srcId="{4A36EC96-B5B3-40B4-89E1-E62527363F74}" destId="{E4120E86-9526-40D7-A134-B8F69FFC9817}" srcOrd="0" destOrd="0" presId="urn:microsoft.com/office/officeart/2005/8/layout/vList5"/>
    <dgm:cxn modelId="{BE33AAC7-B333-4B9B-889A-4C07CD79EFFC}" type="presParOf" srcId="{A17C3341-8AF6-47AE-82A2-69B97248B85E}" destId="{CDFF2DEC-9B7E-43FE-BC5A-DF0E48018B97}" srcOrd="0" destOrd="0" presId="urn:microsoft.com/office/officeart/2005/8/layout/vList5"/>
    <dgm:cxn modelId="{C942135A-9EC0-4D44-9BED-B9AA01E140C8}" type="presParOf" srcId="{CDFF2DEC-9B7E-43FE-BC5A-DF0E48018B97}" destId="{9E5F806D-1723-4A4E-BA59-C98040A3007E}" srcOrd="0" destOrd="0" presId="urn:microsoft.com/office/officeart/2005/8/layout/vList5"/>
    <dgm:cxn modelId="{2664A946-3BB2-49AA-8BF1-21C2B896FCAA}" type="presParOf" srcId="{CDFF2DEC-9B7E-43FE-BC5A-DF0E48018B97}" destId="{4EAB590A-10C3-4CA2-9645-5810D4248626}" srcOrd="1" destOrd="0" presId="urn:microsoft.com/office/officeart/2005/8/layout/vList5"/>
    <dgm:cxn modelId="{AF97D5AA-F8C6-40A8-BCC3-7D083C7435A0}" type="presParOf" srcId="{A17C3341-8AF6-47AE-82A2-69B97248B85E}" destId="{B658E44C-D073-402F-91C4-368B515D8CEC}" srcOrd="1" destOrd="0" presId="urn:microsoft.com/office/officeart/2005/8/layout/vList5"/>
    <dgm:cxn modelId="{0609A4A2-5FFC-408B-87CD-C83EE1A8A3B0}" type="presParOf" srcId="{A17C3341-8AF6-47AE-82A2-69B97248B85E}" destId="{B90235D4-24EA-4F53-A768-88ABC0EA3199}" srcOrd="2" destOrd="0" presId="urn:microsoft.com/office/officeart/2005/8/layout/vList5"/>
    <dgm:cxn modelId="{0F8F2D7B-4426-4939-B785-811D215CDCFB}" type="presParOf" srcId="{B90235D4-24EA-4F53-A768-88ABC0EA3199}" destId="{F872F397-B7D8-42D1-9156-03CA191831CF}" srcOrd="0" destOrd="0" presId="urn:microsoft.com/office/officeart/2005/8/layout/vList5"/>
    <dgm:cxn modelId="{BC7B6076-E02F-4C5B-BADE-A03E02F80FA0}" type="presParOf" srcId="{B90235D4-24EA-4F53-A768-88ABC0EA3199}" destId="{214463C5-D48B-474F-AC2A-089B6B0B7D61}" srcOrd="1" destOrd="0" presId="urn:microsoft.com/office/officeart/2005/8/layout/vList5"/>
    <dgm:cxn modelId="{25215056-1D7E-499D-9E37-2BE6A764587F}" type="presParOf" srcId="{A17C3341-8AF6-47AE-82A2-69B97248B85E}" destId="{4CA6886D-C0CC-4C06-9C32-80EA584F2513}" srcOrd="3" destOrd="0" presId="urn:microsoft.com/office/officeart/2005/8/layout/vList5"/>
    <dgm:cxn modelId="{958589BB-379D-465F-A25B-26FA4594522B}" type="presParOf" srcId="{A17C3341-8AF6-47AE-82A2-69B97248B85E}" destId="{0065F8FF-CE22-4B7F-ACC8-E8E52AC44A15}" srcOrd="4" destOrd="0" presId="urn:microsoft.com/office/officeart/2005/8/layout/vList5"/>
    <dgm:cxn modelId="{5E7BDD10-1EF9-4130-B9A2-429F32ACD8C3}" type="presParOf" srcId="{0065F8FF-CE22-4B7F-ACC8-E8E52AC44A15}" destId="{E5F8D414-0871-42E7-A600-1E6C39DC9A62}" srcOrd="0" destOrd="0" presId="urn:microsoft.com/office/officeart/2005/8/layout/vList5"/>
    <dgm:cxn modelId="{05D5906B-27D5-4796-95C7-3F18C8ED94B4}" type="presParOf" srcId="{0065F8FF-CE22-4B7F-ACC8-E8E52AC44A15}" destId="{E4120E86-9526-40D7-A134-B8F69FFC9817}"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B8AD585-13C9-4A3C-95B0-BEB0F7E59A43}"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0A0AFCF7-913F-430B-8A3C-3A3BFE44E174}">
      <dgm:prSet phldrT="[Text]"/>
      <dgm:spPr/>
      <dgm:t>
        <a:bodyPr/>
        <a:lstStyle/>
        <a:p>
          <a:r>
            <a:rPr lang="en-US" dirty="0" smtClean="0">
              <a:latin typeface="Century Gothic" pitchFamily="34" charset="0"/>
            </a:rPr>
            <a:t>Shopping basket management</a:t>
          </a:r>
          <a:endParaRPr lang="en-US" dirty="0">
            <a:latin typeface="Century Gothic" pitchFamily="34" charset="0"/>
          </a:endParaRPr>
        </a:p>
      </dgm:t>
    </dgm:pt>
    <dgm:pt modelId="{0B4136C9-E1AC-4CF2-BE8B-33EAB6530612}" type="parTrans" cxnId="{C0FD60F4-DA1D-4009-9C1C-A8200CA8C452}">
      <dgm:prSet/>
      <dgm:spPr/>
      <dgm:t>
        <a:bodyPr/>
        <a:lstStyle/>
        <a:p>
          <a:endParaRPr lang="en-US"/>
        </a:p>
      </dgm:t>
    </dgm:pt>
    <dgm:pt modelId="{C627EBB9-A8C0-4FE3-B884-C5AAB843295A}" type="sibTrans" cxnId="{C0FD60F4-DA1D-4009-9C1C-A8200CA8C452}">
      <dgm:prSet/>
      <dgm:spPr/>
      <dgm:t>
        <a:bodyPr/>
        <a:lstStyle/>
        <a:p>
          <a:endParaRPr lang="en-US"/>
        </a:p>
      </dgm:t>
    </dgm:pt>
    <dgm:pt modelId="{30E653F3-08FC-4151-A949-93FCAEB7FF3D}">
      <dgm:prSet phldrT="[Text]"/>
      <dgm:spPr/>
      <dgm:t>
        <a:bodyPr/>
        <a:lstStyle/>
        <a:p>
          <a:r>
            <a:rPr lang="en-US" dirty="0" smtClean="0">
              <a:latin typeface="Century Gothic" pitchFamily="34" charset="0"/>
            </a:rPr>
            <a:t>NFC</a:t>
          </a:r>
          <a:endParaRPr lang="en-US" dirty="0">
            <a:latin typeface="Century Gothic" pitchFamily="34" charset="0"/>
          </a:endParaRPr>
        </a:p>
      </dgm:t>
    </dgm:pt>
    <dgm:pt modelId="{A32D258E-26AF-4DC0-88EB-579A03FD5B33}" type="parTrans" cxnId="{A88B66D8-4D0F-49BB-A163-9EEBAFE25C57}">
      <dgm:prSet/>
      <dgm:spPr/>
      <dgm:t>
        <a:bodyPr/>
        <a:lstStyle/>
        <a:p>
          <a:endParaRPr lang="en-US"/>
        </a:p>
      </dgm:t>
    </dgm:pt>
    <dgm:pt modelId="{3BFE8098-3214-4431-AE96-D7AF95A6C102}" type="sibTrans" cxnId="{A88B66D8-4D0F-49BB-A163-9EEBAFE25C57}">
      <dgm:prSet/>
      <dgm:spPr/>
      <dgm:t>
        <a:bodyPr/>
        <a:lstStyle/>
        <a:p>
          <a:endParaRPr lang="en-US"/>
        </a:p>
      </dgm:t>
    </dgm:pt>
    <dgm:pt modelId="{DBA8D9D5-4769-4619-9D12-B97F547B9666}">
      <dgm:prSet phldrT="[Text]"/>
      <dgm:spPr/>
      <dgm:t>
        <a:bodyPr/>
        <a:lstStyle/>
        <a:p>
          <a:r>
            <a:rPr lang="en-US" dirty="0" err="1">
              <a:latin typeface="Century Gothic" pitchFamily="34" charset="0"/>
            </a:rPr>
            <a:t>Barceode</a:t>
          </a:r>
          <a:endParaRPr lang="en-US" dirty="0">
            <a:latin typeface="Century Gothic" pitchFamily="34" charset="0"/>
          </a:endParaRPr>
        </a:p>
      </dgm:t>
    </dgm:pt>
    <dgm:pt modelId="{D86C13CC-6827-418E-A5B1-F598BBB916E9}" type="parTrans" cxnId="{CDDA5E99-C4FE-4C78-8522-54A5D306E403}">
      <dgm:prSet/>
      <dgm:spPr/>
      <dgm:t>
        <a:bodyPr/>
        <a:lstStyle/>
        <a:p>
          <a:endParaRPr lang="en-US"/>
        </a:p>
      </dgm:t>
    </dgm:pt>
    <dgm:pt modelId="{9F83B1C9-95BC-4D44-9196-336F67CD3C90}" type="sibTrans" cxnId="{CDDA5E99-C4FE-4C78-8522-54A5D306E403}">
      <dgm:prSet/>
      <dgm:spPr/>
      <dgm:t>
        <a:bodyPr/>
        <a:lstStyle/>
        <a:p>
          <a:endParaRPr lang="en-US"/>
        </a:p>
      </dgm:t>
    </dgm:pt>
    <dgm:pt modelId="{1CB9AA13-0CDC-4BC7-849E-D360C2B03066}">
      <dgm:prSet phldrT="[Text]"/>
      <dgm:spPr/>
      <dgm:t>
        <a:bodyPr/>
        <a:lstStyle/>
        <a:p>
          <a:r>
            <a:rPr lang="en-US" dirty="0" smtClean="0">
              <a:latin typeface="Century Gothic" pitchFamily="34" charset="0"/>
            </a:rPr>
            <a:t>QR-code</a:t>
          </a:r>
          <a:endParaRPr lang="en-US" dirty="0">
            <a:latin typeface="Century Gothic" pitchFamily="34" charset="0"/>
          </a:endParaRPr>
        </a:p>
      </dgm:t>
    </dgm:pt>
    <dgm:pt modelId="{50A62B12-FA12-4D33-BFE4-B5CB90592F89}" type="parTrans" cxnId="{61E7A897-7F7D-4293-8E42-92F137F8AC3C}">
      <dgm:prSet/>
      <dgm:spPr/>
      <dgm:t>
        <a:bodyPr/>
        <a:lstStyle/>
        <a:p>
          <a:endParaRPr lang="en-US"/>
        </a:p>
      </dgm:t>
    </dgm:pt>
    <dgm:pt modelId="{AA95575D-41A9-4565-A509-C1E4A94C4A0E}" type="sibTrans" cxnId="{61E7A897-7F7D-4293-8E42-92F137F8AC3C}">
      <dgm:prSet/>
      <dgm:spPr/>
      <dgm:t>
        <a:bodyPr/>
        <a:lstStyle/>
        <a:p>
          <a:endParaRPr lang="en-US"/>
        </a:p>
      </dgm:t>
    </dgm:pt>
    <dgm:pt modelId="{7380668A-67D6-4B74-8CA9-64669F3A4B8A}">
      <dgm:prSet phldrT="[Text]"/>
      <dgm:spPr/>
      <dgm:t>
        <a:bodyPr/>
        <a:lstStyle/>
        <a:p>
          <a:r>
            <a:rPr lang="en-US" dirty="0" smtClean="0">
              <a:latin typeface="Century Gothic" pitchFamily="34" charset="0"/>
            </a:rPr>
            <a:t>Coupon redemption</a:t>
          </a:r>
          <a:endParaRPr lang="en-US" dirty="0">
            <a:latin typeface="Century Gothic" pitchFamily="34" charset="0"/>
          </a:endParaRPr>
        </a:p>
      </dgm:t>
    </dgm:pt>
    <dgm:pt modelId="{C4772C54-1DDF-421C-97EF-6DE331A8F8DE}" type="parTrans" cxnId="{0D0EBDC9-307E-4DAD-87BB-1DC884C0ACFF}">
      <dgm:prSet/>
      <dgm:spPr/>
      <dgm:t>
        <a:bodyPr/>
        <a:lstStyle/>
        <a:p>
          <a:endParaRPr lang="en-US"/>
        </a:p>
      </dgm:t>
    </dgm:pt>
    <dgm:pt modelId="{F07BBFCA-030A-47CE-B8B8-17D1C45412D8}" type="sibTrans" cxnId="{0D0EBDC9-307E-4DAD-87BB-1DC884C0ACFF}">
      <dgm:prSet/>
      <dgm:spPr/>
      <dgm:t>
        <a:bodyPr/>
        <a:lstStyle/>
        <a:p>
          <a:endParaRPr lang="en-US"/>
        </a:p>
      </dgm:t>
    </dgm:pt>
    <dgm:pt modelId="{F9D29E8B-EE9B-4ECA-A699-6C1EBD9C7EF9}">
      <dgm:prSet phldrT="[Text]"/>
      <dgm:spPr/>
      <dgm:t>
        <a:bodyPr/>
        <a:lstStyle/>
        <a:p>
          <a:r>
            <a:rPr lang="en-US" dirty="0" smtClean="0">
              <a:latin typeface="Century Gothic" pitchFamily="34" charset="0"/>
            </a:rPr>
            <a:t>NFC</a:t>
          </a:r>
          <a:endParaRPr lang="en-US" dirty="0">
            <a:latin typeface="Century Gothic" pitchFamily="34" charset="0"/>
          </a:endParaRPr>
        </a:p>
      </dgm:t>
    </dgm:pt>
    <dgm:pt modelId="{B84D6DF4-8667-4E67-ADBB-E234ADD1E756}" type="parTrans" cxnId="{6268831D-44E0-498D-B2DB-06E559BE3BD0}">
      <dgm:prSet/>
      <dgm:spPr/>
      <dgm:t>
        <a:bodyPr/>
        <a:lstStyle/>
        <a:p>
          <a:endParaRPr lang="en-US"/>
        </a:p>
      </dgm:t>
    </dgm:pt>
    <dgm:pt modelId="{487D0B9C-373A-4569-9E28-FA5F393B91AD}" type="sibTrans" cxnId="{6268831D-44E0-498D-B2DB-06E559BE3BD0}">
      <dgm:prSet/>
      <dgm:spPr/>
      <dgm:t>
        <a:bodyPr/>
        <a:lstStyle/>
        <a:p>
          <a:endParaRPr lang="en-US"/>
        </a:p>
      </dgm:t>
    </dgm:pt>
    <dgm:pt modelId="{BF193D5E-83F9-4D13-979C-F56B946D66DF}">
      <dgm:prSet phldrT="[Text]"/>
      <dgm:spPr/>
      <dgm:t>
        <a:bodyPr/>
        <a:lstStyle/>
        <a:p>
          <a:r>
            <a:rPr lang="en-US" dirty="0">
              <a:latin typeface="Century Gothic" pitchFamily="34" charset="0"/>
            </a:rPr>
            <a:t>Barcode</a:t>
          </a:r>
        </a:p>
      </dgm:t>
    </dgm:pt>
    <dgm:pt modelId="{7334A47C-9E94-49E5-B5C8-5009AEA93E18}" type="parTrans" cxnId="{97765D88-8086-47A1-8D01-7A3D997F16C7}">
      <dgm:prSet/>
      <dgm:spPr/>
      <dgm:t>
        <a:bodyPr/>
        <a:lstStyle/>
        <a:p>
          <a:endParaRPr lang="en-US"/>
        </a:p>
      </dgm:t>
    </dgm:pt>
    <dgm:pt modelId="{53543975-BC2A-4403-A325-CD602E6AC2A8}" type="sibTrans" cxnId="{97765D88-8086-47A1-8D01-7A3D997F16C7}">
      <dgm:prSet/>
      <dgm:spPr/>
      <dgm:t>
        <a:bodyPr/>
        <a:lstStyle/>
        <a:p>
          <a:endParaRPr lang="en-US"/>
        </a:p>
      </dgm:t>
    </dgm:pt>
    <dgm:pt modelId="{CD502AF5-19DA-4052-8E7E-0DBD57544ECE}">
      <dgm:prSet phldrT="[Text]"/>
      <dgm:spPr/>
      <dgm:t>
        <a:bodyPr/>
        <a:lstStyle/>
        <a:p>
          <a:r>
            <a:rPr lang="en-US" dirty="0">
              <a:latin typeface="Century Gothic" pitchFamily="34" charset="0"/>
            </a:rPr>
            <a:t>QR-code</a:t>
          </a:r>
        </a:p>
      </dgm:t>
    </dgm:pt>
    <dgm:pt modelId="{F63FDE26-EC7C-4A04-93B5-683D7120F63D}" type="parTrans" cxnId="{A883CFAF-B4EB-46B3-AA7A-2F33D90B92C6}">
      <dgm:prSet/>
      <dgm:spPr/>
      <dgm:t>
        <a:bodyPr/>
        <a:lstStyle/>
        <a:p>
          <a:endParaRPr lang="en-US"/>
        </a:p>
      </dgm:t>
    </dgm:pt>
    <dgm:pt modelId="{CD77E86B-F0DA-4FAA-A9B3-1B550323AE0A}" type="sibTrans" cxnId="{A883CFAF-B4EB-46B3-AA7A-2F33D90B92C6}">
      <dgm:prSet/>
      <dgm:spPr/>
      <dgm:t>
        <a:bodyPr/>
        <a:lstStyle/>
        <a:p>
          <a:endParaRPr lang="en-US"/>
        </a:p>
      </dgm:t>
    </dgm:pt>
    <dgm:pt modelId="{49AF2897-E427-4698-96C6-FC1863BB7F54}">
      <dgm:prSet phldrT="[Text]"/>
      <dgm:spPr/>
      <dgm:t>
        <a:bodyPr/>
        <a:lstStyle/>
        <a:p>
          <a:r>
            <a:rPr lang="en-US" dirty="0" err="1">
              <a:latin typeface="Century Gothic" pitchFamily="34" charset="0"/>
            </a:rPr>
            <a:t>Nework</a:t>
          </a:r>
          <a:endParaRPr lang="en-US" dirty="0">
            <a:latin typeface="Century Gothic" pitchFamily="34" charset="0"/>
          </a:endParaRPr>
        </a:p>
      </dgm:t>
    </dgm:pt>
    <dgm:pt modelId="{88D2147A-FAFD-4D16-A3C9-C02C24FCBE8F}" type="parTrans" cxnId="{AD9EDBE9-E31E-461C-B0B0-4DBDA67BF4C0}">
      <dgm:prSet/>
      <dgm:spPr/>
      <dgm:t>
        <a:bodyPr/>
        <a:lstStyle/>
        <a:p>
          <a:endParaRPr lang="en-US"/>
        </a:p>
      </dgm:t>
    </dgm:pt>
    <dgm:pt modelId="{DA2C19DC-CE78-44E0-BA4B-5AB46DFB60F0}" type="sibTrans" cxnId="{AD9EDBE9-E31E-461C-B0B0-4DBDA67BF4C0}">
      <dgm:prSet/>
      <dgm:spPr/>
      <dgm:t>
        <a:bodyPr/>
        <a:lstStyle/>
        <a:p>
          <a:endParaRPr lang="en-US"/>
        </a:p>
      </dgm:t>
    </dgm:pt>
    <dgm:pt modelId="{0CC6B2B1-E4D1-4862-9006-BCF73DBD153A}">
      <dgm:prSet phldrT="[Text]"/>
      <dgm:spPr/>
      <dgm:t>
        <a:bodyPr/>
        <a:lstStyle/>
        <a:p>
          <a:r>
            <a:rPr lang="en-US" dirty="0" smtClean="0">
              <a:latin typeface="Century Gothic" pitchFamily="34" charset="0"/>
            </a:rPr>
            <a:t>Customer loyalty reward</a:t>
          </a:r>
          <a:endParaRPr lang="en-US" dirty="0">
            <a:latin typeface="Century Gothic" pitchFamily="34" charset="0"/>
          </a:endParaRPr>
        </a:p>
      </dgm:t>
    </dgm:pt>
    <dgm:pt modelId="{202FED8F-72DF-4CCE-A44F-3CBA5FD07FE6}" type="parTrans" cxnId="{243EA227-9109-4D63-BF55-B011036BAFB3}">
      <dgm:prSet/>
      <dgm:spPr/>
      <dgm:t>
        <a:bodyPr/>
        <a:lstStyle/>
        <a:p>
          <a:endParaRPr lang="en-US"/>
        </a:p>
      </dgm:t>
    </dgm:pt>
    <dgm:pt modelId="{48AB2EDC-CA38-4431-91B0-E6748E66FE64}" type="sibTrans" cxnId="{243EA227-9109-4D63-BF55-B011036BAFB3}">
      <dgm:prSet/>
      <dgm:spPr/>
      <dgm:t>
        <a:bodyPr/>
        <a:lstStyle/>
        <a:p>
          <a:endParaRPr lang="en-US"/>
        </a:p>
      </dgm:t>
    </dgm:pt>
    <dgm:pt modelId="{7A9569A3-313C-441B-8599-D32BD79196DD}">
      <dgm:prSet phldrT="[Text]"/>
      <dgm:spPr/>
      <dgm:t>
        <a:bodyPr/>
        <a:lstStyle/>
        <a:p>
          <a:r>
            <a:rPr lang="en-US" dirty="0" smtClean="0">
              <a:latin typeface="Century Gothic" pitchFamily="34" charset="0"/>
            </a:rPr>
            <a:t>NFC</a:t>
          </a:r>
          <a:endParaRPr lang="en-US" dirty="0">
            <a:latin typeface="Century Gothic" pitchFamily="34" charset="0"/>
          </a:endParaRPr>
        </a:p>
      </dgm:t>
    </dgm:pt>
    <dgm:pt modelId="{E81CBC9F-1740-4DCB-BCE7-39A8C8F2D7ED}" type="parTrans" cxnId="{89C16C36-56BB-4137-BAEE-C173729FF773}">
      <dgm:prSet/>
      <dgm:spPr/>
      <dgm:t>
        <a:bodyPr/>
        <a:lstStyle/>
        <a:p>
          <a:endParaRPr lang="en-US"/>
        </a:p>
      </dgm:t>
    </dgm:pt>
    <dgm:pt modelId="{484870A0-5C51-4CEE-93C2-20B827A27758}" type="sibTrans" cxnId="{89C16C36-56BB-4137-BAEE-C173729FF773}">
      <dgm:prSet/>
      <dgm:spPr/>
      <dgm:t>
        <a:bodyPr/>
        <a:lstStyle/>
        <a:p>
          <a:endParaRPr lang="en-US"/>
        </a:p>
      </dgm:t>
    </dgm:pt>
    <dgm:pt modelId="{26334A0D-E44D-4927-9E17-3196C2B38902}">
      <dgm:prSet phldrT="[Text]"/>
      <dgm:spPr/>
      <dgm:t>
        <a:bodyPr/>
        <a:lstStyle/>
        <a:p>
          <a:r>
            <a:rPr lang="en-US" dirty="0">
              <a:latin typeface="Century Gothic" pitchFamily="34" charset="0"/>
            </a:rPr>
            <a:t>Barcode</a:t>
          </a:r>
        </a:p>
      </dgm:t>
    </dgm:pt>
    <dgm:pt modelId="{FC5A33E4-3883-49EE-B12A-4FA0FAD42B17}" type="parTrans" cxnId="{1CF6A8E6-1EA1-4A48-AC65-EAD7A8EEFA83}">
      <dgm:prSet/>
      <dgm:spPr/>
      <dgm:t>
        <a:bodyPr/>
        <a:lstStyle/>
        <a:p>
          <a:endParaRPr lang="en-US"/>
        </a:p>
      </dgm:t>
    </dgm:pt>
    <dgm:pt modelId="{ED4C900C-9931-4951-951F-996E32B5E7B2}" type="sibTrans" cxnId="{1CF6A8E6-1EA1-4A48-AC65-EAD7A8EEFA83}">
      <dgm:prSet/>
      <dgm:spPr/>
      <dgm:t>
        <a:bodyPr/>
        <a:lstStyle/>
        <a:p>
          <a:endParaRPr lang="en-US"/>
        </a:p>
      </dgm:t>
    </dgm:pt>
    <dgm:pt modelId="{399A20B6-78F7-4897-875E-189734E88CF7}">
      <dgm:prSet phldrT="[Text]"/>
      <dgm:spPr/>
      <dgm:t>
        <a:bodyPr/>
        <a:lstStyle/>
        <a:p>
          <a:r>
            <a:rPr lang="en-US" dirty="0">
              <a:latin typeface="Century Gothic" pitchFamily="34" charset="0"/>
            </a:rPr>
            <a:t>QR-code</a:t>
          </a:r>
        </a:p>
      </dgm:t>
    </dgm:pt>
    <dgm:pt modelId="{C1185FC8-7B5C-481E-BAA3-3BB4CC0975CD}" type="parTrans" cxnId="{B4912F13-4BB8-4566-B3DE-5BF9AAE5893B}">
      <dgm:prSet/>
      <dgm:spPr/>
      <dgm:t>
        <a:bodyPr/>
        <a:lstStyle/>
        <a:p>
          <a:endParaRPr lang="en-US"/>
        </a:p>
      </dgm:t>
    </dgm:pt>
    <dgm:pt modelId="{D76D5E9E-D58F-4B5C-B623-62244A00A87B}" type="sibTrans" cxnId="{B4912F13-4BB8-4566-B3DE-5BF9AAE5893B}">
      <dgm:prSet/>
      <dgm:spPr/>
      <dgm:t>
        <a:bodyPr/>
        <a:lstStyle/>
        <a:p>
          <a:endParaRPr lang="en-US"/>
        </a:p>
      </dgm:t>
    </dgm:pt>
    <dgm:pt modelId="{2F83FFF0-5E56-4E20-8BD6-628727D9E10B}">
      <dgm:prSet phldrT="[Text]"/>
      <dgm:spPr/>
      <dgm:t>
        <a:bodyPr/>
        <a:lstStyle/>
        <a:p>
          <a:r>
            <a:rPr lang="en-US" dirty="0" err="1">
              <a:latin typeface="Century Gothic" pitchFamily="34" charset="0"/>
            </a:rPr>
            <a:t>Nework</a:t>
          </a:r>
          <a:endParaRPr lang="en-US" dirty="0">
            <a:latin typeface="Century Gothic" pitchFamily="34" charset="0"/>
          </a:endParaRPr>
        </a:p>
      </dgm:t>
    </dgm:pt>
    <dgm:pt modelId="{922FD947-E874-4246-A865-04B5D96ADE94}" type="parTrans" cxnId="{E5E943B1-78CC-475E-8876-D2CE224A2D84}">
      <dgm:prSet/>
      <dgm:spPr/>
      <dgm:t>
        <a:bodyPr/>
        <a:lstStyle/>
        <a:p>
          <a:endParaRPr lang="en-US"/>
        </a:p>
      </dgm:t>
    </dgm:pt>
    <dgm:pt modelId="{EB433E8E-E54F-4BDC-A039-1496509AA224}" type="sibTrans" cxnId="{E5E943B1-78CC-475E-8876-D2CE224A2D84}">
      <dgm:prSet/>
      <dgm:spPr/>
      <dgm:t>
        <a:bodyPr/>
        <a:lstStyle/>
        <a:p>
          <a:endParaRPr lang="en-US"/>
        </a:p>
      </dgm:t>
    </dgm:pt>
    <dgm:pt modelId="{E8D4FFAA-CF24-49FC-8455-5DB7885A92B9}">
      <dgm:prSet phldrT="[Text]"/>
      <dgm:spPr/>
      <dgm:t>
        <a:bodyPr/>
        <a:lstStyle/>
        <a:p>
          <a:r>
            <a:rPr lang="en-US" dirty="0" smtClean="0">
              <a:latin typeface="Century Gothic" pitchFamily="34" charset="0"/>
            </a:rPr>
            <a:t>Payment</a:t>
          </a:r>
          <a:endParaRPr lang="en-US" dirty="0">
            <a:latin typeface="Century Gothic" pitchFamily="34" charset="0"/>
          </a:endParaRPr>
        </a:p>
      </dgm:t>
    </dgm:pt>
    <dgm:pt modelId="{AC221A4E-0FC4-4189-93EE-BD49F602B457}" type="parTrans" cxnId="{D511394D-B6AA-4A33-94DC-ABFA587E13B0}">
      <dgm:prSet/>
      <dgm:spPr/>
      <dgm:t>
        <a:bodyPr/>
        <a:lstStyle/>
        <a:p>
          <a:endParaRPr lang="en-US"/>
        </a:p>
      </dgm:t>
    </dgm:pt>
    <dgm:pt modelId="{CEE46428-FCF2-4AEF-83EC-6C70F66CD9CB}" type="sibTrans" cxnId="{D511394D-B6AA-4A33-94DC-ABFA587E13B0}">
      <dgm:prSet/>
      <dgm:spPr/>
      <dgm:t>
        <a:bodyPr/>
        <a:lstStyle/>
        <a:p>
          <a:endParaRPr lang="en-US"/>
        </a:p>
      </dgm:t>
    </dgm:pt>
    <dgm:pt modelId="{96BF2FBE-EEDB-4079-8023-08D355342DC6}">
      <dgm:prSet phldrT="[Text]"/>
      <dgm:spPr/>
      <dgm:t>
        <a:bodyPr/>
        <a:lstStyle/>
        <a:p>
          <a:r>
            <a:rPr lang="en-US" dirty="0" smtClean="0">
              <a:latin typeface="Century Gothic" pitchFamily="34" charset="0"/>
            </a:rPr>
            <a:t>NFC</a:t>
          </a:r>
          <a:endParaRPr lang="en-US" dirty="0">
            <a:latin typeface="Century Gothic" pitchFamily="34" charset="0"/>
          </a:endParaRPr>
        </a:p>
      </dgm:t>
    </dgm:pt>
    <dgm:pt modelId="{A021C56A-949B-45F2-8F49-B5660EE14E85}" type="parTrans" cxnId="{95F5D325-F650-416F-B1A5-487F4418F6EE}">
      <dgm:prSet/>
      <dgm:spPr/>
      <dgm:t>
        <a:bodyPr/>
        <a:lstStyle/>
        <a:p>
          <a:endParaRPr lang="en-US"/>
        </a:p>
      </dgm:t>
    </dgm:pt>
    <dgm:pt modelId="{1DB6A094-42A9-460F-9DDE-8090A4FA27BF}" type="sibTrans" cxnId="{95F5D325-F650-416F-B1A5-487F4418F6EE}">
      <dgm:prSet/>
      <dgm:spPr/>
      <dgm:t>
        <a:bodyPr/>
        <a:lstStyle/>
        <a:p>
          <a:endParaRPr lang="en-US"/>
        </a:p>
      </dgm:t>
    </dgm:pt>
    <dgm:pt modelId="{0EE52EED-40C2-45BF-8BA2-2C997510634F}">
      <dgm:prSet phldrT="[Text]"/>
      <dgm:spPr/>
      <dgm:t>
        <a:bodyPr/>
        <a:lstStyle/>
        <a:p>
          <a:r>
            <a:rPr lang="en-US" dirty="0">
              <a:latin typeface="Century Gothic" pitchFamily="34" charset="0"/>
            </a:rPr>
            <a:t>Barcode</a:t>
          </a:r>
        </a:p>
      </dgm:t>
    </dgm:pt>
    <dgm:pt modelId="{1CBE9DFD-B218-4A55-89A9-5E70F1FF2D5B}" type="parTrans" cxnId="{56E677A3-29EE-4D37-80A3-064E9E5FFA7B}">
      <dgm:prSet/>
      <dgm:spPr/>
      <dgm:t>
        <a:bodyPr/>
        <a:lstStyle/>
        <a:p>
          <a:endParaRPr lang="en-US"/>
        </a:p>
      </dgm:t>
    </dgm:pt>
    <dgm:pt modelId="{E59CAFBC-913D-4C24-95C7-FBDDCBAA94FF}" type="sibTrans" cxnId="{56E677A3-29EE-4D37-80A3-064E9E5FFA7B}">
      <dgm:prSet/>
      <dgm:spPr/>
      <dgm:t>
        <a:bodyPr/>
        <a:lstStyle/>
        <a:p>
          <a:endParaRPr lang="en-US"/>
        </a:p>
      </dgm:t>
    </dgm:pt>
    <dgm:pt modelId="{186E6CBC-61F2-4EE6-8F6A-BAEFC1F3C62C}">
      <dgm:prSet phldrT="[Text]"/>
      <dgm:spPr/>
      <dgm:t>
        <a:bodyPr/>
        <a:lstStyle/>
        <a:p>
          <a:r>
            <a:rPr lang="en-US" dirty="0">
              <a:latin typeface="Century Gothic" pitchFamily="34" charset="0"/>
            </a:rPr>
            <a:t>QR-code</a:t>
          </a:r>
        </a:p>
      </dgm:t>
    </dgm:pt>
    <dgm:pt modelId="{480687DF-2C53-4666-9F0C-5E14056FD501}" type="parTrans" cxnId="{FB793539-BABC-411F-A056-574831E3185B}">
      <dgm:prSet/>
      <dgm:spPr/>
      <dgm:t>
        <a:bodyPr/>
        <a:lstStyle/>
        <a:p>
          <a:endParaRPr lang="en-US"/>
        </a:p>
      </dgm:t>
    </dgm:pt>
    <dgm:pt modelId="{88DF5590-16EF-43BB-851E-B4502D8A9726}" type="sibTrans" cxnId="{FB793539-BABC-411F-A056-574831E3185B}">
      <dgm:prSet/>
      <dgm:spPr/>
      <dgm:t>
        <a:bodyPr/>
        <a:lstStyle/>
        <a:p>
          <a:endParaRPr lang="en-US"/>
        </a:p>
      </dgm:t>
    </dgm:pt>
    <dgm:pt modelId="{64612A90-F5A6-4F60-9B16-C137038F18C2}">
      <dgm:prSet phldrT="[Text]"/>
      <dgm:spPr/>
      <dgm:t>
        <a:bodyPr/>
        <a:lstStyle/>
        <a:p>
          <a:r>
            <a:rPr lang="en-US" dirty="0" err="1">
              <a:latin typeface="Century Gothic" pitchFamily="34" charset="0"/>
            </a:rPr>
            <a:t>Nework</a:t>
          </a:r>
          <a:endParaRPr lang="en-US" dirty="0">
            <a:latin typeface="Century Gothic" pitchFamily="34" charset="0"/>
          </a:endParaRPr>
        </a:p>
      </dgm:t>
    </dgm:pt>
    <dgm:pt modelId="{1FAC6F31-EB59-4A74-BC38-ED192DB3FCC7}" type="parTrans" cxnId="{1BFDFCEF-FD7A-476D-B2B9-3A47C2666841}">
      <dgm:prSet/>
      <dgm:spPr/>
      <dgm:t>
        <a:bodyPr/>
        <a:lstStyle/>
        <a:p>
          <a:endParaRPr lang="en-US"/>
        </a:p>
      </dgm:t>
    </dgm:pt>
    <dgm:pt modelId="{CB0E3FB8-2F18-42B9-9F14-C912C104836E}" type="sibTrans" cxnId="{1BFDFCEF-FD7A-476D-B2B9-3A47C2666841}">
      <dgm:prSet/>
      <dgm:spPr/>
      <dgm:t>
        <a:bodyPr/>
        <a:lstStyle/>
        <a:p>
          <a:endParaRPr lang="en-US"/>
        </a:p>
      </dgm:t>
    </dgm:pt>
    <dgm:pt modelId="{E90FB936-FF6B-4C19-8293-89DE56253E34}" type="pres">
      <dgm:prSet presAssocID="{6B8AD585-13C9-4A3C-95B0-BEB0F7E59A43}" presName="Name0" presStyleCnt="0">
        <dgm:presLayoutVars>
          <dgm:dir/>
          <dgm:animLvl val="lvl"/>
          <dgm:resizeHandles val="exact"/>
        </dgm:presLayoutVars>
      </dgm:prSet>
      <dgm:spPr/>
      <dgm:t>
        <a:bodyPr/>
        <a:lstStyle/>
        <a:p>
          <a:endParaRPr lang="en-US"/>
        </a:p>
      </dgm:t>
    </dgm:pt>
    <dgm:pt modelId="{22968846-423E-4D3B-A32E-ECBD1F986506}" type="pres">
      <dgm:prSet presAssocID="{0A0AFCF7-913F-430B-8A3C-3A3BFE44E174}" presName="linNode" presStyleCnt="0"/>
      <dgm:spPr/>
    </dgm:pt>
    <dgm:pt modelId="{A2C12389-F0EB-4BBE-A36F-49FA4DC512E2}" type="pres">
      <dgm:prSet presAssocID="{0A0AFCF7-913F-430B-8A3C-3A3BFE44E174}" presName="parentText" presStyleLbl="node1" presStyleIdx="0" presStyleCnt="4">
        <dgm:presLayoutVars>
          <dgm:chMax val="1"/>
          <dgm:bulletEnabled val="1"/>
        </dgm:presLayoutVars>
      </dgm:prSet>
      <dgm:spPr/>
      <dgm:t>
        <a:bodyPr/>
        <a:lstStyle/>
        <a:p>
          <a:endParaRPr lang="en-US"/>
        </a:p>
      </dgm:t>
    </dgm:pt>
    <dgm:pt modelId="{0D4D7919-A77B-42CC-9D13-3BC1ECE3F490}" type="pres">
      <dgm:prSet presAssocID="{0A0AFCF7-913F-430B-8A3C-3A3BFE44E174}" presName="descendantText" presStyleLbl="alignAccFollowNode1" presStyleIdx="0" presStyleCnt="4">
        <dgm:presLayoutVars>
          <dgm:bulletEnabled val="1"/>
        </dgm:presLayoutVars>
      </dgm:prSet>
      <dgm:spPr/>
      <dgm:t>
        <a:bodyPr/>
        <a:lstStyle/>
        <a:p>
          <a:endParaRPr lang="en-US"/>
        </a:p>
      </dgm:t>
    </dgm:pt>
    <dgm:pt modelId="{C6C41E1C-6BB6-4D6E-974A-195165923B4C}" type="pres">
      <dgm:prSet presAssocID="{C627EBB9-A8C0-4FE3-B884-C5AAB843295A}" presName="sp" presStyleCnt="0"/>
      <dgm:spPr/>
    </dgm:pt>
    <dgm:pt modelId="{D36A4FC4-DC95-4C24-ADCE-421F8E5DC93F}" type="pres">
      <dgm:prSet presAssocID="{7380668A-67D6-4B74-8CA9-64669F3A4B8A}" presName="linNode" presStyleCnt="0"/>
      <dgm:spPr/>
    </dgm:pt>
    <dgm:pt modelId="{D2EED5B7-66BE-40A6-9592-0F5003F8E55F}" type="pres">
      <dgm:prSet presAssocID="{7380668A-67D6-4B74-8CA9-64669F3A4B8A}" presName="parentText" presStyleLbl="node1" presStyleIdx="1" presStyleCnt="4">
        <dgm:presLayoutVars>
          <dgm:chMax val="1"/>
          <dgm:bulletEnabled val="1"/>
        </dgm:presLayoutVars>
      </dgm:prSet>
      <dgm:spPr/>
      <dgm:t>
        <a:bodyPr/>
        <a:lstStyle/>
        <a:p>
          <a:endParaRPr lang="en-US"/>
        </a:p>
      </dgm:t>
    </dgm:pt>
    <dgm:pt modelId="{F57F7BA6-02EE-48D3-B1BE-50C156F83167}" type="pres">
      <dgm:prSet presAssocID="{7380668A-67D6-4B74-8CA9-64669F3A4B8A}" presName="descendantText" presStyleLbl="alignAccFollowNode1" presStyleIdx="1" presStyleCnt="4">
        <dgm:presLayoutVars>
          <dgm:bulletEnabled val="1"/>
        </dgm:presLayoutVars>
      </dgm:prSet>
      <dgm:spPr/>
      <dgm:t>
        <a:bodyPr/>
        <a:lstStyle/>
        <a:p>
          <a:endParaRPr lang="en-US"/>
        </a:p>
      </dgm:t>
    </dgm:pt>
    <dgm:pt modelId="{97B62E31-2790-4C8D-B396-92ABDEA9F23E}" type="pres">
      <dgm:prSet presAssocID="{F07BBFCA-030A-47CE-B8B8-17D1C45412D8}" presName="sp" presStyleCnt="0"/>
      <dgm:spPr/>
    </dgm:pt>
    <dgm:pt modelId="{6EA30DB5-FC3D-48F0-82B7-B910B0DCB0CC}" type="pres">
      <dgm:prSet presAssocID="{0CC6B2B1-E4D1-4862-9006-BCF73DBD153A}" presName="linNode" presStyleCnt="0"/>
      <dgm:spPr/>
    </dgm:pt>
    <dgm:pt modelId="{8F355093-F61A-4472-9AF1-B030E68C6D10}" type="pres">
      <dgm:prSet presAssocID="{0CC6B2B1-E4D1-4862-9006-BCF73DBD153A}" presName="parentText" presStyleLbl="node1" presStyleIdx="2" presStyleCnt="4">
        <dgm:presLayoutVars>
          <dgm:chMax val="1"/>
          <dgm:bulletEnabled val="1"/>
        </dgm:presLayoutVars>
      </dgm:prSet>
      <dgm:spPr/>
      <dgm:t>
        <a:bodyPr/>
        <a:lstStyle/>
        <a:p>
          <a:endParaRPr lang="en-US"/>
        </a:p>
      </dgm:t>
    </dgm:pt>
    <dgm:pt modelId="{75137DF1-805C-403F-97DF-C000F5772B21}" type="pres">
      <dgm:prSet presAssocID="{0CC6B2B1-E4D1-4862-9006-BCF73DBD153A}" presName="descendantText" presStyleLbl="alignAccFollowNode1" presStyleIdx="2" presStyleCnt="4">
        <dgm:presLayoutVars>
          <dgm:bulletEnabled val="1"/>
        </dgm:presLayoutVars>
      </dgm:prSet>
      <dgm:spPr/>
      <dgm:t>
        <a:bodyPr/>
        <a:lstStyle/>
        <a:p>
          <a:endParaRPr lang="en-US"/>
        </a:p>
      </dgm:t>
    </dgm:pt>
    <dgm:pt modelId="{C4B4FDB4-3AD1-41E9-9F1F-BB018742519F}" type="pres">
      <dgm:prSet presAssocID="{48AB2EDC-CA38-4431-91B0-E6748E66FE64}" presName="sp" presStyleCnt="0"/>
      <dgm:spPr/>
    </dgm:pt>
    <dgm:pt modelId="{19FB8943-1BE7-4865-A8EC-78323F7ED5A8}" type="pres">
      <dgm:prSet presAssocID="{E8D4FFAA-CF24-49FC-8455-5DB7885A92B9}" presName="linNode" presStyleCnt="0"/>
      <dgm:spPr/>
    </dgm:pt>
    <dgm:pt modelId="{D12E4CCA-C25C-4D9A-BB90-B90FA320DED1}" type="pres">
      <dgm:prSet presAssocID="{E8D4FFAA-CF24-49FC-8455-5DB7885A92B9}" presName="parentText" presStyleLbl="node1" presStyleIdx="3" presStyleCnt="4">
        <dgm:presLayoutVars>
          <dgm:chMax val="1"/>
          <dgm:bulletEnabled val="1"/>
        </dgm:presLayoutVars>
      </dgm:prSet>
      <dgm:spPr/>
      <dgm:t>
        <a:bodyPr/>
        <a:lstStyle/>
        <a:p>
          <a:endParaRPr lang="en-US"/>
        </a:p>
      </dgm:t>
    </dgm:pt>
    <dgm:pt modelId="{2AA33096-8122-4B3E-8AC7-0BA6896E1918}" type="pres">
      <dgm:prSet presAssocID="{E8D4FFAA-CF24-49FC-8455-5DB7885A92B9}" presName="descendantText" presStyleLbl="alignAccFollowNode1" presStyleIdx="3" presStyleCnt="4">
        <dgm:presLayoutVars>
          <dgm:bulletEnabled val="1"/>
        </dgm:presLayoutVars>
      </dgm:prSet>
      <dgm:spPr/>
      <dgm:t>
        <a:bodyPr/>
        <a:lstStyle/>
        <a:p>
          <a:endParaRPr lang="en-US"/>
        </a:p>
      </dgm:t>
    </dgm:pt>
  </dgm:ptLst>
  <dgm:cxnLst>
    <dgm:cxn modelId="{FB793539-BABC-411F-A056-574831E3185B}" srcId="{E8D4FFAA-CF24-49FC-8455-5DB7885A92B9}" destId="{186E6CBC-61F2-4EE6-8F6A-BAEFC1F3C62C}" srcOrd="2" destOrd="0" parTransId="{480687DF-2C53-4666-9F0C-5E14056FD501}" sibTransId="{88DF5590-16EF-43BB-851E-B4502D8A9726}"/>
    <dgm:cxn modelId="{7EBB2111-FE1A-46D6-BA0F-0980DC3DDBA6}" type="presOf" srcId="{0A0AFCF7-913F-430B-8A3C-3A3BFE44E174}" destId="{A2C12389-F0EB-4BBE-A36F-49FA4DC512E2}" srcOrd="0" destOrd="0" presId="urn:microsoft.com/office/officeart/2005/8/layout/vList5"/>
    <dgm:cxn modelId="{C0FD60F4-DA1D-4009-9C1C-A8200CA8C452}" srcId="{6B8AD585-13C9-4A3C-95B0-BEB0F7E59A43}" destId="{0A0AFCF7-913F-430B-8A3C-3A3BFE44E174}" srcOrd="0" destOrd="0" parTransId="{0B4136C9-E1AC-4CF2-BE8B-33EAB6530612}" sibTransId="{C627EBB9-A8C0-4FE3-B884-C5AAB843295A}"/>
    <dgm:cxn modelId="{FB573DF5-BF85-41DC-9B7C-1873F8C6E840}" type="presOf" srcId="{1CB9AA13-0CDC-4BC7-849E-D360C2B03066}" destId="{0D4D7919-A77B-42CC-9D13-3BC1ECE3F490}" srcOrd="0" destOrd="2" presId="urn:microsoft.com/office/officeart/2005/8/layout/vList5"/>
    <dgm:cxn modelId="{590C4743-37F1-45E3-A112-B6A18848AAF5}" type="presOf" srcId="{49AF2897-E427-4698-96C6-FC1863BB7F54}" destId="{F57F7BA6-02EE-48D3-B1BE-50C156F83167}" srcOrd="0" destOrd="3" presId="urn:microsoft.com/office/officeart/2005/8/layout/vList5"/>
    <dgm:cxn modelId="{B490F692-0B1E-4B26-B023-10F01421E584}" type="presOf" srcId="{CD502AF5-19DA-4052-8E7E-0DBD57544ECE}" destId="{F57F7BA6-02EE-48D3-B1BE-50C156F83167}" srcOrd="0" destOrd="2" presId="urn:microsoft.com/office/officeart/2005/8/layout/vList5"/>
    <dgm:cxn modelId="{6268831D-44E0-498D-B2DB-06E559BE3BD0}" srcId="{7380668A-67D6-4B74-8CA9-64669F3A4B8A}" destId="{F9D29E8B-EE9B-4ECA-A699-6C1EBD9C7EF9}" srcOrd="0" destOrd="0" parTransId="{B84D6DF4-8667-4E67-ADBB-E234ADD1E756}" sibTransId="{487D0B9C-373A-4569-9E28-FA5F393B91AD}"/>
    <dgm:cxn modelId="{A719D226-C337-409F-8F9B-012D6AB1D8DE}" type="presOf" srcId="{186E6CBC-61F2-4EE6-8F6A-BAEFC1F3C62C}" destId="{2AA33096-8122-4B3E-8AC7-0BA6896E1918}" srcOrd="0" destOrd="2" presId="urn:microsoft.com/office/officeart/2005/8/layout/vList5"/>
    <dgm:cxn modelId="{C23FC60B-13A6-4AE7-BAD9-DBE24AA9A652}" type="presOf" srcId="{64612A90-F5A6-4F60-9B16-C137038F18C2}" destId="{2AA33096-8122-4B3E-8AC7-0BA6896E1918}" srcOrd="0" destOrd="3" presId="urn:microsoft.com/office/officeart/2005/8/layout/vList5"/>
    <dgm:cxn modelId="{8600F636-B187-47AE-BC39-69C3B371B16A}" type="presOf" srcId="{0EE52EED-40C2-45BF-8BA2-2C997510634F}" destId="{2AA33096-8122-4B3E-8AC7-0BA6896E1918}" srcOrd="0" destOrd="1" presId="urn:microsoft.com/office/officeart/2005/8/layout/vList5"/>
    <dgm:cxn modelId="{89C16C36-56BB-4137-BAEE-C173729FF773}" srcId="{0CC6B2B1-E4D1-4862-9006-BCF73DBD153A}" destId="{7A9569A3-313C-441B-8599-D32BD79196DD}" srcOrd="0" destOrd="0" parTransId="{E81CBC9F-1740-4DCB-BCE7-39A8C8F2D7ED}" sibTransId="{484870A0-5C51-4CEE-93C2-20B827A27758}"/>
    <dgm:cxn modelId="{1CF6A8E6-1EA1-4A48-AC65-EAD7A8EEFA83}" srcId="{0CC6B2B1-E4D1-4862-9006-BCF73DBD153A}" destId="{26334A0D-E44D-4927-9E17-3196C2B38902}" srcOrd="1" destOrd="0" parTransId="{FC5A33E4-3883-49EE-B12A-4FA0FAD42B17}" sibTransId="{ED4C900C-9931-4951-951F-996E32B5E7B2}"/>
    <dgm:cxn modelId="{D511394D-B6AA-4A33-94DC-ABFA587E13B0}" srcId="{6B8AD585-13C9-4A3C-95B0-BEB0F7E59A43}" destId="{E8D4FFAA-CF24-49FC-8455-5DB7885A92B9}" srcOrd="3" destOrd="0" parTransId="{AC221A4E-0FC4-4189-93EE-BD49F602B457}" sibTransId="{CEE46428-FCF2-4AEF-83EC-6C70F66CD9CB}"/>
    <dgm:cxn modelId="{56E677A3-29EE-4D37-80A3-064E9E5FFA7B}" srcId="{E8D4FFAA-CF24-49FC-8455-5DB7885A92B9}" destId="{0EE52EED-40C2-45BF-8BA2-2C997510634F}" srcOrd="1" destOrd="0" parTransId="{1CBE9DFD-B218-4A55-89A9-5E70F1FF2D5B}" sibTransId="{E59CAFBC-913D-4C24-95C7-FBDDCBAA94FF}"/>
    <dgm:cxn modelId="{95F5D325-F650-416F-B1A5-487F4418F6EE}" srcId="{E8D4FFAA-CF24-49FC-8455-5DB7885A92B9}" destId="{96BF2FBE-EEDB-4079-8023-08D355342DC6}" srcOrd="0" destOrd="0" parTransId="{A021C56A-949B-45F2-8F49-B5660EE14E85}" sibTransId="{1DB6A094-42A9-460F-9DDE-8090A4FA27BF}"/>
    <dgm:cxn modelId="{706C9C3C-D0BC-4693-95A0-E96FA115B9F9}" type="presOf" srcId="{96BF2FBE-EEDB-4079-8023-08D355342DC6}" destId="{2AA33096-8122-4B3E-8AC7-0BA6896E1918}" srcOrd="0" destOrd="0" presId="urn:microsoft.com/office/officeart/2005/8/layout/vList5"/>
    <dgm:cxn modelId="{3B342AB7-7E0F-4EE4-8608-5F02B8FC3FE4}" type="presOf" srcId="{7380668A-67D6-4B74-8CA9-64669F3A4B8A}" destId="{D2EED5B7-66BE-40A6-9592-0F5003F8E55F}" srcOrd="0" destOrd="0" presId="urn:microsoft.com/office/officeart/2005/8/layout/vList5"/>
    <dgm:cxn modelId="{20470A0F-D5F8-4603-B30A-C0A8A3403726}" type="presOf" srcId="{26334A0D-E44D-4927-9E17-3196C2B38902}" destId="{75137DF1-805C-403F-97DF-C000F5772B21}" srcOrd="0" destOrd="1" presId="urn:microsoft.com/office/officeart/2005/8/layout/vList5"/>
    <dgm:cxn modelId="{0D0EBDC9-307E-4DAD-87BB-1DC884C0ACFF}" srcId="{6B8AD585-13C9-4A3C-95B0-BEB0F7E59A43}" destId="{7380668A-67D6-4B74-8CA9-64669F3A4B8A}" srcOrd="1" destOrd="0" parTransId="{C4772C54-1DDF-421C-97EF-6DE331A8F8DE}" sibTransId="{F07BBFCA-030A-47CE-B8B8-17D1C45412D8}"/>
    <dgm:cxn modelId="{97765D88-8086-47A1-8D01-7A3D997F16C7}" srcId="{7380668A-67D6-4B74-8CA9-64669F3A4B8A}" destId="{BF193D5E-83F9-4D13-979C-F56B946D66DF}" srcOrd="1" destOrd="0" parTransId="{7334A47C-9E94-49E5-B5C8-5009AEA93E18}" sibTransId="{53543975-BC2A-4403-A325-CD602E6AC2A8}"/>
    <dgm:cxn modelId="{A883CFAF-B4EB-46B3-AA7A-2F33D90B92C6}" srcId="{7380668A-67D6-4B74-8CA9-64669F3A4B8A}" destId="{CD502AF5-19DA-4052-8E7E-0DBD57544ECE}" srcOrd="2" destOrd="0" parTransId="{F63FDE26-EC7C-4A04-93B5-683D7120F63D}" sibTransId="{CD77E86B-F0DA-4FAA-A9B3-1B550323AE0A}"/>
    <dgm:cxn modelId="{70B77E95-C15F-456B-A403-1BABA7DEDD78}" type="presOf" srcId="{DBA8D9D5-4769-4619-9D12-B97F547B9666}" destId="{0D4D7919-A77B-42CC-9D13-3BC1ECE3F490}" srcOrd="0" destOrd="1" presId="urn:microsoft.com/office/officeart/2005/8/layout/vList5"/>
    <dgm:cxn modelId="{85C0AF8A-FE11-4B2F-9738-8B3442A419FD}" type="presOf" srcId="{BF193D5E-83F9-4D13-979C-F56B946D66DF}" destId="{F57F7BA6-02EE-48D3-B1BE-50C156F83167}" srcOrd="0" destOrd="1" presId="urn:microsoft.com/office/officeart/2005/8/layout/vList5"/>
    <dgm:cxn modelId="{243EA227-9109-4D63-BF55-B011036BAFB3}" srcId="{6B8AD585-13C9-4A3C-95B0-BEB0F7E59A43}" destId="{0CC6B2B1-E4D1-4862-9006-BCF73DBD153A}" srcOrd="2" destOrd="0" parTransId="{202FED8F-72DF-4CCE-A44F-3CBA5FD07FE6}" sibTransId="{48AB2EDC-CA38-4431-91B0-E6748E66FE64}"/>
    <dgm:cxn modelId="{1BFDFCEF-FD7A-476D-B2B9-3A47C2666841}" srcId="{E8D4FFAA-CF24-49FC-8455-5DB7885A92B9}" destId="{64612A90-F5A6-4F60-9B16-C137038F18C2}" srcOrd="3" destOrd="0" parTransId="{1FAC6F31-EB59-4A74-BC38-ED192DB3FCC7}" sibTransId="{CB0E3FB8-2F18-42B9-9F14-C912C104836E}"/>
    <dgm:cxn modelId="{58686D1F-E5A2-44AF-8B57-C34D9CFDFAE7}" type="presOf" srcId="{6B8AD585-13C9-4A3C-95B0-BEB0F7E59A43}" destId="{E90FB936-FF6B-4C19-8293-89DE56253E34}" srcOrd="0" destOrd="0" presId="urn:microsoft.com/office/officeart/2005/8/layout/vList5"/>
    <dgm:cxn modelId="{7E2CC02F-C9E6-453A-9545-4BC8C0287132}" type="presOf" srcId="{30E653F3-08FC-4151-A949-93FCAEB7FF3D}" destId="{0D4D7919-A77B-42CC-9D13-3BC1ECE3F490}" srcOrd="0" destOrd="0" presId="urn:microsoft.com/office/officeart/2005/8/layout/vList5"/>
    <dgm:cxn modelId="{B30819D8-27DC-40EF-A494-D440F85A6078}" type="presOf" srcId="{E8D4FFAA-CF24-49FC-8455-5DB7885A92B9}" destId="{D12E4CCA-C25C-4D9A-BB90-B90FA320DED1}" srcOrd="0" destOrd="0" presId="urn:microsoft.com/office/officeart/2005/8/layout/vList5"/>
    <dgm:cxn modelId="{CDDA5E99-C4FE-4C78-8522-54A5D306E403}" srcId="{0A0AFCF7-913F-430B-8A3C-3A3BFE44E174}" destId="{DBA8D9D5-4769-4619-9D12-B97F547B9666}" srcOrd="1" destOrd="0" parTransId="{D86C13CC-6827-418E-A5B1-F598BBB916E9}" sibTransId="{9F83B1C9-95BC-4D44-9196-336F67CD3C90}"/>
    <dgm:cxn modelId="{AB5BAFA1-F97D-4E8A-86B0-6DC672A2BCBE}" type="presOf" srcId="{2F83FFF0-5E56-4E20-8BD6-628727D9E10B}" destId="{75137DF1-805C-403F-97DF-C000F5772B21}" srcOrd="0" destOrd="3" presId="urn:microsoft.com/office/officeart/2005/8/layout/vList5"/>
    <dgm:cxn modelId="{D8123407-4508-4C16-B4C5-34B72F9B7BB1}" type="presOf" srcId="{399A20B6-78F7-4897-875E-189734E88CF7}" destId="{75137DF1-805C-403F-97DF-C000F5772B21}" srcOrd="0" destOrd="2" presId="urn:microsoft.com/office/officeart/2005/8/layout/vList5"/>
    <dgm:cxn modelId="{61E7A897-7F7D-4293-8E42-92F137F8AC3C}" srcId="{0A0AFCF7-913F-430B-8A3C-3A3BFE44E174}" destId="{1CB9AA13-0CDC-4BC7-849E-D360C2B03066}" srcOrd="2" destOrd="0" parTransId="{50A62B12-FA12-4D33-BFE4-B5CB90592F89}" sibTransId="{AA95575D-41A9-4565-A509-C1E4A94C4A0E}"/>
    <dgm:cxn modelId="{B4912F13-4BB8-4566-B3DE-5BF9AAE5893B}" srcId="{0CC6B2B1-E4D1-4862-9006-BCF73DBD153A}" destId="{399A20B6-78F7-4897-875E-189734E88CF7}" srcOrd="2" destOrd="0" parTransId="{C1185FC8-7B5C-481E-BAA3-3BB4CC0975CD}" sibTransId="{D76D5E9E-D58F-4B5C-B623-62244A00A87B}"/>
    <dgm:cxn modelId="{DC9266A0-6A9C-45DC-94EC-FE689647B472}" type="presOf" srcId="{7A9569A3-313C-441B-8599-D32BD79196DD}" destId="{75137DF1-805C-403F-97DF-C000F5772B21}" srcOrd="0" destOrd="0" presId="urn:microsoft.com/office/officeart/2005/8/layout/vList5"/>
    <dgm:cxn modelId="{AD9EDBE9-E31E-461C-B0B0-4DBDA67BF4C0}" srcId="{7380668A-67D6-4B74-8CA9-64669F3A4B8A}" destId="{49AF2897-E427-4698-96C6-FC1863BB7F54}" srcOrd="3" destOrd="0" parTransId="{88D2147A-FAFD-4D16-A3C9-C02C24FCBE8F}" sibTransId="{DA2C19DC-CE78-44E0-BA4B-5AB46DFB60F0}"/>
    <dgm:cxn modelId="{A88B66D8-4D0F-49BB-A163-9EEBAFE25C57}" srcId="{0A0AFCF7-913F-430B-8A3C-3A3BFE44E174}" destId="{30E653F3-08FC-4151-A949-93FCAEB7FF3D}" srcOrd="0" destOrd="0" parTransId="{A32D258E-26AF-4DC0-88EB-579A03FD5B33}" sibTransId="{3BFE8098-3214-4431-AE96-D7AF95A6C102}"/>
    <dgm:cxn modelId="{776F6C2D-1066-4214-B2A4-65F4FDB68E17}" type="presOf" srcId="{F9D29E8B-EE9B-4ECA-A699-6C1EBD9C7EF9}" destId="{F57F7BA6-02EE-48D3-B1BE-50C156F83167}" srcOrd="0" destOrd="0" presId="urn:microsoft.com/office/officeart/2005/8/layout/vList5"/>
    <dgm:cxn modelId="{EBDAD3D3-6E4B-4DCC-BE09-4DE2F8DE253A}" type="presOf" srcId="{0CC6B2B1-E4D1-4862-9006-BCF73DBD153A}" destId="{8F355093-F61A-4472-9AF1-B030E68C6D10}" srcOrd="0" destOrd="0" presId="urn:microsoft.com/office/officeart/2005/8/layout/vList5"/>
    <dgm:cxn modelId="{E5E943B1-78CC-475E-8876-D2CE224A2D84}" srcId="{0CC6B2B1-E4D1-4862-9006-BCF73DBD153A}" destId="{2F83FFF0-5E56-4E20-8BD6-628727D9E10B}" srcOrd="3" destOrd="0" parTransId="{922FD947-E874-4246-A865-04B5D96ADE94}" sibTransId="{EB433E8E-E54F-4BDC-A039-1496509AA224}"/>
    <dgm:cxn modelId="{FA4A4A08-47AE-46CA-8202-7C8BC490CE1E}" type="presParOf" srcId="{E90FB936-FF6B-4C19-8293-89DE56253E34}" destId="{22968846-423E-4D3B-A32E-ECBD1F986506}" srcOrd="0" destOrd="0" presId="urn:microsoft.com/office/officeart/2005/8/layout/vList5"/>
    <dgm:cxn modelId="{E39F916E-3AA2-4FD6-BFA9-3BD0272A12E6}" type="presParOf" srcId="{22968846-423E-4D3B-A32E-ECBD1F986506}" destId="{A2C12389-F0EB-4BBE-A36F-49FA4DC512E2}" srcOrd="0" destOrd="0" presId="urn:microsoft.com/office/officeart/2005/8/layout/vList5"/>
    <dgm:cxn modelId="{AB7BBBB9-CDA7-47DB-93A9-D9EFE100CD29}" type="presParOf" srcId="{22968846-423E-4D3B-A32E-ECBD1F986506}" destId="{0D4D7919-A77B-42CC-9D13-3BC1ECE3F490}" srcOrd="1" destOrd="0" presId="urn:microsoft.com/office/officeart/2005/8/layout/vList5"/>
    <dgm:cxn modelId="{87641A50-9396-4909-B326-ACF49F9DCA87}" type="presParOf" srcId="{E90FB936-FF6B-4C19-8293-89DE56253E34}" destId="{C6C41E1C-6BB6-4D6E-974A-195165923B4C}" srcOrd="1" destOrd="0" presId="urn:microsoft.com/office/officeart/2005/8/layout/vList5"/>
    <dgm:cxn modelId="{EA7458D9-2F5E-4F6B-B8A1-51E06C491D50}" type="presParOf" srcId="{E90FB936-FF6B-4C19-8293-89DE56253E34}" destId="{D36A4FC4-DC95-4C24-ADCE-421F8E5DC93F}" srcOrd="2" destOrd="0" presId="urn:microsoft.com/office/officeart/2005/8/layout/vList5"/>
    <dgm:cxn modelId="{977FE8E1-4338-4E93-AB2C-BAFEA8B29064}" type="presParOf" srcId="{D36A4FC4-DC95-4C24-ADCE-421F8E5DC93F}" destId="{D2EED5B7-66BE-40A6-9592-0F5003F8E55F}" srcOrd="0" destOrd="0" presId="urn:microsoft.com/office/officeart/2005/8/layout/vList5"/>
    <dgm:cxn modelId="{79CA7F58-76BC-4708-8AFE-B054B44D3DC7}" type="presParOf" srcId="{D36A4FC4-DC95-4C24-ADCE-421F8E5DC93F}" destId="{F57F7BA6-02EE-48D3-B1BE-50C156F83167}" srcOrd="1" destOrd="0" presId="urn:microsoft.com/office/officeart/2005/8/layout/vList5"/>
    <dgm:cxn modelId="{49A7A85C-3440-4471-A177-C9DF07F8B068}" type="presParOf" srcId="{E90FB936-FF6B-4C19-8293-89DE56253E34}" destId="{97B62E31-2790-4C8D-B396-92ABDEA9F23E}" srcOrd="3" destOrd="0" presId="urn:microsoft.com/office/officeart/2005/8/layout/vList5"/>
    <dgm:cxn modelId="{96F79B66-DEBA-48B4-92D0-9B945EC79A2B}" type="presParOf" srcId="{E90FB936-FF6B-4C19-8293-89DE56253E34}" destId="{6EA30DB5-FC3D-48F0-82B7-B910B0DCB0CC}" srcOrd="4" destOrd="0" presId="urn:microsoft.com/office/officeart/2005/8/layout/vList5"/>
    <dgm:cxn modelId="{26ACF335-15D3-4B5E-962C-E7D5B995C9AF}" type="presParOf" srcId="{6EA30DB5-FC3D-48F0-82B7-B910B0DCB0CC}" destId="{8F355093-F61A-4472-9AF1-B030E68C6D10}" srcOrd="0" destOrd="0" presId="urn:microsoft.com/office/officeart/2005/8/layout/vList5"/>
    <dgm:cxn modelId="{B5720780-10E2-46A4-84FB-50842ED4A353}" type="presParOf" srcId="{6EA30DB5-FC3D-48F0-82B7-B910B0DCB0CC}" destId="{75137DF1-805C-403F-97DF-C000F5772B21}" srcOrd="1" destOrd="0" presId="urn:microsoft.com/office/officeart/2005/8/layout/vList5"/>
    <dgm:cxn modelId="{31B7BF3A-3C6B-410A-8BDB-487C1C40CDF6}" type="presParOf" srcId="{E90FB936-FF6B-4C19-8293-89DE56253E34}" destId="{C4B4FDB4-3AD1-41E9-9F1F-BB018742519F}" srcOrd="5" destOrd="0" presId="urn:microsoft.com/office/officeart/2005/8/layout/vList5"/>
    <dgm:cxn modelId="{92879692-372E-4355-8C1E-8941052C016C}" type="presParOf" srcId="{E90FB936-FF6B-4C19-8293-89DE56253E34}" destId="{19FB8943-1BE7-4865-A8EC-78323F7ED5A8}" srcOrd="6" destOrd="0" presId="urn:microsoft.com/office/officeart/2005/8/layout/vList5"/>
    <dgm:cxn modelId="{914A62B4-5FD0-4D4C-ADBE-8B9DD80D9DDD}" type="presParOf" srcId="{19FB8943-1BE7-4865-A8EC-78323F7ED5A8}" destId="{D12E4CCA-C25C-4D9A-BB90-B90FA320DED1}" srcOrd="0" destOrd="0" presId="urn:microsoft.com/office/officeart/2005/8/layout/vList5"/>
    <dgm:cxn modelId="{C8268FAA-AC04-47DF-9C05-8193422D5271}" type="presParOf" srcId="{19FB8943-1BE7-4865-A8EC-78323F7ED5A8}" destId="{2AA33096-8122-4B3E-8AC7-0BA6896E1918}"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552F9FE-9AC1-4C61-A990-EEE46FA643C7}" type="doc">
      <dgm:prSet loTypeId="urn:microsoft.com/office/officeart/2005/8/layout/hChevron3" loCatId="process" qsTypeId="urn:microsoft.com/office/officeart/2005/8/quickstyle/simple1" qsCatId="simple" csTypeId="urn:microsoft.com/office/officeart/2005/8/colors/accent2_3" csCatId="accent2" phldr="1"/>
      <dgm:spPr/>
    </dgm:pt>
    <dgm:pt modelId="{1BD1024E-F7DE-4CAE-86C6-BBD507C2880F}">
      <dgm:prSet phldrT="[Text]"/>
      <dgm:spPr/>
      <dgm:t>
        <a:bodyPr/>
        <a:lstStyle/>
        <a:p>
          <a:r>
            <a:rPr lang="en-US" dirty="0" smtClean="0">
              <a:latin typeface="Century Gothic" pitchFamily="34" charset="0"/>
            </a:rPr>
            <a:t>input</a:t>
          </a:r>
          <a:endParaRPr lang="en-US" dirty="0">
            <a:latin typeface="Century Gothic" pitchFamily="34" charset="0"/>
          </a:endParaRPr>
        </a:p>
      </dgm:t>
    </dgm:pt>
    <dgm:pt modelId="{C8326F62-74B4-4BCB-93B3-C87901B563E2}" type="parTrans" cxnId="{1A768252-1EBC-49FE-9ECE-5E0D1A5754B4}">
      <dgm:prSet/>
      <dgm:spPr/>
      <dgm:t>
        <a:bodyPr/>
        <a:lstStyle/>
        <a:p>
          <a:endParaRPr lang="en-US"/>
        </a:p>
      </dgm:t>
    </dgm:pt>
    <dgm:pt modelId="{2BEFEE24-6A39-4619-923E-D44655AC8C66}" type="sibTrans" cxnId="{1A768252-1EBC-49FE-9ECE-5E0D1A5754B4}">
      <dgm:prSet/>
      <dgm:spPr/>
      <dgm:t>
        <a:bodyPr/>
        <a:lstStyle/>
        <a:p>
          <a:endParaRPr lang="en-US"/>
        </a:p>
      </dgm:t>
    </dgm:pt>
    <dgm:pt modelId="{945F5695-32DD-4E62-9DA0-6F894DFD0CAC}">
      <dgm:prSet phldrT="[Text]"/>
      <dgm:spPr/>
      <dgm:t>
        <a:bodyPr/>
        <a:lstStyle/>
        <a:p>
          <a:r>
            <a:rPr lang="en-US" dirty="0" smtClean="0">
              <a:latin typeface="Century Gothic" pitchFamily="34" charset="0"/>
            </a:rPr>
            <a:t>module1</a:t>
          </a:r>
          <a:endParaRPr lang="en-US" dirty="0">
            <a:latin typeface="Century Gothic" pitchFamily="34" charset="0"/>
          </a:endParaRPr>
        </a:p>
      </dgm:t>
    </dgm:pt>
    <dgm:pt modelId="{8C726B90-EB28-4F43-8A1C-550F98DA2ED5}" type="parTrans" cxnId="{F932E9B2-A427-4FB4-BEA1-664A980B247C}">
      <dgm:prSet/>
      <dgm:spPr/>
      <dgm:t>
        <a:bodyPr/>
        <a:lstStyle/>
        <a:p>
          <a:endParaRPr lang="en-US"/>
        </a:p>
      </dgm:t>
    </dgm:pt>
    <dgm:pt modelId="{D476F717-D37E-4DB8-B1AF-FCED5CC6D009}" type="sibTrans" cxnId="{F932E9B2-A427-4FB4-BEA1-664A980B247C}">
      <dgm:prSet/>
      <dgm:spPr/>
      <dgm:t>
        <a:bodyPr/>
        <a:lstStyle/>
        <a:p>
          <a:endParaRPr lang="en-US"/>
        </a:p>
      </dgm:t>
    </dgm:pt>
    <dgm:pt modelId="{91BCB644-6D68-48B5-903B-D7F16E736BB4}">
      <dgm:prSet phldrT="[Text]"/>
      <dgm:spPr/>
      <dgm:t>
        <a:bodyPr/>
        <a:lstStyle/>
        <a:p>
          <a:r>
            <a:rPr lang="en-US" dirty="0" smtClean="0">
              <a:latin typeface="Century Gothic" pitchFamily="34" charset="0"/>
            </a:rPr>
            <a:t>Output</a:t>
          </a:r>
          <a:endParaRPr lang="en-US" dirty="0">
            <a:latin typeface="Century Gothic" pitchFamily="34" charset="0"/>
          </a:endParaRPr>
        </a:p>
      </dgm:t>
    </dgm:pt>
    <dgm:pt modelId="{FB70F003-4B25-4489-B7A4-53904B8B6A25}" type="parTrans" cxnId="{8177174F-B124-4000-8429-DCB1887A27D4}">
      <dgm:prSet/>
      <dgm:spPr/>
      <dgm:t>
        <a:bodyPr/>
        <a:lstStyle/>
        <a:p>
          <a:endParaRPr lang="en-US"/>
        </a:p>
      </dgm:t>
    </dgm:pt>
    <dgm:pt modelId="{33E1E26E-2639-4166-9E0A-F2E620523263}" type="sibTrans" cxnId="{8177174F-B124-4000-8429-DCB1887A27D4}">
      <dgm:prSet/>
      <dgm:spPr/>
      <dgm:t>
        <a:bodyPr/>
        <a:lstStyle/>
        <a:p>
          <a:endParaRPr lang="en-US"/>
        </a:p>
      </dgm:t>
    </dgm:pt>
    <dgm:pt modelId="{4552E277-CDEE-4AE7-BF69-F978E45929E9}">
      <dgm:prSet phldrT="[Text]"/>
      <dgm:spPr/>
      <dgm:t>
        <a:bodyPr/>
        <a:lstStyle/>
        <a:p>
          <a:r>
            <a:rPr lang="en-US" dirty="0" smtClean="0">
              <a:latin typeface="Century Gothic" pitchFamily="34" charset="0"/>
            </a:rPr>
            <a:t>module2</a:t>
          </a:r>
          <a:endParaRPr lang="en-US" dirty="0">
            <a:latin typeface="Century Gothic" pitchFamily="34" charset="0"/>
          </a:endParaRPr>
        </a:p>
      </dgm:t>
    </dgm:pt>
    <dgm:pt modelId="{5CFDD450-58D9-4560-8D38-C32156DEE4D6}" type="parTrans" cxnId="{0A8F0A76-08D8-47CC-9BA9-5A40F71C088E}">
      <dgm:prSet/>
      <dgm:spPr/>
      <dgm:t>
        <a:bodyPr/>
        <a:lstStyle/>
        <a:p>
          <a:endParaRPr lang="en-US"/>
        </a:p>
      </dgm:t>
    </dgm:pt>
    <dgm:pt modelId="{F89EC9C6-E540-48BE-87E4-A183CDA45643}" type="sibTrans" cxnId="{0A8F0A76-08D8-47CC-9BA9-5A40F71C088E}">
      <dgm:prSet/>
      <dgm:spPr/>
      <dgm:t>
        <a:bodyPr/>
        <a:lstStyle/>
        <a:p>
          <a:endParaRPr lang="en-US"/>
        </a:p>
      </dgm:t>
    </dgm:pt>
    <dgm:pt modelId="{F453BFB6-2BAF-4920-8057-92D3812C9797}">
      <dgm:prSet phldrT="[Text]"/>
      <dgm:spPr/>
      <dgm:t>
        <a:bodyPr/>
        <a:lstStyle/>
        <a:p>
          <a:r>
            <a:rPr lang="en-US" dirty="0" smtClean="0">
              <a:latin typeface="Century Gothic" pitchFamily="34" charset="0"/>
            </a:rPr>
            <a:t>output</a:t>
          </a:r>
          <a:endParaRPr lang="en-US" dirty="0">
            <a:latin typeface="Century Gothic" pitchFamily="34" charset="0"/>
          </a:endParaRPr>
        </a:p>
      </dgm:t>
    </dgm:pt>
    <dgm:pt modelId="{95D751AA-305D-42E3-BECC-C9E21C5BF4CE}" type="parTrans" cxnId="{06A71285-DA28-4B50-85AB-E321E074AF9C}">
      <dgm:prSet/>
      <dgm:spPr/>
      <dgm:t>
        <a:bodyPr/>
        <a:lstStyle/>
        <a:p>
          <a:endParaRPr lang="en-US"/>
        </a:p>
      </dgm:t>
    </dgm:pt>
    <dgm:pt modelId="{CA8A82EE-10F1-440F-A1B3-04E08B47542B}" type="sibTrans" cxnId="{06A71285-DA28-4B50-85AB-E321E074AF9C}">
      <dgm:prSet/>
      <dgm:spPr/>
      <dgm:t>
        <a:bodyPr/>
        <a:lstStyle/>
        <a:p>
          <a:endParaRPr lang="en-US"/>
        </a:p>
      </dgm:t>
    </dgm:pt>
    <dgm:pt modelId="{187DA3E7-3789-4267-A4E6-5A54D512ED57}" type="pres">
      <dgm:prSet presAssocID="{9552F9FE-9AC1-4C61-A990-EEE46FA643C7}" presName="Name0" presStyleCnt="0">
        <dgm:presLayoutVars>
          <dgm:dir/>
          <dgm:resizeHandles val="exact"/>
        </dgm:presLayoutVars>
      </dgm:prSet>
      <dgm:spPr/>
    </dgm:pt>
    <dgm:pt modelId="{D6347ED9-663A-4753-ADAD-381CA7F52952}" type="pres">
      <dgm:prSet presAssocID="{1BD1024E-F7DE-4CAE-86C6-BBD507C2880F}" presName="parTxOnly" presStyleLbl="node1" presStyleIdx="0" presStyleCnt="5">
        <dgm:presLayoutVars>
          <dgm:bulletEnabled val="1"/>
        </dgm:presLayoutVars>
      </dgm:prSet>
      <dgm:spPr/>
      <dgm:t>
        <a:bodyPr/>
        <a:lstStyle/>
        <a:p>
          <a:endParaRPr lang="en-US"/>
        </a:p>
      </dgm:t>
    </dgm:pt>
    <dgm:pt modelId="{5AC3933C-267F-4EF9-8A5C-D22165CF20A3}" type="pres">
      <dgm:prSet presAssocID="{2BEFEE24-6A39-4619-923E-D44655AC8C66}" presName="parSpace" presStyleCnt="0"/>
      <dgm:spPr/>
    </dgm:pt>
    <dgm:pt modelId="{82A07275-494A-436A-A707-C2B2284A3730}" type="pres">
      <dgm:prSet presAssocID="{945F5695-32DD-4E62-9DA0-6F894DFD0CAC}" presName="parTxOnly" presStyleLbl="node1" presStyleIdx="1" presStyleCnt="5">
        <dgm:presLayoutVars>
          <dgm:bulletEnabled val="1"/>
        </dgm:presLayoutVars>
      </dgm:prSet>
      <dgm:spPr/>
      <dgm:t>
        <a:bodyPr/>
        <a:lstStyle/>
        <a:p>
          <a:endParaRPr lang="en-US"/>
        </a:p>
      </dgm:t>
    </dgm:pt>
    <dgm:pt modelId="{C9BE5B5F-35A6-4040-AF3B-E74A395BB10D}" type="pres">
      <dgm:prSet presAssocID="{D476F717-D37E-4DB8-B1AF-FCED5CC6D009}" presName="parSpace" presStyleCnt="0"/>
      <dgm:spPr/>
    </dgm:pt>
    <dgm:pt modelId="{657D1B0E-35B6-4DF2-B22C-35D4D3461D90}" type="pres">
      <dgm:prSet presAssocID="{91BCB644-6D68-48B5-903B-D7F16E736BB4}" presName="parTxOnly" presStyleLbl="node1" presStyleIdx="2" presStyleCnt="5">
        <dgm:presLayoutVars>
          <dgm:bulletEnabled val="1"/>
        </dgm:presLayoutVars>
      </dgm:prSet>
      <dgm:spPr/>
      <dgm:t>
        <a:bodyPr/>
        <a:lstStyle/>
        <a:p>
          <a:endParaRPr lang="en-US"/>
        </a:p>
      </dgm:t>
    </dgm:pt>
    <dgm:pt modelId="{4A845518-0DAD-44B4-AAF7-6FC4DCABAD32}" type="pres">
      <dgm:prSet presAssocID="{33E1E26E-2639-4166-9E0A-F2E620523263}" presName="parSpace" presStyleCnt="0"/>
      <dgm:spPr/>
    </dgm:pt>
    <dgm:pt modelId="{A855C480-B43D-463A-828C-B1890166A3B6}" type="pres">
      <dgm:prSet presAssocID="{4552E277-CDEE-4AE7-BF69-F978E45929E9}" presName="parTxOnly" presStyleLbl="node1" presStyleIdx="3" presStyleCnt="5">
        <dgm:presLayoutVars>
          <dgm:bulletEnabled val="1"/>
        </dgm:presLayoutVars>
      </dgm:prSet>
      <dgm:spPr/>
      <dgm:t>
        <a:bodyPr/>
        <a:lstStyle/>
        <a:p>
          <a:endParaRPr lang="en-US"/>
        </a:p>
      </dgm:t>
    </dgm:pt>
    <dgm:pt modelId="{A3148E3C-8754-40D9-82FC-8C58AF9FD510}" type="pres">
      <dgm:prSet presAssocID="{F89EC9C6-E540-48BE-87E4-A183CDA45643}" presName="parSpace" presStyleCnt="0"/>
      <dgm:spPr/>
    </dgm:pt>
    <dgm:pt modelId="{53FFD3E2-5086-4CDD-A8EC-2BDC46F08D0B}" type="pres">
      <dgm:prSet presAssocID="{F453BFB6-2BAF-4920-8057-92D3812C9797}" presName="parTxOnly" presStyleLbl="node1" presStyleIdx="4" presStyleCnt="5">
        <dgm:presLayoutVars>
          <dgm:bulletEnabled val="1"/>
        </dgm:presLayoutVars>
      </dgm:prSet>
      <dgm:spPr/>
      <dgm:t>
        <a:bodyPr/>
        <a:lstStyle/>
        <a:p>
          <a:endParaRPr lang="en-US"/>
        </a:p>
      </dgm:t>
    </dgm:pt>
  </dgm:ptLst>
  <dgm:cxnLst>
    <dgm:cxn modelId="{1A768252-1EBC-49FE-9ECE-5E0D1A5754B4}" srcId="{9552F9FE-9AC1-4C61-A990-EEE46FA643C7}" destId="{1BD1024E-F7DE-4CAE-86C6-BBD507C2880F}" srcOrd="0" destOrd="0" parTransId="{C8326F62-74B4-4BCB-93B3-C87901B563E2}" sibTransId="{2BEFEE24-6A39-4619-923E-D44655AC8C66}"/>
    <dgm:cxn modelId="{D2330DAA-D2B6-44CB-9708-AF4751E165DD}" type="presOf" srcId="{1BD1024E-F7DE-4CAE-86C6-BBD507C2880F}" destId="{D6347ED9-663A-4753-ADAD-381CA7F52952}" srcOrd="0" destOrd="0" presId="urn:microsoft.com/office/officeart/2005/8/layout/hChevron3"/>
    <dgm:cxn modelId="{0576C969-9029-4319-AEC8-0D8304DCCEEA}" type="presOf" srcId="{F453BFB6-2BAF-4920-8057-92D3812C9797}" destId="{53FFD3E2-5086-4CDD-A8EC-2BDC46F08D0B}" srcOrd="0" destOrd="0" presId="urn:microsoft.com/office/officeart/2005/8/layout/hChevron3"/>
    <dgm:cxn modelId="{4D5B8B40-62E9-42F6-84AE-F7F6794B7C27}" type="presOf" srcId="{945F5695-32DD-4E62-9DA0-6F894DFD0CAC}" destId="{82A07275-494A-436A-A707-C2B2284A3730}" srcOrd="0" destOrd="0" presId="urn:microsoft.com/office/officeart/2005/8/layout/hChevron3"/>
    <dgm:cxn modelId="{AD1DE338-C6E0-4831-8ADF-1AE6AB6C40B0}" type="presOf" srcId="{4552E277-CDEE-4AE7-BF69-F978E45929E9}" destId="{A855C480-B43D-463A-828C-B1890166A3B6}" srcOrd="0" destOrd="0" presId="urn:microsoft.com/office/officeart/2005/8/layout/hChevron3"/>
    <dgm:cxn modelId="{CF09D1D1-3B4B-4B27-A763-F2B9D17F68E5}" type="presOf" srcId="{9552F9FE-9AC1-4C61-A990-EEE46FA643C7}" destId="{187DA3E7-3789-4267-A4E6-5A54D512ED57}" srcOrd="0" destOrd="0" presId="urn:microsoft.com/office/officeart/2005/8/layout/hChevron3"/>
    <dgm:cxn modelId="{A58FA648-7854-4835-8772-9A0A40E4F62F}" type="presOf" srcId="{91BCB644-6D68-48B5-903B-D7F16E736BB4}" destId="{657D1B0E-35B6-4DF2-B22C-35D4D3461D90}" srcOrd="0" destOrd="0" presId="urn:microsoft.com/office/officeart/2005/8/layout/hChevron3"/>
    <dgm:cxn modelId="{F932E9B2-A427-4FB4-BEA1-664A980B247C}" srcId="{9552F9FE-9AC1-4C61-A990-EEE46FA643C7}" destId="{945F5695-32DD-4E62-9DA0-6F894DFD0CAC}" srcOrd="1" destOrd="0" parTransId="{8C726B90-EB28-4F43-8A1C-550F98DA2ED5}" sibTransId="{D476F717-D37E-4DB8-B1AF-FCED5CC6D009}"/>
    <dgm:cxn modelId="{06A71285-DA28-4B50-85AB-E321E074AF9C}" srcId="{9552F9FE-9AC1-4C61-A990-EEE46FA643C7}" destId="{F453BFB6-2BAF-4920-8057-92D3812C9797}" srcOrd="4" destOrd="0" parTransId="{95D751AA-305D-42E3-BECC-C9E21C5BF4CE}" sibTransId="{CA8A82EE-10F1-440F-A1B3-04E08B47542B}"/>
    <dgm:cxn modelId="{0A8F0A76-08D8-47CC-9BA9-5A40F71C088E}" srcId="{9552F9FE-9AC1-4C61-A990-EEE46FA643C7}" destId="{4552E277-CDEE-4AE7-BF69-F978E45929E9}" srcOrd="3" destOrd="0" parTransId="{5CFDD450-58D9-4560-8D38-C32156DEE4D6}" sibTransId="{F89EC9C6-E540-48BE-87E4-A183CDA45643}"/>
    <dgm:cxn modelId="{8177174F-B124-4000-8429-DCB1887A27D4}" srcId="{9552F9FE-9AC1-4C61-A990-EEE46FA643C7}" destId="{91BCB644-6D68-48B5-903B-D7F16E736BB4}" srcOrd="2" destOrd="0" parTransId="{FB70F003-4B25-4489-B7A4-53904B8B6A25}" sibTransId="{33E1E26E-2639-4166-9E0A-F2E620523263}"/>
    <dgm:cxn modelId="{06A12ED9-BD58-430A-91E6-3256A0DBE891}" type="presParOf" srcId="{187DA3E7-3789-4267-A4E6-5A54D512ED57}" destId="{D6347ED9-663A-4753-ADAD-381CA7F52952}" srcOrd="0" destOrd="0" presId="urn:microsoft.com/office/officeart/2005/8/layout/hChevron3"/>
    <dgm:cxn modelId="{5AE77579-D521-4C74-9ADF-5C85C8E563E6}" type="presParOf" srcId="{187DA3E7-3789-4267-A4E6-5A54D512ED57}" destId="{5AC3933C-267F-4EF9-8A5C-D22165CF20A3}" srcOrd="1" destOrd="0" presId="urn:microsoft.com/office/officeart/2005/8/layout/hChevron3"/>
    <dgm:cxn modelId="{95B15031-3102-43FD-99DD-3672EFAA12D6}" type="presParOf" srcId="{187DA3E7-3789-4267-A4E6-5A54D512ED57}" destId="{82A07275-494A-436A-A707-C2B2284A3730}" srcOrd="2" destOrd="0" presId="urn:microsoft.com/office/officeart/2005/8/layout/hChevron3"/>
    <dgm:cxn modelId="{4253F51A-8287-44EA-AD39-B77A12EAE4CF}" type="presParOf" srcId="{187DA3E7-3789-4267-A4E6-5A54D512ED57}" destId="{C9BE5B5F-35A6-4040-AF3B-E74A395BB10D}" srcOrd="3" destOrd="0" presId="urn:microsoft.com/office/officeart/2005/8/layout/hChevron3"/>
    <dgm:cxn modelId="{4149DD8C-4519-4DB9-80EF-8F674911FEE2}" type="presParOf" srcId="{187DA3E7-3789-4267-A4E6-5A54D512ED57}" destId="{657D1B0E-35B6-4DF2-B22C-35D4D3461D90}" srcOrd="4" destOrd="0" presId="urn:microsoft.com/office/officeart/2005/8/layout/hChevron3"/>
    <dgm:cxn modelId="{943C4474-D4B5-460C-99D5-F959284CE5C1}" type="presParOf" srcId="{187DA3E7-3789-4267-A4E6-5A54D512ED57}" destId="{4A845518-0DAD-44B4-AAF7-6FC4DCABAD32}" srcOrd="5" destOrd="0" presId="urn:microsoft.com/office/officeart/2005/8/layout/hChevron3"/>
    <dgm:cxn modelId="{41D99765-FBE7-4E45-A07A-31C170E5B447}" type="presParOf" srcId="{187DA3E7-3789-4267-A4E6-5A54D512ED57}" destId="{A855C480-B43D-463A-828C-B1890166A3B6}" srcOrd="6" destOrd="0" presId="urn:microsoft.com/office/officeart/2005/8/layout/hChevron3"/>
    <dgm:cxn modelId="{6937B957-513B-4B2C-95FB-9336B767CC0E}" type="presParOf" srcId="{187DA3E7-3789-4267-A4E6-5A54D512ED57}" destId="{A3148E3C-8754-40D9-82FC-8C58AF9FD510}" srcOrd="7" destOrd="0" presId="urn:microsoft.com/office/officeart/2005/8/layout/hChevron3"/>
    <dgm:cxn modelId="{37D37C5F-C9C6-4051-929C-0BA0E48D6815}" type="presParOf" srcId="{187DA3E7-3789-4267-A4E6-5A54D512ED57}" destId="{53FFD3E2-5086-4CDD-A8EC-2BDC46F08D0B}" srcOrd="8"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F6FC256-4FC5-4AB4-82B4-9050649AAE9C}" type="doc">
      <dgm:prSet loTypeId="urn:microsoft.com/office/officeart/2008/layout/HorizontalMultiLevelHierarchy" loCatId="hierarchy" qsTypeId="urn:microsoft.com/office/officeart/2005/8/quickstyle/simple1" qsCatId="simple" csTypeId="urn:microsoft.com/office/officeart/2005/8/colors/colorful3" csCatId="colorful" phldr="1"/>
      <dgm:spPr/>
      <dgm:t>
        <a:bodyPr/>
        <a:lstStyle/>
        <a:p>
          <a:endParaRPr lang="en-US"/>
        </a:p>
      </dgm:t>
    </dgm:pt>
    <dgm:pt modelId="{6C77A639-5FE9-4B2A-B388-81E7D69F9EF0}">
      <dgm:prSet phldrT="[Text]"/>
      <dgm:spPr/>
      <dgm:t>
        <a:bodyPr/>
        <a:lstStyle/>
        <a:p>
          <a:r>
            <a:rPr lang="en-US" dirty="0" smtClean="0">
              <a:latin typeface="Century Gothic" pitchFamily="34" charset="0"/>
            </a:rPr>
            <a:t>Technologies</a:t>
          </a:r>
          <a:endParaRPr lang="en-US" dirty="0">
            <a:latin typeface="Century Gothic" pitchFamily="34" charset="0"/>
          </a:endParaRPr>
        </a:p>
      </dgm:t>
    </dgm:pt>
    <dgm:pt modelId="{604B8584-2E72-41B0-8C2A-919DE9381B08}" type="parTrans" cxnId="{20B3A4A3-A3A7-4E33-81E3-56FC1AD94B14}">
      <dgm:prSet/>
      <dgm:spPr/>
      <dgm:t>
        <a:bodyPr/>
        <a:lstStyle/>
        <a:p>
          <a:endParaRPr lang="en-US"/>
        </a:p>
      </dgm:t>
    </dgm:pt>
    <dgm:pt modelId="{5736BF4B-6C98-40AC-8614-4B081E8C9397}" type="sibTrans" cxnId="{20B3A4A3-A3A7-4E33-81E3-56FC1AD94B14}">
      <dgm:prSet/>
      <dgm:spPr/>
      <dgm:t>
        <a:bodyPr/>
        <a:lstStyle/>
        <a:p>
          <a:endParaRPr lang="en-US"/>
        </a:p>
      </dgm:t>
    </dgm:pt>
    <dgm:pt modelId="{09BF09F6-2593-496B-AE9C-BE6D642E8419}">
      <dgm:prSet phldrT="[Text]"/>
      <dgm:spPr/>
      <dgm:t>
        <a:bodyPr/>
        <a:lstStyle/>
        <a:p>
          <a:r>
            <a:rPr lang="en-US" dirty="0" smtClean="0">
              <a:latin typeface="Century Gothic" pitchFamily="34" charset="0"/>
            </a:rPr>
            <a:t>QR code</a:t>
          </a:r>
          <a:endParaRPr lang="en-US" dirty="0">
            <a:latin typeface="Century Gothic" pitchFamily="34" charset="0"/>
          </a:endParaRPr>
        </a:p>
      </dgm:t>
    </dgm:pt>
    <dgm:pt modelId="{5D23E604-F44F-487E-9E13-B7BB67CCBC00}" type="sibTrans" cxnId="{70ADA2CE-2FBF-44EF-A63C-2BF2FBDD3B44}">
      <dgm:prSet/>
      <dgm:spPr/>
      <dgm:t>
        <a:bodyPr/>
        <a:lstStyle/>
        <a:p>
          <a:endParaRPr lang="en-US"/>
        </a:p>
      </dgm:t>
    </dgm:pt>
    <dgm:pt modelId="{F4762701-A44E-4885-8DDE-C854DDDA5595}" type="parTrans" cxnId="{70ADA2CE-2FBF-44EF-A63C-2BF2FBDD3B44}">
      <dgm:prSet/>
      <dgm:spPr/>
      <dgm:t>
        <a:bodyPr/>
        <a:lstStyle/>
        <a:p>
          <a:endParaRPr lang="en-US">
            <a:latin typeface="Century Gothic" pitchFamily="34" charset="0"/>
          </a:endParaRPr>
        </a:p>
      </dgm:t>
    </dgm:pt>
    <dgm:pt modelId="{879C4D33-6846-4051-9F28-032CEAA7FD20}">
      <dgm:prSet phldrT="[Text]"/>
      <dgm:spPr/>
      <dgm:t>
        <a:bodyPr/>
        <a:lstStyle/>
        <a:p>
          <a:r>
            <a:rPr lang="en-US" dirty="0" smtClean="0">
              <a:latin typeface="Century Gothic" pitchFamily="34" charset="0"/>
            </a:rPr>
            <a:t>Network</a:t>
          </a:r>
          <a:endParaRPr lang="en-US" dirty="0">
            <a:latin typeface="Century Gothic" pitchFamily="34" charset="0"/>
          </a:endParaRPr>
        </a:p>
      </dgm:t>
    </dgm:pt>
    <dgm:pt modelId="{8B0501D4-1AF1-4C5D-AF9A-D7AB3205EA36}" type="sibTrans" cxnId="{14AE0E3F-E160-498E-BCC1-35B554689BFB}">
      <dgm:prSet/>
      <dgm:spPr/>
      <dgm:t>
        <a:bodyPr/>
        <a:lstStyle/>
        <a:p>
          <a:endParaRPr lang="en-US"/>
        </a:p>
      </dgm:t>
    </dgm:pt>
    <dgm:pt modelId="{6DDAEB5C-CAED-4F93-8AF6-0F05F0CE3852}" type="parTrans" cxnId="{14AE0E3F-E160-498E-BCC1-35B554689BFB}">
      <dgm:prSet/>
      <dgm:spPr/>
      <dgm:t>
        <a:bodyPr/>
        <a:lstStyle/>
        <a:p>
          <a:endParaRPr lang="en-US">
            <a:latin typeface="Century Gothic" pitchFamily="34" charset="0"/>
          </a:endParaRPr>
        </a:p>
      </dgm:t>
    </dgm:pt>
    <dgm:pt modelId="{E6D0B83B-0565-4CA7-A641-8DC607528C39}">
      <dgm:prSet phldrT="[Text]"/>
      <dgm:spPr/>
      <dgm:t>
        <a:bodyPr/>
        <a:lstStyle/>
        <a:p>
          <a:r>
            <a:rPr lang="en-US" dirty="0" smtClean="0">
              <a:latin typeface="Century Gothic" pitchFamily="34" charset="0"/>
            </a:rPr>
            <a:t>QR Code</a:t>
          </a:r>
          <a:endParaRPr lang="en-US" dirty="0">
            <a:latin typeface="Century Gothic" pitchFamily="34" charset="0"/>
          </a:endParaRPr>
        </a:p>
      </dgm:t>
    </dgm:pt>
    <dgm:pt modelId="{9494B738-815D-4927-9502-A09CC5ED4E13}" type="sibTrans" cxnId="{C73C5393-A9F6-430A-A7FC-0B0CC56112F3}">
      <dgm:prSet/>
      <dgm:spPr/>
      <dgm:t>
        <a:bodyPr/>
        <a:lstStyle/>
        <a:p>
          <a:endParaRPr lang="en-US"/>
        </a:p>
      </dgm:t>
    </dgm:pt>
    <dgm:pt modelId="{E6F66547-CBAB-40ED-8A31-82F77A8CDE46}" type="parTrans" cxnId="{C73C5393-A9F6-430A-A7FC-0B0CC56112F3}">
      <dgm:prSet/>
      <dgm:spPr/>
      <dgm:t>
        <a:bodyPr/>
        <a:lstStyle/>
        <a:p>
          <a:endParaRPr lang="en-US">
            <a:latin typeface="Century Gothic" pitchFamily="34" charset="0"/>
          </a:endParaRPr>
        </a:p>
      </dgm:t>
    </dgm:pt>
    <dgm:pt modelId="{0469EB93-356D-4F5A-B8C7-4B34CEC83D36}">
      <dgm:prSet phldrT="[Text]"/>
      <dgm:spPr/>
      <dgm:t>
        <a:bodyPr/>
        <a:lstStyle/>
        <a:p>
          <a:r>
            <a:rPr lang="en-US" dirty="0" smtClean="0">
              <a:latin typeface="Century Gothic" pitchFamily="34" charset="0"/>
            </a:rPr>
            <a:t>NFC</a:t>
          </a:r>
          <a:endParaRPr lang="en-US" dirty="0">
            <a:latin typeface="Century Gothic" pitchFamily="34" charset="0"/>
          </a:endParaRPr>
        </a:p>
      </dgm:t>
    </dgm:pt>
    <dgm:pt modelId="{2C81BAD4-B816-471C-A35F-AA79636FAF2F}" type="sibTrans" cxnId="{2544D0FB-5CA7-44E9-B056-86FD16A50704}">
      <dgm:prSet/>
      <dgm:spPr/>
      <dgm:t>
        <a:bodyPr/>
        <a:lstStyle/>
        <a:p>
          <a:endParaRPr lang="en-US"/>
        </a:p>
      </dgm:t>
    </dgm:pt>
    <dgm:pt modelId="{AAAD2122-0D7F-49A4-BD18-3E3C2D19C11A}" type="parTrans" cxnId="{2544D0FB-5CA7-44E9-B056-86FD16A50704}">
      <dgm:prSet/>
      <dgm:spPr/>
      <dgm:t>
        <a:bodyPr/>
        <a:lstStyle/>
        <a:p>
          <a:endParaRPr lang="en-US">
            <a:latin typeface="Century Gothic" pitchFamily="34" charset="0"/>
          </a:endParaRPr>
        </a:p>
      </dgm:t>
    </dgm:pt>
    <dgm:pt modelId="{FA79C955-9F18-49DE-A9D4-6C28C7A322B2}">
      <dgm:prSet phldrT="[Text]"/>
      <dgm:spPr/>
      <dgm:t>
        <a:bodyPr/>
        <a:lstStyle/>
        <a:p>
          <a:r>
            <a:rPr lang="en-US" dirty="0" smtClean="0">
              <a:latin typeface="Century Gothic" pitchFamily="34" charset="0"/>
            </a:rPr>
            <a:t>NFC</a:t>
          </a:r>
          <a:endParaRPr lang="en-US" dirty="0">
            <a:latin typeface="Century Gothic" pitchFamily="34" charset="0"/>
          </a:endParaRPr>
        </a:p>
      </dgm:t>
    </dgm:pt>
    <dgm:pt modelId="{AD27EC39-1A49-4C61-9A8A-BA9A09F2E491}" type="sibTrans" cxnId="{6B690B7A-D5B1-4A4D-B19A-4AAC263D8EFF}">
      <dgm:prSet/>
      <dgm:spPr/>
      <dgm:t>
        <a:bodyPr/>
        <a:lstStyle/>
        <a:p>
          <a:endParaRPr lang="en-US"/>
        </a:p>
      </dgm:t>
    </dgm:pt>
    <dgm:pt modelId="{79968F2D-D56D-42C6-AD47-C47DE794EBC5}" type="parTrans" cxnId="{6B690B7A-D5B1-4A4D-B19A-4AAC263D8EFF}">
      <dgm:prSet/>
      <dgm:spPr/>
      <dgm:t>
        <a:bodyPr/>
        <a:lstStyle/>
        <a:p>
          <a:endParaRPr lang="en-US">
            <a:latin typeface="Century Gothic" pitchFamily="34" charset="0"/>
          </a:endParaRPr>
        </a:p>
      </dgm:t>
    </dgm:pt>
    <dgm:pt modelId="{ED0A6D90-0CEE-4977-9FB2-7BA1D82DF574}">
      <dgm:prSet phldrT="[Text]"/>
      <dgm:spPr/>
      <dgm:t>
        <a:bodyPr/>
        <a:lstStyle/>
        <a:p>
          <a:r>
            <a:rPr lang="en-US" dirty="0" smtClean="0">
              <a:latin typeface="Century Gothic" pitchFamily="34" charset="0"/>
            </a:rPr>
            <a:t>Network</a:t>
          </a:r>
          <a:endParaRPr lang="en-US" dirty="0">
            <a:latin typeface="Century Gothic" pitchFamily="34" charset="0"/>
          </a:endParaRPr>
        </a:p>
      </dgm:t>
    </dgm:pt>
    <dgm:pt modelId="{9C7F0232-AA52-4E37-9B9D-66936D50BE39}" type="sibTrans" cxnId="{8C44FF36-4C94-4AE9-8D2C-21102F98268D}">
      <dgm:prSet/>
      <dgm:spPr/>
      <dgm:t>
        <a:bodyPr/>
        <a:lstStyle/>
        <a:p>
          <a:endParaRPr lang="en-US"/>
        </a:p>
      </dgm:t>
    </dgm:pt>
    <dgm:pt modelId="{86562AD3-87BA-412A-A888-26B3E524E990}" type="parTrans" cxnId="{8C44FF36-4C94-4AE9-8D2C-21102F98268D}">
      <dgm:prSet/>
      <dgm:spPr/>
      <dgm:t>
        <a:bodyPr/>
        <a:lstStyle/>
        <a:p>
          <a:endParaRPr lang="en-US">
            <a:latin typeface="Century Gothic" pitchFamily="34" charset="0"/>
          </a:endParaRPr>
        </a:p>
      </dgm:t>
    </dgm:pt>
    <dgm:pt modelId="{BD8BF163-2B12-42AE-9E3D-B088E12BADCF}">
      <dgm:prSet phldrT="[Text]"/>
      <dgm:spPr/>
      <dgm:t>
        <a:bodyPr/>
        <a:lstStyle/>
        <a:p>
          <a:r>
            <a:rPr lang="en-US" dirty="0" smtClean="0">
              <a:latin typeface="Century Gothic" pitchFamily="34" charset="0"/>
            </a:rPr>
            <a:t>Network</a:t>
          </a:r>
          <a:endParaRPr lang="en-US" dirty="0">
            <a:latin typeface="Century Gothic" pitchFamily="34" charset="0"/>
          </a:endParaRPr>
        </a:p>
      </dgm:t>
    </dgm:pt>
    <dgm:pt modelId="{640A5C91-DB76-4664-ACB5-87E4358C6014}" type="sibTrans" cxnId="{D743A696-201D-4597-946F-4A7A91593879}">
      <dgm:prSet/>
      <dgm:spPr/>
      <dgm:t>
        <a:bodyPr/>
        <a:lstStyle/>
        <a:p>
          <a:endParaRPr lang="en-US"/>
        </a:p>
      </dgm:t>
    </dgm:pt>
    <dgm:pt modelId="{6C6AEF8F-C48E-4FB7-9B2D-AEC7D4944686}" type="parTrans" cxnId="{D743A696-201D-4597-946F-4A7A91593879}">
      <dgm:prSet/>
      <dgm:spPr/>
      <dgm:t>
        <a:bodyPr/>
        <a:lstStyle/>
        <a:p>
          <a:endParaRPr lang="en-US">
            <a:latin typeface="Century Gothic" pitchFamily="34" charset="0"/>
          </a:endParaRPr>
        </a:p>
      </dgm:t>
    </dgm:pt>
    <dgm:pt modelId="{5A89EB5E-3C0D-4A1D-B30B-B2CA79AF2DAD}" type="pres">
      <dgm:prSet presAssocID="{8F6FC256-4FC5-4AB4-82B4-9050649AAE9C}" presName="Name0" presStyleCnt="0">
        <dgm:presLayoutVars>
          <dgm:chPref val="1"/>
          <dgm:dir/>
          <dgm:animOne val="branch"/>
          <dgm:animLvl val="lvl"/>
          <dgm:resizeHandles val="exact"/>
        </dgm:presLayoutVars>
      </dgm:prSet>
      <dgm:spPr/>
      <dgm:t>
        <a:bodyPr/>
        <a:lstStyle/>
        <a:p>
          <a:endParaRPr lang="en-US"/>
        </a:p>
      </dgm:t>
    </dgm:pt>
    <dgm:pt modelId="{CD30373A-CD52-4FEC-A35D-F702F43B5A6B}" type="pres">
      <dgm:prSet presAssocID="{6C77A639-5FE9-4B2A-B388-81E7D69F9EF0}" presName="root1" presStyleCnt="0"/>
      <dgm:spPr/>
    </dgm:pt>
    <dgm:pt modelId="{F6C0A421-B655-4D10-93BB-1D3552E5F467}" type="pres">
      <dgm:prSet presAssocID="{6C77A639-5FE9-4B2A-B388-81E7D69F9EF0}" presName="LevelOneTextNode" presStyleLbl="node0" presStyleIdx="0" presStyleCnt="1">
        <dgm:presLayoutVars>
          <dgm:chPref val="3"/>
        </dgm:presLayoutVars>
      </dgm:prSet>
      <dgm:spPr/>
      <dgm:t>
        <a:bodyPr/>
        <a:lstStyle/>
        <a:p>
          <a:endParaRPr lang="en-US"/>
        </a:p>
      </dgm:t>
    </dgm:pt>
    <dgm:pt modelId="{F6E0DB69-0BE4-4689-B4B1-50FDB6994B0E}" type="pres">
      <dgm:prSet presAssocID="{6C77A639-5FE9-4B2A-B388-81E7D69F9EF0}" presName="level2hierChild" presStyleCnt="0"/>
      <dgm:spPr/>
    </dgm:pt>
    <dgm:pt modelId="{A10339B4-E36D-4860-8E62-31B55ED28F2E}" type="pres">
      <dgm:prSet presAssocID="{6C6AEF8F-C48E-4FB7-9B2D-AEC7D4944686}" presName="conn2-1" presStyleLbl="parChTrans1D2" presStyleIdx="0" presStyleCnt="7"/>
      <dgm:spPr/>
      <dgm:t>
        <a:bodyPr/>
        <a:lstStyle/>
        <a:p>
          <a:endParaRPr lang="en-US"/>
        </a:p>
      </dgm:t>
    </dgm:pt>
    <dgm:pt modelId="{BC57B2FD-DEFF-405C-95B0-1C291D29D81D}" type="pres">
      <dgm:prSet presAssocID="{6C6AEF8F-C48E-4FB7-9B2D-AEC7D4944686}" presName="connTx" presStyleLbl="parChTrans1D2" presStyleIdx="0" presStyleCnt="7"/>
      <dgm:spPr/>
      <dgm:t>
        <a:bodyPr/>
        <a:lstStyle/>
        <a:p>
          <a:endParaRPr lang="en-US"/>
        </a:p>
      </dgm:t>
    </dgm:pt>
    <dgm:pt modelId="{B8938CC9-610D-433C-9F14-91F8AA82820F}" type="pres">
      <dgm:prSet presAssocID="{BD8BF163-2B12-42AE-9E3D-B088E12BADCF}" presName="root2" presStyleCnt="0"/>
      <dgm:spPr/>
    </dgm:pt>
    <dgm:pt modelId="{F6E95152-B3CF-43D5-97F3-CE70AA32E865}" type="pres">
      <dgm:prSet presAssocID="{BD8BF163-2B12-42AE-9E3D-B088E12BADCF}" presName="LevelTwoTextNode" presStyleLbl="node2" presStyleIdx="0" presStyleCnt="7">
        <dgm:presLayoutVars>
          <dgm:chPref val="3"/>
        </dgm:presLayoutVars>
      </dgm:prSet>
      <dgm:spPr/>
      <dgm:t>
        <a:bodyPr/>
        <a:lstStyle/>
        <a:p>
          <a:endParaRPr lang="en-US"/>
        </a:p>
      </dgm:t>
    </dgm:pt>
    <dgm:pt modelId="{C424F287-D49E-42D0-BAAD-F1FD7BC21BB6}" type="pres">
      <dgm:prSet presAssocID="{BD8BF163-2B12-42AE-9E3D-B088E12BADCF}" presName="level3hierChild" presStyleCnt="0"/>
      <dgm:spPr/>
    </dgm:pt>
    <dgm:pt modelId="{738F229F-E0A7-4350-B514-CFCB5D3A649B}" type="pres">
      <dgm:prSet presAssocID="{86562AD3-87BA-412A-A888-26B3E524E990}" presName="conn2-1" presStyleLbl="parChTrans1D2" presStyleIdx="1" presStyleCnt="7"/>
      <dgm:spPr/>
      <dgm:t>
        <a:bodyPr/>
        <a:lstStyle/>
        <a:p>
          <a:endParaRPr lang="en-US"/>
        </a:p>
      </dgm:t>
    </dgm:pt>
    <dgm:pt modelId="{483FB6B8-0FC0-47F6-839C-70BB54D73D55}" type="pres">
      <dgm:prSet presAssocID="{86562AD3-87BA-412A-A888-26B3E524E990}" presName="connTx" presStyleLbl="parChTrans1D2" presStyleIdx="1" presStyleCnt="7"/>
      <dgm:spPr/>
      <dgm:t>
        <a:bodyPr/>
        <a:lstStyle/>
        <a:p>
          <a:endParaRPr lang="en-US"/>
        </a:p>
      </dgm:t>
    </dgm:pt>
    <dgm:pt modelId="{67BE6926-BA80-467D-A1A2-0E217432C598}" type="pres">
      <dgm:prSet presAssocID="{ED0A6D90-0CEE-4977-9FB2-7BA1D82DF574}" presName="root2" presStyleCnt="0"/>
      <dgm:spPr/>
    </dgm:pt>
    <dgm:pt modelId="{080015CE-1B33-4767-AB4C-8A66EB77DD35}" type="pres">
      <dgm:prSet presAssocID="{ED0A6D90-0CEE-4977-9FB2-7BA1D82DF574}" presName="LevelTwoTextNode" presStyleLbl="node2" presStyleIdx="1" presStyleCnt="7">
        <dgm:presLayoutVars>
          <dgm:chPref val="3"/>
        </dgm:presLayoutVars>
      </dgm:prSet>
      <dgm:spPr/>
      <dgm:t>
        <a:bodyPr/>
        <a:lstStyle/>
        <a:p>
          <a:endParaRPr lang="en-US"/>
        </a:p>
      </dgm:t>
    </dgm:pt>
    <dgm:pt modelId="{2B10F8D2-C892-4C55-A009-A34EE9F6536B}" type="pres">
      <dgm:prSet presAssocID="{ED0A6D90-0CEE-4977-9FB2-7BA1D82DF574}" presName="level3hierChild" presStyleCnt="0"/>
      <dgm:spPr/>
    </dgm:pt>
    <dgm:pt modelId="{717C8879-E174-4766-9698-1C28840086F2}" type="pres">
      <dgm:prSet presAssocID="{79968F2D-D56D-42C6-AD47-C47DE794EBC5}" presName="conn2-1" presStyleLbl="parChTrans1D2" presStyleIdx="2" presStyleCnt="7"/>
      <dgm:spPr/>
      <dgm:t>
        <a:bodyPr/>
        <a:lstStyle/>
        <a:p>
          <a:endParaRPr lang="en-US"/>
        </a:p>
      </dgm:t>
    </dgm:pt>
    <dgm:pt modelId="{23C3B347-625C-4BD7-A058-56E39057AE9C}" type="pres">
      <dgm:prSet presAssocID="{79968F2D-D56D-42C6-AD47-C47DE794EBC5}" presName="connTx" presStyleLbl="parChTrans1D2" presStyleIdx="2" presStyleCnt="7"/>
      <dgm:spPr/>
      <dgm:t>
        <a:bodyPr/>
        <a:lstStyle/>
        <a:p>
          <a:endParaRPr lang="en-US"/>
        </a:p>
      </dgm:t>
    </dgm:pt>
    <dgm:pt modelId="{6AF0A9DF-4296-4BF3-9A70-4449BC71EF12}" type="pres">
      <dgm:prSet presAssocID="{FA79C955-9F18-49DE-A9D4-6C28C7A322B2}" presName="root2" presStyleCnt="0"/>
      <dgm:spPr/>
    </dgm:pt>
    <dgm:pt modelId="{A08CE410-CA78-48F7-8D78-464FDA673671}" type="pres">
      <dgm:prSet presAssocID="{FA79C955-9F18-49DE-A9D4-6C28C7A322B2}" presName="LevelTwoTextNode" presStyleLbl="node2" presStyleIdx="2" presStyleCnt="7">
        <dgm:presLayoutVars>
          <dgm:chPref val="3"/>
        </dgm:presLayoutVars>
      </dgm:prSet>
      <dgm:spPr/>
      <dgm:t>
        <a:bodyPr/>
        <a:lstStyle/>
        <a:p>
          <a:endParaRPr lang="en-US"/>
        </a:p>
      </dgm:t>
    </dgm:pt>
    <dgm:pt modelId="{B3AA1B79-1339-411C-8783-9C6F4FEE473B}" type="pres">
      <dgm:prSet presAssocID="{FA79C955-9F18-49DE-A9D4-6C28C7A322B2}" presName="level3hierChild" presStyleCnt="0"/>
      <dgm:spPr/>
    </dgm:pt>
    <dgm:pt modelId="{BB7E5843-540D-4D77-8F99-9CFB1082D02D}" type="pres">
      <dgm:prSet presAssocID="{AAAD2122-0D7F-49A4-BD18-3E3C2D19C11A}" presName="conn2-1" presStyleLbl="parChTrans1D2" presStyleIdx="3" presStyleCnt="7"/>
      <dgm:spPr/>
      <dgm:t>
        <a:bodyPr/>
        <a:lstStyle/>
        <a:p>
          <a:endParaRPr lang="en-US"/>
        </a:p>
      </dgm:t>
    </dgm:pt>
    <dgm:pt modelId="{0775CAE0-9428-45DA-BD9C-4DE19DDA0433}" type="pres">
      <dgm:prSet presAssocID="{AAAD2122-0D7F-49A4-BD18-3E3C2D19C11A}" presName="connTx" presStyleLbl="parChTrans1D2" presStyleIdx="3" presStyleCnt="7"/>
      <dgm:spPr/>
      <dgm:t>
        <a:bodyPr/>
        <a:lstStyle/>
        <a:p>
          <a:endParaRPr lang="en-US"/>
        </a:p>
      </dgm:t>
    </dgm:pt>
    <dgm:pt modelId="{F729E0A7-91E0-46B0-9588-29066370EB87}" type="pres">
      <dgm:prSet presAssocID="{0469EB93-356D-4F5A-B8C7-4B34CEC83D36}" presName="root2" presStyleCnt="0"/>
      <dgm:spPr/>
    </dgm:pt>
    <dgm:pt modelId="{39C516DD-899D-49E7-9C8A-1C7ED29AE3BC}" type="pres">
      <dgm:prSet presAssocID="{0469EB93-356D-4F5A-B8C7-4B34CEC83D36}" presName="LevelTwoTextNode" presStyleLbl="node2" presStyleIdx="3" presStyleCnt="7">
        <dgm:presLayoutVars>
          <dgm:chPref val="3"/>
        </dgm:presLayoutVars>
      </dgm:prSet>
      <dgm:spPr/>
      <dgm:t>
        <a:bodyPr/>
        <a:lstStyle/>
        <a:p>
          <a:endParaRPr lang="en-US"/>
        </a:p>
      </dgm:t>
    </dgm:pt>
    <dgm:pt modelId="{C8EAEF22-B747-4B3F-8BF3-9D00F91B7A6F}" type="pres">
      <dgm:prSet presAssocID="{0469EB93-356D-4F5A-B8C7-4B34CEC83D36}" presName="level3hierChild" presStyleCnt="0"/>
      <dgm:spPr/>
    </dgm:pt>
    <dgm:pt modelId="{27EAF2D4-0327-4025-9157-724C3DD7DA3B}" type="pres">
      <dgm:prSet presAssocID="{E6F66547-CBAB-40ED-8A31-82F77A8CDE46}" presName="conn2-1" presStyleLbl="parChTrans1D2" presStyleIdx="4" presStyleCnt="7"/>
      <dgm:spPr/>
      <dgm:t>
        <a:bodyPr/>
        <a:lstStyle/>
        <a:p>
          <a:endParaRPr lang="en-US"/>
        </a:p>
      </dgm:t>
    </dgm:pt>
    <dgm:pt modelId="{839ED249-E660-4938-BBF8-4BF6E5FE903E}" type="pres">
      <dgm:prSet presAssocID="{E6F66547-CBAB-40ED-8A31-82F77A8CDE46}" presName="connTx" presStyleLbl="parChTrans1D2" presStyleIdx="4" presStyleCnt="7"/>
      <dgm:spPr/>
      <dgm:t>
        <a:bodyPr/>
        <a:lstStyle/>
        <a:p>
          <a:endParaRPr lang="en-US"/>
        </a:p>
      </dgm:t>
    </dgm:pt>
    <dgm:pt modelId="{853F72C4-9194-4AA9-ACA1-9BD67A95A36F}" type="pres">
      <dgm:prSet presAssocID="{E6D0B83B-0565-4CA7-A641-8DC607528C39}" presName="root2" presStyleCnt="0"/>
      <dgm:spPr/>
    </dgm:pt>
    <dgm:pt modelId="{AF476B40-2612-40D9-A9C8-50311E11EDD0}" type="pres">
      <dgm:prSet presAssocID="{E6D0B83B-0565-4CA7-A641-8DC607528C39}" presName="LevelTwoTextNode" presStyleLbl="node2" presStyleIdx="4" presStyleCnt="7">
        <dgm:presLayoutVars>
          <dgm:chPref val="3"/>
        </dgm:presLayoutVars>
      </dgm:prSet>
      <dgm:spPr/>
      <dgm:t>
        <a:bodyPr/>
        <a:lstStyle/>
        <a:p>
          <a:endParaRPr lang="en-US"/>
        </a:p>
      </dgm:t>
    </dgm:pt>
    <dgm:pt modelId="{2FAF894F-1D9E-4F6D-B22D-F7E49173FFDB}" type="pres">
      <dgm:prSet presAssocID="{E6D0B83B-0565-4CA7-A641-8DC607528C39}" presName="level3hierChild" presStyleCnt="0"/>
      <dgm:spPr/>
    </dgm:pt>
    <dgm:pt modelId="{F1229ED9-FA87-45B9-AFFB-CC0338783CA3}" type="pres">
      <dgm:prSet presAssocID="{6DDAEB5C-CAED-4F93-8AF6-0F05F0CE3852}" presName="conn2-1" presStyleLbl="parChTrans1D2" presStyleIdx="5" presStyleCnt="7"/>
      <dgm:spPr/>
      <dgm:t>
        <a:bodyPr/>
        <a:lstStyle/>
        <a:p>
          <a:endParaRPr lang="en-US"/>
        </a:p>
      </dgm:t>
    </dgm:pt>
    <dgm:pt modelId="{4478B315-317A-449F-AE66-4878E52A6879}" type="pres">
      <dgm:prSet presAssocID="{6DDAEB5C-CAED-4F93-8AF6-0F05F0CE3852}" presName="connTx" presStyleLbl="parChTrans1D2" presStyleIdx="5" presStyleCnt="7"/>
      <dgm:spPr/>
      <dgm:t>
        <a:bodyPr/>
        <a:lstStyle/>
        <a:p>
          <a:endParaRPr lang="en-US"/>
        </a:p>
      </dgm:t>
    </dgm:pt>
    <dgm:pt modelId="{BB2A8DCF-CDE6-4A09-8F3F-0FD6156CE0ED}" type="pres">
      <dgm:prSet presAssocID="{879C4D33-6846-4051-9F28-032CEAA7FD20}" presName="root2" presStyleCnt="0"/>
      <dgm:spPr/>
    </dgm:pt>
    <dgm:pt modelId="{7D0A73D2-ABD5-4D3A-AFCB-584C7C51D555}" type="pres">
      <dgm:prSet presAssocID="{879C4D33-6846-4051-9F28-032CEAA7FD20}" presName="LevelTwoTextNode" presStyleLbl="node2" presStyleIdx="5" presStyleCnt="7">
        <dgm:presLayoutVars>
          <dgm:chPref val="3"/>
        </dgm:presLayoutVars>
      </dgm:prSet>
      <dgm:spPr/>
      <dgm:t>
        <a:bodyPr/>
        <a:lstStyle/>
        <a:p>
          <a:endParaRPr lang="en-US"/>
        </a:p>
      </dgm:t>
    </dgm:pt>
    <dgm:pt modelId="{A94CA085-9B01-4ABA-989F-CA9035DF5FD6}" type="pres">
      <dgm:prSet presAssocID="{879C4D33-6846-4051-9F28-032CEAA7FD20}" presName="level3hierChild" presStyleCnt="0"/>
      <dgm:spPr/>
    </dgm:pt>
    <dgm:pt modelId="{32B9D37D-98AB-4AEC-8173-A0EA1ADC9924}" type="pres">
      <dgm:prSet presAssocID="{F4762701-A44E-4885-8DDE-C854DDDA5595}" presName="conn2-1" presStyleLbl="parChTrans1D2" presStyleIdx="6" presStyleCnt="7"/>
      <dgm:spPr/>
      <dgm:t>
        <a:bodyPr/>
        <a:lstStyle/>
        <a:p>
          <a:endParaRPr lang="en-US"/>
        </a:p>
      </dgm:t>
    </dgm:pt>
    <dgm:pt modelId="{DDE6CB14-EC49-4799-B547-395EF7EF6103}" type="pres">
      <dgm:prSet presAssocID="{F4762701-A44E-4885-8DDE-C854DDDA5595}" presName="connTx" presStyleLbl="parChTrans1D2" presStyleIdx="6" presStyleCnt="7"/>
      <dgm:spPr/>
      <dgm:t>
        <a:bodyPr/>
        <a:lstStyle/>
        <a:p>
          <a:endParaRPr lang="en-US"/>
        </a:p>
      </dgm:t>
    </dgm:pt>
    <dgm:pt modelId="{6147321B-B0B0-4AF7-BB55-EED677C3A89C}" type="pres">
      <dgm:prSet presAssocID="{09BF09F6-2593-496B-AE9C-BE6D642E8419}" presName="root2" presStyleCnt="0"/>
      <dgm:spPr/>
    </dgm:pt>
    <dgm:pt modelId="{238EF73E-1BC9-41A0-8527-220213DDE473}" type="pres">
      <dgm:prSet presAssocID="{09BF09F6-2593-496B-AE9C-BE6D642E8419}" presName="LevelTwoTextNode" presStyleLbl="node2" presStyleIdx="6" presStyleCnt="7">
        <dgm:presLayoutVars>
          <dgm:chPref val="3"/>
        </dgm:presLayoutVars>
      </dgm:prSet>
      <dgm:spPr/>
      <dgm:t>
        <a:bodyPr/>
        <a:lstStyle/>
        <a:p>
          <a:endParaRPr lang="en-US"/>
        </a:p>
      </dgm:t>
    </dgm:pt>
    <dgm:pt modelId="{0526E0C6-4F7E-4FEE-97AA-10C01722091C}" type="pres">
      <dgm:prSet presAssocID="{09BF09F6-2593-496B-AE9C-BE6D642E8419}" presName="level3hierChild" presStyleCnt="0"/>
      <dgm:spPr/>
    </dgm:pt>
  </dgm:ptLst>
  <dgm:cxnLst>
    <dgm:cxn modelId="{79DC0D86-274B-4629-AB38-8AF88EDA835A}" type="presOf" srcId="{79968F2D-D56D-42C6-AD47-C47DE794EBC5}" destId="{23C3B347-625C-4BD7-A058-56E39057AE9C}" srcOrd="1" destOrd="0" presId="urn:microsoft.com/office/officeart/2008/layout/HorizontalMultiLevelHierarchy"/>
    <dgm:cxn modelId="{20B3A4A3-A3A7-4E33-81E3-56FC1AD94B14}" srcId="{8F6FC256-4FC5-4AB4-82B4-9050649AAE9C}" destId="{6C77A639-5FE9-4B2A-B388-81E7D69F9EF0}" srcOrd="0" destOrd="0" parTransId="{604B8584-2E72-41B0-8C2A-919DE9381B08}" sibTransId="{5736BF4B-6C98-40AC-8614-4B081E8C9397}"/>
    <dgm:cxn modelId="{4768ED8B-E0F6-4A22-9D7D-EFFA32C35CD5}" type="presOf" srcId="{8F6FC256-4FC5-4AB4-82B4-9050649AAE9C}" destId="{5A89EB5E-3C0D-4A1D-B30B-B2CA79AF2DAD}" srcOrd="0" destOrd="0" presId="urn:microsoft.com/office/officeart/2008/layout/HorizontalMultiLevelHierarchy"/>
    <dgm:cxn modelId="{E6671A88-0710-450C-A0A3-7E39B2F24B66}" type="presOf" srcId="{0469EB93-356D-4F5A-B8C7-4B34CEC83D36}" destId="{39C516DD-899D-49E7-9C8A-1C7ED29AE3BC}" srcOrd="0" destOrd="0" presId="urn:microsoft.com/office/officeart/2008/layout/HorizontalMultiLevelHierarchy"/>
    <dgm:cxn modelId="{E8D9E317-A004-4D90-A0E5-0C0761820BA2}" type="presOf" srcId="{86562AD3-87BA-412A-A888-26B3E524E990}" destId="{738F229F-E0A7-4350-B514-CFCB5D3A649B}" srcOrd="0" destOrd="0" presId="urn:microsoft.com/office/officeart/2008/layout/HorizontalMultiLevelHierarchy"/>
    <dgm:cxn modelId="{8C44FF36-4C94-4AE9-8D2C-21102F98268D}" srcId="{6C77A639-5FE9-4B2A-B388-81E7D69F9EF0}" destId="{ED0A6D90-0CEE-4977-9FB2-7BA1D82DF574}" srcOrd="1" destOrd="0" parTransId="{86562AD3-87BA-412A-A888-26B3E524E990}" sibTransId="{9C7F0232-AA52-4E37-9B9D-66936D50BE39}"/>
    <dgm:cxn modelId="{919959F7-F5F3-4F61-A54C-7762A95E3997}" type="presOf" srcId="{79968F2D-D56D-42C6-AD47-C47DE794EBC5}" destId="{717C8879-E174-4766-9698-1C28840086F2}" srcOrd="0" destOrd="0" presId="urn:microsoft.com/office/officeart/2008/layout/HorizontalMultiLevelHierarchy"/>
    <dgm:cxn modelId="{2544D0FB-5CA7-44E9-B056-86FD16A50704}" srcId="{6C77A639-5FE9-4B2A-B388-81E7D69F9EF0}" destId="{0469EB93-356D-4F5A-B8C7-4B34CEC83D36}" srcOrd="3" destOrd="0" parTransId="{AAAD2122-0D7F-49A4-BD18-3E3C2D19C11A}" sibTransId="{2C81BAD4-B816-471C-A35F-AA79636FAF2F}"/>
    <dgm:cxn modelId="{1817617B-0456-4B17-BCD9-7AF1AE857C2B}" type="presOf" srcId="{879C4D33-6846-4051-9F28-032CEAA7FD20}" destId="{7D0A73D2-ABD5-4D3A-AFCB-584C7C51D555}" srcOrd="0" destOrd="0" presId="urn:microsoft.com/office/officeart/2008/layout/HorizontalMultiLevelHierarchy"/>
    <dgm:cxn modelId="{2DC3D243-5A63-4B80-8673-17CE42CE90FE}" type="presOf" srcId="{6C77A639-5FE9-4B2A-B388-81E7D69F9EF0}" destId="{F6C0A421-B655-4D10-93BB-1D3552E5F467}" srcOrd="0" destOrd="0" presId="urn:microsoft.com/office/officeart/2008/layout/HorizontalMultiLevelHierarchy"/>
    <dgm:cxn modelId="{DCE192EE-AD1A-495A-946E-4A54180BD160}" type="presOf" srcId="{86562AD3-87BA-412A-A888-26B3E524E990}" destId="{483FB6B8-0FC0-47F6-839C-70BB54D73D55}" srcOrd="1" destOrd="0" presId="urn:microsoft.com/office/officeart/2008/layout/HorizontalMultiLevelHierarchy"/>
    <dgm:cxn modelId="{41B202FA-76DB-4E29-A990-02A9CE4E6E4A}" type="presOf" srcId="{6C6AEF8F-C48E-4FB7-9B2D-AEC7D4944686}" destId="{BC57B2FD-DEFF-405C-95B0-1C291D29D81D}" srcOrd="1" destOrd="0" presId="urn:microsoft.com/office/officeart/2008/layout/HorizontalMultiLevelHierarchy"/>
    <dgm:cxn modelId="{B21424FA-BAB0-4527-80BE-6A918BF05583}" type="presOf" srcId="{FA79C955-9F18-49DE-A9D4-6C28C7A322B2}" destId="{A08CE410-CA78-48F7-8D78-464FDA673671}" srcOrd="0" destOrd="0" presId="urn:microsoft.com/office/officeart/2008/layout/HorizontalMultiLevelHierarchy"/>
    <dgm:cxn modelId="{6BC01EFC-BC34-4C8D-9F35-DA28BBE7E4B9}" type="presOf" srcId="{09BF09F6-2593-496B-AE9C-BE6D642E8419}" destId="{238EF73E-1BC9-41A0-8527-220213DDE473}" srcOrd="0" destOrd="0" presId="urn:microsoft.com/office/officeart/2008/layout/HorizontalMultiLevelHierarchy"/>
    <dgm:cxn modelId="{6B690B7A-D5B1-4A4D-B19A-4AAC263D8EFF}" srcId="{6C77A639-5FE9-4B2A-B388-81E7D69F9EF0}" destId="{FA79C955-9F18-49DE-A9D4-6C28C7A322B2}" srcOrd="2" destOrd="0" parTransId="{79968F2D-D56D-42C6-AD47-C47DE794EBC5}" sibTransId="{AD27EC39-1A49-4C61-9A8A-BA9A09F2E491}"/>
    <dgm:cxn modelId="{586090E3-5037-4FFC-8C8D-01045DEF90DA}" type="presOf" srcId="{6C6AEF8F-C48E-4FB7-9B2D-AEC7D4944686}" destId="{A10339B4-E36D-4860-8E62-31B55ED28F2E}" srcOrd="0" destOrd="0" presId="urn:microsoft.com/office/officeart/2008/layout/HorizontalMultiLevelHierarchy"/>
    <dgm:cxn modelId="{D743A696-201D-4597-946F-4A7A91593879}" srcId="{6C77A639-5FE9-4B2A-B388-81E7D69F9EF0}" destId="{BD8BF163-2B12-42AE-9E3D-B088E12BADCF}" srcOrd="0" destOrd="0" parTransId="{6C6AEF8F-C48E-4FB7-9B2D-AEC7D4944686}" sibTransId="{640A5C91-DB76-4664-ACB5-87E4358C6014}"/>
    <dgm:cxn modelId="{CB521A01-D641-4B30-A149-2048D1B47705}" type="presOf" srcId="{E6F66547-CBAB-40ED-8A31-82F77A8CDE46}" destId="{839ED249-E660-4938-BBF8-4BF6E5FE903E}" srcOrd="1" destOrd="0" presId="urn:microsoft.com/office/officeart/2008/layout/HorizontalMultiLevelHierarchy"/>
    <dgm:cxn modelId="{03D33AD9-3D0B-40C0-844A-157E7DA57EC7}" type="presOf" srcId="{E6D0B83B-0565-4CA7-A641-8DC607528C39}" destId="{AF476B40-2612-40D9-A9C8-50311E11EDD0}" srcOrd="0" destOrd="0" presId="urn:microsoft.com/office/officeart/2008/layout/HorizontalMultiLevelHierarchy"/>
    <dgm:cxn modelId="{F5823631-7C98-429B-8DAD-E6EE9D725B8C}" type="presOf" srcId="{AAAD2122-0D7F-49A4-BD18-3E3C2D19C11A}" destId="{BB7E5843-540D-4D77-8F99-9CFB1082D02D}" srcOrd="0" destOrd="0" presId="urn:microsoft.com/office/officeart/2008/layout/HorizontalMultiLevelHierarchy"/>
    <dgm:cxn modelId="{D4359795-3747-42AF-940A-6273FA2CB5B6}" type="presOf" srcId="{6DDAEB5C-CAED-4F93-8AF6-0F05F0CE3852}" destId="{F1229ED9-FA87-45B9-AFFB-CC0338783CA3}" srcOrd="0" destOrd="0" presId="urn:microsoft.com/office/officeart/2008/layout/HorizontalMultiLevelHierarchy"/>
    <dgm:cxn modelId="{330824AF-0767-4CAA-BECC-B1F3E7F591EE}" type="presOf" srcId="{BD8BF163-2B12-42AE-9E3D-B088E12BADCF}" destId="{F6E95152-B3CF-43D5-97F3-CE70AA32E865}" srcOrd="0" destOrd="0" presId="urn:microsoft.com/office/officeart/2008/layout/HorizontalMultiLevelHierarchy"/>
    <dgm:cxn modelId="{70ADA2CE-2FBF-44EF-A63C-2BF2FBDD3B44}" srcId="{6C77A639-5FE9-4B2A-B388-81E7D69F9EF0}" destId="{09BF09F6-2593-496B-AE9C-BE6D642E8419}" srcOrd="6" destOrd="0" parTransId="{F4762701-A44E-4885-8DDE-C854DDDA5595}" sibTransId="{5D23E604-F44F-487E-9E13-B7BB67CCBC00}"/>
    <dgm:cxn modelId="{CE5BC314-B7E6-44F5-9911-5E00424020EF}" type="presOf" srcId="{E6F66547-CBAB-40ED-8A31-82F77A8CDE46}" destId="{27EAF2D4-0327-4025-9157-724C3DD7DA3B}" srcOrd="0" destOrd="0" presId="urn:microsoft.com/office/officeart/2008/layout/HorizontalMultiLevelHierarchy"/>
    <dgm:cxn modelId="{388B6387-ACF6-4F0D-9073-03EB94954915}" type="presOf" srcId="{AAAD2122-0D7F-49A4-BD18-3E3C2D19C11A}" destId="{0775CAE0-9428-45DA-BD9C-4DE19DDA0433}" srcOrd="1" destOrd="0" presId="urn:microsoft.com/office/officeart/2008/layout/HorizontalMultiLevelHierarchy"/>
    <dgm:cxn modelId="{281B64D4-2668-4616-8A41-39D27A37FDA9}" type="presOf" srcId="{ED0A6D90-0CEE-4977-9FB2-7BA1D82DF574}" destId="{080015CE-1B33-4767-AB4C-8A66EB77DD35}" srcOrd="0" destOrd="0" presId="urn:microsoft.com/office/officeart/2008/layout/HorizontalMultiLevelHierarchy"/>
    <dgm:cxn modelId="{03051851-5758-4DFC-8882-31D502C63798}" type="presOf" srcId="{F4762701-A44E-4885-8DDE-C854DDDA5595}" destId="{DDE6CB14-EC49-4799-B547-395EF7EF6103}" srcOrd="1" destOrd="0" presId="urn:microsoft.com/office/officeart/2008/layout/HorizontalMultiLevelHierarchy"/>
    <dgm:cxn modelId="{3F24F6CA-CC0E-4D77-8463-D4D332A1585C}" type="presOf" srcId="{F4762701-A44E-4885-8DDE-C854DDDA5595}" destId="{32B9D37D-98AB-4AEC-8173-A0EA1ADC9924}" srcOrd="0" destOrd="0" presId="urn:microsoft.com/office/officeart/2008/layout/HorizontalMultiLevelHierarchy"/>
    <dgm:cxn modelId="{14AE0E3F-E160-498E-BCC1-35B554689BFB}" srcId="{6C77A639-5FE9-4B2A-B388-81E7D69F9EF0}" destId="{879C4D33-6846-4051-9F28-032CEAA7FD20}" srcOrd="5" destOrd="0" parTransId="{6DDAEB5C-CAED-4F93-8AF6-0F05F0CE3852}" sibTransId="{8B0501D4-1AF1-4C5D-AF9A-D7AB3205EA36}"/>
    <dgm:cxn modelId="{C73C5393-A9F6-430A-A7FC-0B0CC56112F3}" srcId="{6C77A639-5FE9-4B2A-B388-81E7D69F9EF0}" destId="{E6D0B83B-0565-4CA7-A641-8DC607528C39}" srcOrd="4" destOrd="0" parTransId="{E6F66547-CBAB-40ED-8A31-82F77A8CDE46}" sibTransId="{9494B738-815D-4927-9502-A09CC5ED4E13}"/>
    <dgm:cxn modelId="{B0B8B1B6-1B15-41D1-A6EB-69E28A3AF8D0}" type="presOf" srcId="{6DDAEB5C-CAED-4F93-8AF6-0F05F0CE3852}" destId="{4478B315-317A-449F-AE66-4878E52A6879}" srcOrd="1" destOrd="0" presId="urn:microsoft.com/office/officeart/2008/layout/HorizontalMultiLevelHierarchy"/>
    <dgm:cxn modelId="{876E7EBE-69D2-4500-A22D-DF3087A505B1}" type="presParOf" srcId="{5A89EB5E-3C0D-4A1D-B30B-B2CA79AF2DAD}" destId="{CD30373A-CD52-4FEC-A35D-F702F43B5A6B}" srcOrd="0" destOrd="0" presId="urn:microsoft.com/office/officeart/2008/layout/HorizontalMultiLevelHierarchy"/>
    <dgm:cxn modelId="{4733849F-9012-4E25-A7D8-EF7FA4349A6A}" type="presParOf" srcId="{CD30373A-CD52-4FEC-A35D-F702F43B5A6B}" destId="{F6C0A421-B655-4D10-93BB-1D3552E5F467}" srcOrd="0" destOrd="0" presId="urn:microsoft.com/office/officeart/2008/layout/HorizontalMultiLevelHierarchy"/>
    <dgm:cxn modelId="{DCE0D1B6-102C-4D0E-B9C4-4D81AC052184}" type="presParOf" srcId="{CD30373A-CD52-4FEC-A35D-F702F43B5A6B}" destId="{F6E0DB69-0BE4-4689-B4B1-50FDB6994B0E}" srcOrd="1" destOrd="0" presId="urn:microsoft.com/office/officeart/2008/layout/HorizontalMultiLevelHierarchy"/>
    <dgm:cxn modelId="{8D08ABFE-0C53-4ED8-A714-1906B52AABC4}" type="presParOf" srcId="{F6E0DB69-0BE4-4689-B4B1-50FDB6994B0E}" destId="{A10339B4-E36D-4860-8E62-31B55ED28F2E}" srcOrd="0" destOrd="0" presId="urn:microsoft.com/office/officeart/2008/layout/HorizontalMultiLevelHierarchy"/>
    <dgm:cxn modelId="{4FB52A4C-0375-4ACF-9E61-BE74B891A466}" type="presParOf" srcId="{A10339B4-E36D-4860-8E62-31B55ED28F2E}" destId="{BC57B2FD-DEFF-405C-95B0-1C291D29D81D}" srcOrd="0" destOrd="0" presId="urn:microsoft.com/office/officeart/2008/layout/HorizontalMultiLevelHierarchy"/>
    <dgm:cxn modelId="{6E24EF7C-0758-4165-B51F-32553C7A707F}" type="presParOf" srcId="{F6E0DB69-0BE4-4689-B4B1-50FDB6994B0E}" destId="{B8938CC9-610D-433C-9F14-91F8AA82820F}" srcOrd="1" destOrd="0" presId="urn:microsoft.com/office/officeart/2008/layout/HorizontalMultiLevelHierarchy"/>
    <dgm:cxn modelId="{499B8883-4A7A-4706-BE46-AE999BCE3C63}" type="presParOf" srcId="{B8938CC9-610D-433C-9F14-91F8AA82820F}" destId="{F6E95152-B3CF-43D5-97F3-CE70AA32E865}" srcOrd="0" destOrd="0" presId="urn:microsoft.com/office/officeart/2008/layout/HorizontalMultiLevelHierarchy"/>
    <dgm:cxn modelId="{9C7EB767-51E8-4D85-AE90-6113B9728370}" type="presParOf" srcId="{B8938CC9-610D-433C-9F14-91F8AA82820F}" destId="{C424F287-D49E-42D0-BAAD-F1FD7BC21BB6}" srcOrd="1" destOrd="0" presId="urn:microsoft.com/office/officeart/2008/layout/HorizontalMultiLevelHierarchy"/>
    <dgm:cxn modelId="{127134E1-373E-44B0-8439-57572BB1AFD2}" type="presParOf" srcId="{F6E0DB69-0BE4-4689-B4B1-50FDB6994B0E}" destId="{738F229F-E0A7-4350-B514-CFCB5D3A649B}" srcOrd="2" destOrd="0" presId="urn:microsoft.com/office/officeart/2008/layout/HorizontalMultiLevelHierarchy"/>
    <dgm:cxn modelId="{E9CCEA49-1946-42CE-BEDC-D3A7A8875A5B}" type="presParOf" srcId="{738F229F-E0A7-4350-B514-CFCB5D3A649B}" destId="{483FB6B8-0FC0-47F6-839C-70BB54D73D55}" srcOrd="0" destOrd="0" presId="urn:microsoft.com/office/officeart/2008/layout/HorizontalMultiLevelHierarchy"/>
    <dgm:cxn modelId="{E6D7B9CD-FCCF-4F7B-8EDA-5F0F48C3AC28}" type="presParOf" srcId="{F6E0DB69-0BE4-4689-B4B1-50FDB6994B0E}" destId="{67BE6926-BA80-467D-A1A2-0E217432C598}" srcOrd="3" destOrd="0" presId="urn:microsoft.com/office/officeart/2008/layout/HorizontalMultiLevelHierarchy"/>
    <dgm:cxn modelId="{C9EF3F9F-50C0-4AA3-8403-081F69215706}" type="presParOf" srcId="{67BE6926-BA80-467D-A1A2-0E217432C598}" destId="{080015CE-1B33-4767-AB4C-8A66EB77DD35}" srcOrd="0" destOrd="0" presId="urn:microsoft.com/office/officeart/2008/layout/HorizontalMultiLevelHierarchy"/>
    <dgm:cxn modelId="{69783606-8F2D-4E78-B11F-5A79D91D1E73}" type="presParOf" srcId="{67BE6926-BA80-467D-A1A2-0E217432C598}" destId="{2B10F8D2-C892-4C55-A009-A34EE9F6536B}" srcOrd="1" destOrd="0" presId="urn:microsoft.com/office/officeart/2008/layout/HorizontalMultiLevelHierarchy"/>
    <dgm:cxn modelId="{DDF28275-66DE-4652-9B95-D08BAD063BBF}" type="presParOf" srcId="{F6E0DB69-0BE4-4689-B4B1-50FDB6994B0E}" destId="{717C8879-E174-4766-9698-1C28840086F2}" srcOrd="4" destOrd="0" presId="urn:microsoft.com/office/officeart/2008/layout/HorizontalMultiLevelHierarchy"/>
    <dgm:cxn modelId="{943FBDFF-8C4B-484E-A5DE-87DF575F8F44}" type="presParOf" srcId="{717C8879-E174-4766-9698-1C28840086F2}" destId="{23C3B347-625C-4BD7-A058-56E39057AE9C}" srcOrd="0" destOrd="0" presId="urn:microsoft.com/office/officeart/2008/layout/HorizontalMultiLevelHierarchy"/>
    <dgm:cxn modelId="{AED1BEDE-DDB9-41D4-A240-A6B68EEDA56F}" type="presParOf" srcId="{F6E0DB69-0BE4-4689-B4B1-50FDB6994B0E}" destId="{6AF0A9DF-4296-4BF3-9A70-4449BC71EF12}" srcOrd="5" destOrd="0" presId="urn:microsoft.com/office/officeart/2008/layout/HorizontalMultiLevelHierarchy"/>
    <dgm:cxn modelId="{D32E1C37-9248-4FB5-9E7F-7149F9FE5F4B}" type="presParOf" srcId="{6AF0A9DF-4296-4BF3-9A70-4449BC71EF12}" destId="{A08CE410-CA78-48F7-8D78-464FDA673671}" srcOrd="0" destOrd="0" presId="urn:microsoft.com/office/officeart/2008/layout/HorizontalMultiLevelHierarchy"/>
    <dgm:cxn modelId="{BED39ABC-BD3C-4077-93F3-284C37C95A2F}" type="presParOf" srcId="{6AF0A9DF-4296-4BF3-9A70-4449BC71EF12}" destId="{B3AA1B79-1339-411C-8783-9C6F4FEE473B}" srcOrd="1" destOrd="0" presId="urn:microsoft.com/office/officeart/2008/layout/HorizontalMultiLevelHierarchy"/>
    <dgm:cxn modelId="{76967FEE-7516-4D15-8A68-5353FB206E93}" type="presParOf" srcId="{F6E0DB69-0BE4-4689-B4B1-50FDB6994B0E}" destId="{BB7E5843-540D-4D77-8F99-9CFB1082D02D}" srcOrd="6" destOrd="0" presId="urn:microsoft.com/office/officeart/2008/layout/HorizontalMultiLevelHierarchy"/>
    <dgm:cxn modelId="{E4AACE36-3634-43C7-9DBF-FCEFC83112DF}" type="presParOf" srcId="{BB7E5843-540D-4D77-8F99-9CFB1082D02D}" destId="{0775CAE0-9428-45DA-BD9C-4DE19DDA0433}" srcOrd="0" destOrd="0" presId="urn:microsoft.com/office/officeart/2008/layout/HorizontalMultiLevelHierarchy"/>
    <dgm:cxn modelId="{ED9008D7-D45B-44F1-954F-30D5D3D7422F}" type="presParOf" srcId="{F6E0DB69-0BE4-4689-B4B1-50FDB6994B0E}" destId="{F729E0A7-91E0-46B0-9588-29066370EB87}" srcOrd="7" destOrd="0" presId="urn:microsoft.com/office/officeart/2008/layout/HorizontalMultiLevelHierarchy"/>
    <dgm:cxn modelId="{7049B544-34DC-4FE1-8659-C52485088F81}" type="presParOf" srcId="{F729E0A7-91E0-46B0-9588-29066370EB87}" destId="{39C516DD-899D-49E7-9C8A-1C7ED29AE3BC}" srcOrd="0" destOrd="0" presId="urn:microsoft.com/office/officeart/2008/layout/HorizontalMultiLevelHierarchy"/>
    <dgm:cxn modelId="{4AB69717-C3D8-4465-9AA5-F894AB216362}" type="presParOf" srcId="{F729E0A7-91E0-46B0-9588-29066370EB87}" destId="{C8EAEF22-B747-4B3F-8BF3-9D00F91B7A6F}" srcOrd="1" destOrd="0" presId="urn:microsoft.com/office/officeart/2008/layout/HorizontalMultiLevelHierarchy"/>
    <dgm:cxn modelId="{FC138156-ACE1-4FFB-85CC-E882A2BF963C}" type="presParOf" srcId="{F6E0DB69-0BE4-4689-B4B1-50FDB6994B0E}" destId="{27EAF2D4-0327-4025-9157-724C3DD7DA3B}" srcOrd="8" destOrd="0" presId="urn:microsoft.com/office/officeart/2008/layout/HorizontalMultiLevelHierarchy"/>
    <dgm:cxn modelId="{25C278B2-43E8-450D-BCCF-A161198F80A2}" type="presParOf" srcId="{27EAF2D4-0327-4025-9157-724C3DD7DA3B}" destId="{839ED249-E660-4938-BBF8-4BF6E5FE903E}" srcOrd="0" destOrd="0" presId="urn:microsoft.com/office/officeart/2008/layout/HorizontalMultiLevelHierarchy"/>
    <dgm:cxn modelId="{27DD8C4E-8D55-4835-B274-3BB7DBF42D90}" type="presParOf" srcId="{F6E0DB69-0BE4-4689-B4B1-50FDB6994B0E}" destId="{853F72C4-9194-4AA9-ACA1-9BD67A95A36F}" srcOrd="9" destOrd="0" presId="urn:microsoft.com/office/officeart/2008/layout/HorizontalMultiLevelHierarchy"/>
    <dgm:cxn modelId="{6A9C546E-96FB-4431-91F1-27D2770E74CD}" type="presParOf" srcId="{853F72C4-9194-4AA9-ACA1-9BD67A95A36F}" destId="{AF476B40-2612-40D9-A9C8-50311E11EDD0}" srcOrd="0" destOrd="0" presId="urn:microsoft.com/office/officeart/2008/layout/HorizontalMultiLevelHierarchy"/>
    <dgm:cxn modelId="{344121C3-329A-4000-9A0B-E8004E701104}" type="presParOf" srcId="{853F72C4-9194-4AA9-ACA1-9BD67A95A36F}" destId="{2FAF894F-1D9E-4F6D-B22D-F7E49173FFDB}" srcOrd="1" destOrd="0" presId="urn:microsoft.com/office/officeart/2008/layout/HorizontalMultiLevelHierarchy"/>
    <dgm:cxn modelId="{FDFBE480-F440-4927-80F6-0C971B8D0784}" type="presParOf" srcId="{F6E0DB69-0BE4-4689-B4B1-50FDB6994B0E}" destId="{F1229ED9-FA87-45B9-AFFB-CC0338783CA3}" srcOrd="10" destOrd="0" presId="urn:microsoft.com/office/officeart/2008/layout/HorizontalMultiLevelHierarchy"/>
    <dgm:cxn modelId="{C421A34C-2CB4-4E91-B6AB-2B33E57F701C}" type="presParOf" srcId="{F1229ED9-FA87-45B9-AFFB-CC0338783CA3}" destId="{4478B315-317A-449F-AE66-4878E52A6879}" srcOrd="0" destOrd="0" presId="urn:microsoft.com/office/officeart/2008/layout/HorizontalMultiLevelHierarchy"/>
    <dgm:cxn modelId="{2B98D35C-C4CC-4E32-B439-67DF83C56B05}" type="presParOf" srcId="{F6E0DB69-0BE4-4689-B4B1-50FDB6994B0E}" destId="{BB2A8DCF-CDE6-4A09-8F3F-0FD6156CE0ED}" srcOrd="11" destOrd="0" presId="urn:microsoft.com/office/officeart/2008/layout/HorizontalMultiLevelHierarchy"/>
    <dgm:cxn modelId="{5414CBAA-AACC-4C5F-A9E3-4C76627ACD21}" type="presParOf" srcId="{BB2A8DCF-CDE6-4A09-8F3F-0FD6156CE0ED}" destId="{7D0A73D2-ABD5-4D3A-AFCB-584C7C51D555}" srcOrd="0" destOrd="0" presId="urn:microsoft.com/office/officeart/2008/layout/HorizontalMultiLevelHierarchy"/>
    <dgm:cxn modelId="{3F2AE2AD-6331-4C41-8522-82F636EB0CB8}" type="presParOf" srcId="{BB2A8DCF-CDE6-4A09-8F3F-0FD6156CE0ED}" destId="{A94CA085-9B01-4ABA-989F-CA9035DF5FD6}" srcOrd="1" destOrd="0" presId="urn:microsoft.com/office/officeart/2008/layout/HorizontalMultiLevelHierarchy"/>
    <dgm:cxn modelId="{6D112B43-45DF-4CF8-B62F-F3B99397EDB6}" type="presParOf" srcId="{F6E0DB69-0BE4-4689-B4B1-50FDB6994B0E}" destId="{32B9D37D-98AB-4AEC-8173-A0EA1ADC9924}" srcOrd="12" destOrd="0" presId="urn:microsoft.com/office/officeart/2008/layout/HorizontalMultiLevelHierarchy"/>
    <dgm:cxn modelId="{2A60B801-8163-49C5-ABE5-1A17402C7708}" type="presParOf" srcId="{32B9D37D-98AB-4AEC-8173-A0EA1ADC9924}" destId="{DDE6CB14-EC49-4799-B547-395EF7EF6103}" srcOrd="0" destOrd="0" presId="urn:microsoft.com/office/officeart/2008/layout/HorizontalMultiLevelHierarchy"/>
    <dgm:cxn modelId="{3B1549F2-F917-4DCB-A52F-73AA2033E899}" type="presParOf" srcId="{F6E0DB69-0BE4-4689-B4B1-50FDB6994B0E}" destId="{6147321B-B0B0-4AF7-BB55-EED677C3A89C}" srcOrd="13" destOrd="0" presId="urn:microsoft.com/office/officeart/2008/layout/HorizontalMultiLevelHierarchy"/>
    <dgm:cxn modelId="{FFBA1CE1-DD68-46BC-ABAB-241D0C7ACF24}" type="presParOf" srcId="{6147321B-B0B0-4AF7-BB55-EED677C3A89C}" destId="{238EF73E-1BC9-41A0-8527-220213DDE473}" srcOrd="0" destOrd="0" presId="urn:microsoft.com/office/officeart/2008/layout/HorizontalMultiLevelHierarchy"/>
    <dgm:cxn modelId="{35775153-3FC1-467F-9DD1-D96E38C1F7B9}" type="presParOf" srcId="{6147321B-B0B0-4AF7-BB55-EED677C3A89C}" destId="{0526E0C6-4F7E-4FEE-97AA-10C01722091C}"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F6FC256-4FC5-4AB4-82B4-9050649AAE9C}" type="doc">
      <dgm:prSet loTypeId="urn:microsoft.com/office/officeart/2008/layout/HorizontalMultiLevelHierarchy" loCatId="hierarchy" qsTypeId="urn:microsoft.com/office/officeart/2005/8/quickstyle/simple1" qsCatId="simple" csTypeId="urn:microsoft.com/office/officeart/2005/8/colors/colorful3" csCatId="colorful" phldr="1"/>
      <dgm:spPr/>
      <dgm:t>
        <a:bodyPr/>
        <a:lstStyle/>
        <a:p>
          <a:endParaRPr lang="en-US"/>
        </a:p>
      </dgm:t>
    </dgm:pt>
    <dgm:pt modelId="{6C77A639-5FE9-4B2A-B388-81E7D69F9EF0}">
      <dgm:prSet phldrT="[Text]"/>
      <dgm:spPr/>
      <dgm:t>
        <a:bodyPr/>
        <a:lstStyle/>
        <a:p>
          <a:r>
            <a:rPr lang="en-US" dirty="0" smtClean="0">
              <a:latin typeface="Century Gothic" pitchFamily="34" charset="0"/>
            </a:rPr>
            <a:t>Technologies</a:t>
          </a:r>
          <a:endParaRPr lang="en-US" dirty="0">
            <a:latin typeface="Century Gothic" pitchFamily="34" charset="0"/>
          </a:endParaRPr>
        </a:p>
      </dgm:t>
    </dgm:pt>
    <dgm:pt modelId="{604B8584-2E72-41B0-8C2A-919DE9381B08}" type="parTrans" cxnId="{20B3A4A3-A3A7-4E33-81E3-56FC1AD94B14}">
      <dgm:prSet/>
      <dgm:spPr/>
      <dgm:t>
        <a:bodyPr/>
        <a:lstStyle/>
        <a:p>
          <a:endParaRPr lang="en-US"/>
        </a:p>
      </dgm:t>
    </dgm:pt>
    <dgm:pt modelId="{5736BF4B-6C98-40AC-8614-4B081E8C9397}" type="sibTrans" cxnId="{20B3A4A3-A3A7-4E33-81E3-56FC1AD94B14}">
      <dgm:prSet/>
      <dgm:spPr/>
      <dgm:t>
        <a:bodyPr/>
        <a:lstStyle/>
        <a:p>
          <a:endParaRPr lang="en-US"/>
        </a:p>
      </dgm:t>
    </dgm:pt>
    <dgm:pt modelId="{09BF09F6-2593-496B-AE9C-BE6D642E8419}">
      <dgm:prSet phldrT="[Text]"/>
      <dgm:spPr/>
      <dgm:t>
        <a:bodyPr/>
        <a:lstStyle/>
        <a:p>
          <a:r>
            <a:rPr lang="en-US" dirty="0" smtClean="0">
              <a:latin typeface="Century Gothic" pitchFamily="34" charset="0"/>
            </a:rPr>
            <a:t>NFC</a:t>
          </a:r>
          <a:endParaRPr lang="en-US" dirty="0">
            <a:latin typeface="Century Gothic" pitchFamily="34" charset="0"/>
          </a:endParaRPr>
        </a:p>
      </dgm:t>
    </dgm:pt>
    <dgm:pt modelId="{5D23E604-F44F-487E-9E13-B7BB67CCBC00}" type="sibTrans" cxnId="{70ADA2CE-2FBF-44EF-A63C-2BF2FBDD3B44}">
      <dgm:prSet/>
      <dgm:spPr/>
      <dgm:t>
        <a:bodyPr/>
        <a:lstStyle/>
        <a:p>
          <a:endParaRPr lang="en-US"/>
        </a:p>
      </dgm:t>
    </dgm:pt>
    <dgm:pt modelId="{F4762701-A44E-4885-8DDE-C854DDDA5595}" type="parTrans" cxnId="{70ADA2CE-2FBF-44EF-A63C-2BF2FBDD3B44}">
      <dgm:prSet/>
      <dgm:spPr/>
      <dgm:t>
        <a:bodyPr/>
        <a:lstStyle/>
        <a:p>
          <a:endParaRPr lang="en-US">
            <a:latin typeface="Century Gothic" pitchFamily="34" charset="0"/>
          </a:endParaRPr>
        </a:p>
      </dgm:t>
    </dgm:pt>
    <dgm:pt modelId="{879C4D33-6846-4051-9F28-032CEAA7FD20}">
      <dgm:prSet phldrT="[Text]"/>
      <dgm:spPr/>
      <dgm:t>
        <a:bodyPr/>
        <a:lstStyle/>
        <a:p>
          <a:r>
            <a:rPr lang="en-US" dirty="0" smtClean="0">
              <a:latin typeface="Century Gothic" pitchFamily="34" charset="0"/>
            </a:rPr>
            <a:t>QR Code</a:t>
          </a:r>
          <a:endParaRPr lang="en-US" dirty="0">
            <a:latin typeface="Century Gothic" pitchFamily="34" charset="0"/>
          </a:endParaRPr>
        </a:p>
      </dgm:t>
    </dgm:pt>
    <dgm:pt modelId="{8B0501D4-1AF1-4C5D-AF9A-D7AB3205EA36}" type="sibTrans" cxnId="{14AE0E3F-E160-498E-BCC1-35B554689BFB}">
      <dgm:prSet/>
      <dgm:spPr/>
      <dgm:t>
        <a:bodyPr/>
        <a:lstStyle/>
        <a:p>
          <a:endParaRPr lang="en-US"/>
        </a:p>
      </dgm:t>
    </dgm:pt>
    <dgm:pt modelId="{6DDAEB5C-CAED-4F93-8AF6-0F05F0CE3852}" type="parTrans" cxnId="{14AE0E3F-E160-498E-BCC1-35B554689BFB}">
      <dgm:prSet/>
      <dgm:spPr/>
      <dgm:t>
        <a:bodyPr/>
        <a:lstStyle/>
        <a:p>
          <a:endParaRPr lang="en-US">
            <a:latin typeface="Century Gothic" pitchFamily="34" charset="0"/>
          </a:endParaRPr>
        </a:p>
      </dgm:t>
    </dgm:pt>
    <dgm:pt modelId="{E6D0B83B-0565-4CA7-A641-8DC607528C39}">
      <dgm:prSet phldrT="[Text]"/>
      <dgm:spPr/>
      <dgm:t>
        <a:bodyPr/>
        <a:lstStyle/>
        <a:p>
          <a:r>
            <a:rPr lang="en-US" dirty="0" smtClean="0">
              <a:latin typeface="Century Gothic" pitchFamily="34" charset="0"/>
            </a:rPr>
            <a:t>QR Code</a:t>
          </a:r>
          <a:endParaRPr lang="en-US" dirty="0">
            <a:latin typeface="Century Gothic" pitchFamily="34" charset="0"/>
          </a:endParaRPr>
        </a:p>
      </dgm:t>
    </dgm:pt>
    <dgm:pt modelId="{9494B738-815D-4927-9502-A09CC5ED4E13}" type="sibTrans" cxnId="{C73C5393-A9F6-430A-A7FC-0B0CC56112F3}">
      <dgm:prSet/>
      <dgm:spPr/>
      <dgm:t>
        <a:bodyPr/>
        <a:lstStyle/>
        <a:p>
          <a:endParaRPr lang="en-US"/>
        </a:p>
      </dgm:t>
    </dgm:pt>
    <dgm:pt modelId="{E6F66547-CBAB-40ED-8A31-82F77A8CDE46}" type="parTrans" cxnId="{C73C5393-A9F6-430A-A7FC-0B0CC56112F3}">
      <dgm:prSet/>
      <dgm:spPr/>
      <dgm:t>
        <a:bodyPr/>
        <a:lstStyle/>
        <a:p>
          <a:endParaRPr lang="en-US">
            <a:latin typeface="Century Gothic" pitchFamily="34" charset="0"/>
          </a:endParaRPr>
        </a:p>
      </dgm:t>
    </dgm:pt>
    <dgm:pt modelId="{0469EB93-356D-4F5A-B8C7-4B34CEC83D36}">
      <dgm:prSet phldrT="[Text]"/>
      <dgm:spPr/>
      <dgm:t>
        <a:bodyPr/>
        <a:lstStyle/>
        <a:p>
          <a:r>
            <a:rPr lang="en-US" dirty="0" smtClean="0">
              <a:latin typeface="Century Gothic" pitchFamily="34" charset="0"/>
            </a:rPr>
            <a:t>Barcode</a:t>
          </a:r>
          <a:endParaRPr lang="en-US" dirty="0">
            <a:latin typeface="Century Gothic" pitchFamily="34" charset="0"/>
          </a:endParaRPr>
        </a:p>
      </dgm:t>
    </dgm:pt>
    <dgm:pt modelId="{2C81BAD4-B816-471C-A35F-AA79636FAF2F}" type="sibTrans" cxnId="{2544D0FB-5CA7-44E9-B056-86FD16A50704}">
      <dgm:prSet/>
      <dgm:spPr/>
      <dgm:t>
        <a:bodyPr/>
        <a:lstStyle/>
        <a:p>
          <a:endParaRPr lang="en-US"/>
        </a:p>
      </dgm:t>
    </dgm:pt>
    <dgm:pt modelId="{AAAD2122-0D7F-49A4-BD18-3E3C2D19C11A}" type="parTrans" cxnId="{2544D0FB-5CA7-44E9-B056-86FD16A50704}">
      <dgm:prSet/>
      <dgm:spPr/>
      <dgm:t>
        <a:bodyPr/>
        <a:lstStyle/>
        <a:p>
          <a:endParaRPr lang="en-US">
            <a:latin typeface="Century Gothic" pitchFamily="34" charset="0"/>
          </a:endParaRPr>
        </a:p>
      </dgm:t>
    </dgm:pt>
    <dgm:pt modelId="{FA79C955-9F18-49DE-A9D4-6C28C7A322B2}">
      <dgm:prSet phldrT="[Text]"/>
      <dgm:spPr/>
      <dgm:t>
        <a:bodyPr/>
        <a:lstStyle/>
        <a:p>
          <a:r>
            <a:rPr lang="en-US" dirty="0" smtClean="0">
              <a:latin typeface="Century Gothic" pitchFamily="34" charset="0"/>
            </a:rPr>
            <a:t>Barcode</a:t>
          </a:r>
          <a:endParaRPr lang="en-US" dirty="0">
            <a:latin typeface="Century Gothic" pitchFamily="34" charset="0"/>
          </a:endParaRPr>
        </a:p>
      </dgm:t>
    </dgm:pt>
    <dgm:pt modelId="{AD27EC39-1A49-4C61-9A8A-BA9A09F2E491}" type="sibTrans" cxnId="{6B690B7A-D5B1-4A4D-B19A-4AAC263D8EFF}">
      <dgm:prSet/>
      <dgm:spPr/>
      <dgm:t>
        <a:bodyPr/>
        <a:lstStyle/>
        <a:p>
          <a:endParaRPr lang="en-US"/>
        </a:p>
      </dgm:t>
    </dgm:pt>
    <dgm:pt modelId="{79968F2D-D56D-42C6-AD47-C47DE794EBC5}" type="parTrans" cxnId="{6B690B7A-D5B1-4A4D-B19A-4AAC263D8EFF}">
      <dgm:prSet/>
      <dgm:spPr/>
      <dgm:t>
        <a:bodyPr/>
        <a:lstStyle/>
        <a:p>
          <a:endParaRPr lang="en-US">
            <a:latin typeface="Century Gothic" pitchFamily="34" charset="0"/>
          </a:endParaRPr>
        </a:p>
      </dgm:t>
    </dgm:pt>
    <dgm:pt modelId="{ED0A6D90-0CEE-4977-9FB2-7BA1D82DF574}">
      <dgm:prSet phldrT="[Text]"/>
      <dgm:spPr/>
      <dgm:t>
        <a:bodyPr/>
        <a:lstStyle/>
        <a:p>
          <a:r>
            <a:rPr lang="en-US" dirty="0" smtClean="0">
              <a:latin typeface="Century Gothic" pitchFamily="34" charset="0"/>
            </a:rPr>
            <a:t>Network</a:t>
          </a:r>
          <a:endParaRPr lang="en-US" dirty="0">
            <a:latin typeface="Century Gothic" pitchFamily="34" charset="0"/>
          </a:endParaRPr>
        </a:p>
      </dgm:t>
    </dgm:pt>
    <dgm:pt modelId="{9C7F0232-AA52-4E37-9B9D-66936D50BE39}" type="sibTrans" cxnId="{8C44FF36-4C94-4AE9-8D2C-21102F98268D}">
      <dgm:prSet/>
      <dgm:spPr/>
      <dgm:t>
        <a:bodyPr/>
        <a:lstStyle/>
        <a:p>
          <a:endParaRPr lang="en-US"/>
        </a:p>
      </dgm:t>
    </dgm:pt>
    <dgm:pt modelId="{86562AD3-87BA-412A-A888-26B3E524E990}" type="parTrans" cxnId="{8C44FF36-4C94-4AE9-8D2C-21102F98268D}">
      <dgm:prSet/>
      <dgm:spPr/>
      <dgm:t>
        <a:bodyPr/>
        <a:lstStyle/>
        <a:p>
          <a:endParaRPr lang="en-US">
            <a:latin typeface="Century Gothic" pitchFamily="34" charset="0"/>
          </a:endParaRPr>
        </a:p>
      </dgm:t>
    </dgm:pt>
    <dgm:pt modelId="{BD8BF163-2B12-42AE-9E3D-B088E12BADCF}">
      <dgm:prSet phldrT="[Text]"/>
      <dgm:spPr/>
      <dgm:t>
        <a:bodyPr/>
        <a:lstStyle/>
        <a:p>
          <a:r>
            <a:rPr lang="en-US" dirty="0" smtClean="0">
              <a:latin typeface="Century Gothic" pitchFamily="34" charset="0"/>
            </a:rPr>
            <a:t>NFC</a:t>
          </a:r>
          <a:endParaRPr lang="en-US" dirty="0">
            <a:latin typeface="Century Gothic" pitchFamily="34" charset="0"/>
          </a:endParaRPr>
        </a:p>
      </dgm:t>
    </dgm:pt>
    <dgm:pt modelId="{640A5C91-DB76-4664-ACB5-87E4358C6014}" type="sibTrans" cxnId="{D743A696-201D-4597-946F-4A7A91593879}">
      <dgm:prSet/>
      <dgm:spPr/>
      <dgm:t>
        <a:bodyPr/>
        <a:lstStyle/>
        <a:p>
          <a:endParaRPr lang="en-US"/>
        </a:p>
      </dgm:t>
    </dgm:pt>
    <dgm:pt modelId="{6C6AEF8F-C48E-4FB7-9B2D-AEC7D4944686}" type="parTrans" cxnId="{D743A696-201D-4597-946F-4A7A91593879}">
      <dgm:prSet/>
      <dgm:spPr/>
      <dgm:t>
        <a:bodyPr/>
        <a:lstStyle/>
        <a:p>
          <a:endParaRPr lang="en-US">
            <a:latin typeface="Century Gothic" pitchFamily="34" charset="0"/>
          </a:endParaRPr>
        </a:p>
      </dgm:t>
    </dgm:pt>
    <dgm:pt modelId="{5A89EB5E-3C0D-4A1D-B30B-B2CA79AF2DAD}" type="pres">
      <dgm:prSet presAssocID="{8F6FC256-4FC5-4AB4-82B4-9050649AAE9C}" presName="Name0" presStyleCnt="0">
        <dgm:presLayoutVars>
          <dgm:chPref val="1"/>
          <dgm:dir/>
          <dgm:animOne val="branch"/>
          <dgm:animLvl val="lvl"/>
          <dgm:resizeHandles val="exact"/>
        </dgm:presLayoutVars>
      </dgm:prSet>
      <dgm:spPr/>
      <dgm:t>
        <a:bodyPr/>
        <a:lstStyle/>
        <a:p>
          <a:endParaRPr lang="en-US"/>
        </a:p>
      </dgm:t>
    </dgm:pt>
    <dgm:pt modelId="{CD30373A-CD52-4FEC-A35D-F702F43B5A6B}" type="pres">
      <dgm:prSet presAssocID="{6C77A639-5FE9-4B2A-B388-81E7D69F9EF0}" presName="root1" presStyleCnt="0"/>
      <dgm:spPr/>
    </dgm:pt>
    <dgm:pt modelId="{F6C0A421-B655-4D10-93BB-1D3552E5F467}" type="pres">
      <dgm:prSet presAssocID="{6C77A639-5FE9-4B2A-B388-81E7D69F9EF0}" presName="LevelOneTextNode" presStyleLbl="node0" presStyleIdx="0" presStyleCnt="1">
        <dgm:presLayoutVars>
          <dgm:chPref val="3"/>
        </dgm:presLayoutVars>
      </dgm:prSet>
      <dgm:spPr/>
      <dgm:t>
        <a:bodyPr/>
        <a:lstStyle/>
        <a:p>
          <a:endParaRPr lang="en-US"/>
        </a:p>
      </dgm:t>
    </dgm:pt>
    <dgm:pt modelId="{F6E0DB69-0BE4-4689-B4B1-50FDB6994B0E}" type="pres">
      <dgm:prSet presAssocID="{6C77A639-5FE9-4B2A-B388-81E7D69F9EF0}" presName="level2hierChild" presStyleCnt="0"/>
      <dgm:spPr/>
    </dgm:pt>
    <dgm:pt modelId="{A10339B4-E36D-4860-8E62-31B55ED28F2E}" type="pres">
      <dgm:prSet presAssocID="{6C6AEF8F-C48E-4FB7-9B2D-AEC7D4944686}" presName="conn2-1" presStyleLbl="parChTrans1D2" presStyleIdx="0" presStyleCnt="7"/>
      <dgm:spPr/>
      <dgm:t>
        <a:bodyPr/>
        <a:lstStyle/>
        <a:p>
          <a:endParaRPr lang="en-US"/>
        </a:p>
      </dgm:t>
    </dgm:pt>
    <dgm:pt modelId="{BC57B2FD-DEFF-405C-95B0-1C291D29D81D}" type="pres">
      <dgm:prSet presAssocID="{6C6AEF8F-C48E-4FB7-9B2D-AEC7D4944686}" presName="connTx" presStyleLbl="parChTrans1D2" presStyleIdx="0" presStyleCnt="7"/>
      <dgm:spPr/>
      <dgm:t>
        <a:bodyPr/>
        <a:lstStyle/>
        <a:p>
          <a:endParaRPr lang="en-US"/>
        </a:p>
      </dgm:t>
    </dgm:pt>
    <dgm:pt modelId="{B8938CC9-610D-433C-9F14-91F8AA82820F}" type="pres">
      <dgm:prSet presAssocID="{BD8BF163-2B12-42AE-9E3D-B088E12BADCF}" presName="root2" presStyleCnt="0"/>
      <dgm:spPr/>
    </dgm:pt>
    <dgm:pt modelId="{F6E95152-B3CF-43D5-97F3-CE70AA32E865}" type="pres">
      <dgm:prSet presAssocID="{BD8BF163-2B12-42AE-9E3D-B088E12BADCF}" presName="LevelTwoTextNode" presStyleLbl="node2" presStyleIdx="0" presStyleCnt="7">
        <dgm:presLayoutVars>
          <dgm:chPref val="3"/>
        </dgm:presLayoutVars>
      </dgm:prSet>
      <dgm:spPr/>
      <dgm:t>
        <a:bodyPr/>
        <a:lstStyle/>
        <a:p>
          <a:endParaRPr lang="en-US"/>
        </a:p>
      </dgm:t>
    </dgm:pt>
    <dgm:pt modelId="{C424F287-D49E-42D0-BAAD-F1FD7BC21BB6}" type="pres">
      <dgm:prSet presAssocID="{BD8BF163-2B12-42AE-9E3D-B088E12BADCF}" presName="level3hierChild" presStyleCnt="0"/>
      <dgm:spPr/>
    </dgm:pt>
    <dgm:pt modelId="{738F229F-E0A7-4350-B514-CFCB5D3A649B}" type="pres">
      <dgm:prSet presAssocID="{86562AD3-87BA-412A-A888-26B3E524E990}" presName="conn2-1" presStyleLbl="parChTrans1D2" presStyleIdx="1" presStyleCnt="7"/>
      <dgm:spPr/>
      <dgm:t>
        <a:bodyPr/>
        <a:lstStyle/>
        <a:p>
          <a:endParaRPr lang="en-US"/>
        </a:p>
      </dgm:t>
    </dgm:pt>
    <dgm:pt modelId="{483FB6B8-0FC0-47F6-839C-70BB54D73D55}" type="pres">
      <dgm:prSet presAssocID="{86562AD3-87BA-412A-A888-26B3E524E990}" presName="connTx" presStyleLbl="parChTrans1D2" presStyleIdx="1" presStyleCnt="7"/>
      <dgm:spPr/>
      <dgm:t>
        <a:bodyPr/>
        <a:lstStyle/>
        <a:p>
          <a:endParaRPr lang="en-US"/>
        </a:p>
      </dgm:t>
    </dgm:pt>
    <dgm:pt modelId="{67BE6926-BA80-467D-A1A2-0E217432C598}" type="pres">
      <dgm:prSet presAssocID="{ED0A6D90-0CEE-4977-9FB2-7BA1D82DF574}" presName="root2" presStyleCnt="0"/>
      <dgm:spPr/>
    </dgm:pt>
    <dgm:pt modelId="{080015CE-1B33-4767-AB4C-8A66EB77DD35}" type="pres">
      <dgm:prSet presAssocID="{ED0A6D90-0CEE-4977-9FB2-7BA1D82DF574}" presName="LevelTwoTextNode" presStyleLbl="node2" presStyleIdx="1" presStyleCnt="7">
        <dgm:presLayoutVars>
          <dgm:chPref val="3"/>
        </dgm:presLayoutVars>
      </dgm:prSet>
      <dgm:spPr/>
      <dgm:t>
        <a:bodyPr/>
        <a:lstStyle/>
        <a:p>
          <a:endParaRPr lang="en-US"/>
        </a:p>
      </dgm:t>
    </dgm:pt>
    <dgm:pt modelId="{2B10F8D2-C892-4C55-A009-A34EE9F6536B}" type="pres">
      <dgm:prSet presAssocID="{ED0A6D90-0CEE-4977-9FB2-7BA1D82DF574}" presName="level3hierChild" presStyleCnt="0"/>
      <dgm:spPr/>
    </dgm:pt>
    <dgm:pt modelId="{717C8879-E174-4766-9698-1C28840086F2}" type="pres">
      <dgm:prSet presAssocID="{79968F2D-D56D-42C6-AD47-C47DE794EBC5}" presName="conn2-1" presStyleLbl="parChTrans1D2" presStyleIdx="2" presStyleCnt="7"/>
      <dgm:spPr/>
      <dgm:t>
        <a:bodyPr/>
        <a:lstStyle/>
        <a:p>
          <a:endParaRPr lang="en-US"/>
        </a:p>
      </dgm:t>
    </dgm:pt>
    <dgm:pt modelId="{23C3B347-625C-4BD7-A058-56E39057AE9C}" type="pres">
      <dgm:prSet presAssocID="{79968F2D-D56D-42C6-AD47-C47DE794EBC5}" presName="connTx" presStyleLbl="parChTrans1D2" presStyleIdx="2" presStyleCnt="7"/>
      <dgm:spPr/>
      <dgm:t>
        <a:bodyPr/>
        <a:lstStyle/>
        <a:p>
          <a:endParaRPr lang="en-US"/>
        </a:p>
      </dgm:t>
    </dgm:pt>
    <dgm:pt modelId="{6AF0A9DF-4296-4BF3-9A70-4449BC71EF12}" type="pres">
      <dgm:prSet presAssocID="{FA79C955-9F18-49DE-A9D4-6C28C7A322B2}" presName="root2" presStyleCnt="0"/>
      <dgm:spPr/>
    </dgm:pt>
    <dgm:pt modelId="{A08CE410-CA78-48F7-8D78-464FDA673671}" type="pres">
      <dgm:prSet presAssocID="{FA79C955-9F18-49DE-A9D4-6C28C7A322B2}" presName="LevelTwoTextNode" presStyleLbl="node2" presStyleIdx="2" presStyleCnt="7">
        <dgm:presLayoutVars>
          <dgm:chPref val="3"/>
        </dgm:presLayoutVars>
      </dgm:prSet>
      <dgm:spPr/>
      <dgm:t>
        <a:bodyPr/>
        <a:lstStyle/>
        <a:p>
          <a:endParaRPr lang="en-US"/>
        </a:p>
      </dgm:t>
    </dgm:pt>
    <dgm:pt modelId="{B3AA1B79-1339-411C-8783-9C6F4FEE473B}" type="pres">
      <dgm:prSet presAssocID="{FA79C955-9F18-49DE-A9D4-6C28C7A322B2}" presName="level3hierChild" presStyleCnt="0"/>
      <dgm:spPr/>
    </dgm:pt>
    <dgm:pt modelId="{BB7E5843-540D-4D77-8F99-9CFB1082D02D}" type="pres">
      <dgm:prSet presAssocID="{AAAD2122-0D7F-49A4-BD18-3E3C2D19C11A}" presName="conn2-1" presStyleLbl="parChTrans1D2" presStyleIdx="3" presStyleCnt="7"/>
      <dgm:spPr/>
      <dgm:t>
        <a:bodyPr/>
        <a:lstStyle/>
        <a:p>
          <a:endParaRPr lang="en-US"/>
        </a:p>
      </dgm:t>
    </dgm:pt>
    <dgm:pt modelId="{0775CAE0-9428-45DA-BD9C-4DE19DDA0433}" type="pres">
      <dgm:prSet presAssocID="{AAAD2122-0D7F-49A4-BD18-3E3C2D19C11A}" presName="connTx" presStyleLbl="parChTrans1D2" presStyleIdx="3" presStyleCnt="7"/>
      <dgm:spPr/>
      <dgm:t>
        <a:bodyPr/>
        <a:lstStyle/>
        <a:p>
          <a:endParaRPr lang="en-US"/>
        </a:p>
      </dgm:t>
    </dgm:pt>
    <dgm:pt modelId="{F729E0A7-91E0-46B0-9588-29066370EB87}" type="pres">
      <dgm:prSet presAssocID="{0469EB93-356D-4F5A-B8C7-4B34CEC83D36}" presName="root2" presStyleCnt="0"/>
      <dgm:spPr/>
    </dgm:pt>
    <dgm:pt modelId="{39C516DD-899D-49E7-9C8A-1C7ED29AE3BC}" type="pres">
      <dgm:prSet presAssocID="{0469EB93-356D-4F5A-B8C7-4B34CEC83D36}" presName="LevelTwoTextNode" presStyleLbl="node2" presStyleIdx="3" presStyleCnt="7">
        <dgm:presLayoutVars>
          <dgm:chPref val="3"/>
        </dgm:presLayoutVars>
      </dgm:prSet>
      <dgm:spPr/>
      <dgm:t>
        <a:bodyPr/>
        <a:lstStyle/>
        <a:p>
          <a:endParaRPr lang="en-US"/>
        </a:p>
      </dgm:t>
    </dgm:pt>
    <dgm:pt modelId="{C8EAEF22-B747-4B3F-8BF3-9D00F91B7A6F}" type="pres">
      <dgm:prSet presAssocID="{0469EB93-356D-4F5A-B8C7-4B34CEC83D36}" presName="level3hierChild" presStyleCnt="0"/>
      <dgm:spPr/>
    </dgm:pt>
    <dgm:pt modelId="{27EAF2D4-0327-4025-9157-724C3DD7DA3B}" type="pres">
      <dgm:prSet presAssocID="{E6F66547-CBAB-40ED-8A31-82F77A8CDE46}" presName="conn2-1" presStyleLbl="parChTrans1D2" presStyleIdx="4" presStyleCnt="7"/>
      <dgm:spPr/>
      <dgm:t>
        <a:bodyPr/>
        <a:lstStyle/>
        <a:p>
          <a:endParaRPr lang="en-US"/>
        </a:p>
      </dgm:t>
    </dgm:pt>
    <dgm:pt modelId="{839ED249-E660-4938-BBF8-4BF6E5FE903E}" type="pres">
      <dgm:prSet presAssocID="{E6F66547-CBAB-40ED-8A31-82F77A8CDE46}" presName="connTx" presStyleLbl="parChTrans1D2" presStyleIdx="4" presStyleCnt="7"/>
      <dgm:spPr/>
      <dgm:t>
        <a:bodyPr/>
        <a:lstStyle/>
        <a:p>
          <a:endParaRPr lang="en-US"/>
        </a:p>
      </dgm:t>
    </dgm:pt>
    <dgm:pt modelId="{853F72C4-9194-4AA9-ACA1-9BD67A95A36F}" type="pres">
      <dgm:prSet presAssocID="{E6D0B83B-0565-4CA7-A641-8DC607528C39}" presName="root2" presStyleCnt="0"/>
      <dgm:spPr/>
    </dgm:pt>
    <dgm:pt modelId="{AF476B40-2612-40D9-A9C8-50311E11EDD0}" type="pres">
      <dgm:prSet presAssocID="{E6D0B83B-0565-4CA7-A641-8DC607528C39}" presName="LevelTwoTextNode" presStyleLbl="node2" presStyleIdx="4" presStyleCnt="7">
        <dgm:presLayoutVars>
          <dgm:chPref val="3"/>
        </dgm:presLayoutVars>
      </dgm:prSet>
      <dgm:spPr/>
      <dgm:t>
        <a:bodyPr/>
        <a:lstStyle/>
        <a:p>
          <a:endParaRPr lang="en-US"/>
        </a:p>
      </dgm:t>
    </dgm:pt>
    <dgm:pt modelId="{2FAF894F-1D9E-4F6D-B22D-F7E49173FFDB}" type="pres">
      <dgm:prSet presAssocID="{E6D0B83B-0565-4CA7-A641-8DC607528C39}" presName="level3hierChild" presStyleCnt="0"/>
      <dgm:spPr/>
    </dgm:pt>
    <dgm:pt modelId="{F1229ED9-FA87-45B9-AFFB-CC0338783CA3}" type="pres">
      <dgm:prSet presAssocID="{6DDAEB5C-CAED-4F93-8AF6-0F05F0CE3852}" presName="conn2-1" presStyleLbl="parChTrans1D2" presStyleIdx="5" presStyleCnt="7"/>
      <dgm:spPr/>
      <dgm:t>
        <a:bodyPr/>
        <a:lstStyle/>
        <a:p>
          <a:endParaRPr lang="en-US"/>
        </a:p>
      </dgm:t>
    </dgm:pt>
    <dgm:pt modelId="{4478B315-317A-449F-AE66-4878E52A6879}" type="pres">
      <dgm:prSet presAssocID="{6DDAEB5C-CAED-4F93-8AF6-0F05F0CE3852}" presName="connTx" presStyleLbl="parChTrans1D2" presStyleIdx="5" presStyleCnt="7"/>
      <dgm:spPr/>
      <dgm:t>
        <a:bodyPr/>
        <a:lstStyle/>
        <a:p>
          <a:endParaRPr lang="en-US"/>
        </a:p>
      </dgm:t>
    </dgm:pt>
    <dgm:pt modelId="{BB2A8DCF-CDE6-4A09-8F3F-0FD6156CE0ED}" type="pres">
      <dgm:prSet presAssocID="{879C4D33-6846-4051-9F28-032CEAA7FD20}" presName="root2" presStyleCnt="0"/>
      <dgm:spPr/>
    </dgm:pt>
    <dgm:pt modelId="{7D0A73D2-ABD5-4D3A-AFCB-584C7C51D555}" type="pres">
      <dgm:prSet presAssocID="{879C4D33-6846-4051-9F28-032CEAA7FD20}" presName="LevelTwoTextNode" presStyleLbl="node2" presStyleIdx="5" presStyleCnt="7">
        <dgm:presLayoutVars>
          <dgm:chPref val="3"/>
        </dgm:presLayoutVars>
      </dgm:prSet>
      <dgm:spPr/>
      <dgm:t>
        <a:bodyPr/>
        <a:lstStyle/>
        <a:p>
          <a:endParaRPr lang="en-US"/>
        </a:p>
      </dgm:t>
    </dgm:pt>
    <dgm:pt modelId="{A94CA085-9B01-4ABA-989F-CA9035DF5FD6}" type="pres">
      <dgm:prSet presAssocID="{879C4D33-6846-4051-9F28-032CEAA7FD20}" presName="level3hierChild" presStyleCnt="0"/>
      <dgm:spPr/>
    </dgm:pt>
    <dgm:pt modelId="{32B9D37D-98AB-4AEC-8173-A0EA1ADC9924}" type="pres">
      <dgm:prSet presAssocID="{F4762701-A44E-4885-8DDE-C854DDDA5595}" presName="conn2-1" presStyleLbl="parChTrans1D2" presStyleIdx="6" presStyleCnt="7"/>
      <dgm:spPr/>
      <dgm:t>
        <a:bodyPr/>
        <a:lstStyle/>
        <a:p>
          <a:endParaRPr lang="en-US"/>
        </a:p>
      </dgm:t>
    </dgm:pt>
    <dgm:pt modelId="{DDE6CB14-EC49-4799-B547-395EF7EF6103}" type="pres">
      <dgm:prSet presAssocID="{F4762701-A44E-4885-8DDE-C854DDDA5595}" presName="connTx" presStyleLbl="parChTrans1D2" presStyleIdx="6" presStyleCnt="7"/>
      <dgm:spPr/>
      <dgm:t>
        <a:bodyPr/>
        <a:lstStyle/>
        <a:p>
          <a:endParaRPr lang="en-US"/>
        </a:p>
      </dgm:t>
    </dgm:pt>
    <dgm:pt modelId="{6147321B-B0B0-4AF7-BB55-EED677C3A89C}" type="pres">
      <dgm:prSet presAssocID="{09BF09F6-2593-496B-AE9C-BE6D642E8419}" presName="root2" presStyleCnt="0"/>
      <dgm:spPr/>
    </dgm:pt>
    <dgm:pt modelId="{238EF73E-1BC9-41A0-8527-220213DDE473}" type="pres">
      <dgm:prSet presAssocID="{09BF09F6-2593-496B-AE9C-BE6D642E8419}" presName="LevelTwoTextNode" presStyleLbl="node2" presStyleIdx="6" presStyleCnt="7">
        <dgm:presLayoutVars>
          <dgm:chPref val="3"/>
        </dgm:presLayoutVars>
      </dgm:prSet>
      <dgm:spPr/>
      <dgm:t>
        <a:bodyPr/>
        <a:lstStyle/>
        <a:p>
          <a:endParaRPr lang="en-US"/>
        </a:p>
      </dgm:t>
    </dgm:pt>
    <dgm:pt modelId="{0526E0C6-4F7E-4FEE-97AA-10C01722091C}" type="pres">
      <dgm:prSet presAssocID="{09BF09F6-2593-496B-AE9C-BE6D642E8419}" presName="level3hierChild" presStyleCnt="0"/>
      <dgm:spPr/>
    </dgm:pt>
  </dgm:ptLst>
  <dgm:cxnLst>
    <dgm:cxn modelId="{20B3A4A3-A3A7-4E33-81E3-56FC1AD94B14}" srcId="{8F6FC256-4FC5-4AB4-82B4-9050649AAE9C}" destId="{6C77A639-5FE9-4B2A-B388-81E7D69F9EF0}" srcOrd="0" destOrd="0" parTransId="{604B8584-2E72-41B0-8C2A-919DE9381B08}" sibTransId="{5736BF4B-6C98-40AC-8614-4B081E8C9397}"/>
    <dgm:cxn modelId="{5219696E-6F64-418E-A6CC-1814F8D01C7E}" type="presOf" srcId="{86562AD3-87BA-412A-A888-26B3E524E990}" destId="{738F229F-E0A7-4350-B514-CFCB5D3A649B}" srcOrd="0" destOrd="0" presId="urn:microsoft.com/office/officeart/2008/layout/HorizontalMultiLevelHierarchy"/>
    <dgm:cxn modelId="{8C44FF36-4C94-4AE9-8D2C-21102F98268D}" srcId="{6C77A639-5FE9-4B2A-B388-81E7D69F9EF0}" destId="{ED0A6D90-0CEE-4977-9FB2-7BA1D82DF574}" srcOrd="1" destOrd="0" parTransId="{86562AD3-87BA-412A-A888-26B3E524E990}" sibTransId="{9C7F0232-AA52-4E37-9B9D-66936D50BE39}"/>
    <dgm:cxn modelId="{4F0F64EE-01CD-4622-BCED-5A9E180AEA6E}" type="presOf" srcId="{879C4D33-6846-4051-9F28-032CEAA7FD20}" destId="{7D0A73D2-ABD5-4D3A-AFCB-584C7C51D555}" srcOrd="0" destOrd="0" presId="urn:microsoft.com/office/officeart/2008/layout/HorizontalMultiLevelHierarchy"/>
    <dgm:cxn modelId="{2544D0FB-5CA7-44E9-B056-86FD16A50704}" srcId="{6C77A639-5FE9-4B2A-B388-81E7D69F9EF0}" destId="{0469EB93-356D-4F5A-B8C7-4B34CEC83D36}" srcOrd="3" destOrd="0" parTransId="{AAAD2122-0D7F-49A4-BD18-3E3C2D19C11A}" sibTransId="{2C81BAD4-B816-471C-A35F-AA79636FAF2F}"/>
    <dgm:cxn modelId="{B1F88FC3-4FAB-448E-9C1A-BDEE59F5D150}" type="presOf" srcId="{6DDAEB5C-CAED-4F93-8AF6-0F05F0CE3852}" destId="{F1229ED9-FA87-45B9-AFFB-CC0338783CA3}" srcOrd="0" destOrd="0" presId="urn:microsoft.com/office/officeart/2008/layout/HorizontalMultiLevelHierarchy"/>
    <dgm:cxn modelId="{D79B1BD2-1D5C-4F51-BE9E-48A40E18B939}" type="presOf" srcId="{F4762701-A44E-4885-8DDE-C854DDDA5595}" destId="{DDE6CB14-EC49-4799-B547-395EF7EF6103}" srcOrd="1" destOrd="0" presId="urn:microsoft.com/office/officeart/2008/layout/HorizontalMultiLevelHierarchy"/>
    <dgm:cxn modelId="{7D04126F-4899-4EF7-9957-3B51BBFB8319}" type="presOf" srcId="{09BF09F6-2593-496B-AE9C-BE6D642E8419}" destId="{238EF73E-1BC9-41A0-8527-220213DDE473}" srcOrd="0" destOrd="0" presId="urn:microsoft.com/office/officeart/2008/layout/HorizontalMultiLevelHierarchy"/>
    <dgm:cxn modelId="{4F6AE3FF-B36C-4AED-A8FF-7474A5EA9F03}" type="presOf" srcId="{6C77A639-5FE9-4B2A-B388-81E7D69F9EF0}" destId="{F6C0A421-B655-4D10-93BB-1D3552E5F467}" srcOrd="0" destOrd="0" presId="urn:microsoft.com/office/officeart/2008/layout/HorizontalMultiLevelHierarchy"/>
    <dgm:cxn modelId="{47C8DB0E-EB10-476C-B8E4-03CE2E817ACC}" type="presOf" srcId="{E6F66547-CBAB-40ED-8A31-82F77A8CDE46}" destId="{27EAF2D4-0327-4025-9157-724C3DD7DA3B}" srcOrd="0" destOrd="0" presId="urn:microsoft.com/office/officeart/2008/layout/HorizontalMultiLevelHierarchy"/>
    <dgm:cxn modelId="{6B690B7A-D5B1-4A4D-B19A-4AAC263D8EFF}" srcId="{6C77A639-5FE9-4B2A-B388-81E7D69F9EF0}" destId="{FA79C955-9F18-49DE-A9D4-6C28C7A322B2}" srcOrd="2" destOrd="0" parTransId="{79968F2D-D56D-42C6-AD47-C47DE794EBC5}" sibTransId="{AD27EC39-1A49-4C61-9A8A-BA9A09F2E491}"/>
    <dgm:cxn modelId="{D697F490-7C09-424E-AF97-D170F34DB52F}" type="presOf" srcId="{86562AD3-87BA-412A-A888-26B3E524E990}" destId="{483FB6B8-0FC0-47F6-839C-70BB54D73D55}" srcOrd="1" destOrd="0" presId="urn:microsoft.com/office/officeart/2008/layout/HorizontalMultiLevelHierarchy"/>
    <dgm:cxn modelId="{D743A696-201D-4597-946F-4A7A91593879}" srcId="{6C77A639-5FE9-4B2A-B388-81E7D69F9EF0}" destId="{BD8BF163-2B12-42AE-9E3D-B088E12BADCF}" srcOrd="0" destOrd="0" parTransId="{6C6AEF8F-C48E-4FB7-9B2D-AEC7D4944686}" sibTransId="{640A5C91-DB76-4664-ACB5-87E4358C6014}"/>
    <dgm:cxn modelId="{D8056831-B72D-4EDE-BB54-7F9639A65944}" type="presOf" srcId="{8F6FC256-4FC5-4AB4-82B4-9050649AAE9C}" destId="{5A89EB5E-3C0D-4A1D-B30B-B2CA79AF2DAD}" srcOrd="0" destOrd="0" presId="urn:microsoft.com/office/officeart/2008/layout/HorizontalMultiLevelHierarchy"/>
    <dgm:cxn modelId="{EFC9B390-7A32-4E79-8C1B-0A5DBE20033F}" type="presOf" srcId="{0469EB93-356D-4F5A-B8C7-4B34CEC83D36}" destId="{39C516DD-899D-49E7-9C8A-1C7ED29AE3BC}" srcOrd="0" destOrd="0" presId="urn:microsoft.com/office/officeart/2008/layout/HorizontalMultiLevelHierarchy"/>
    <dgm:cxn modelId="{F8AE96E8-BE34-42FA-A0E0-DDA1E01BDC0A}" type="presOf" srcId="{79968F2D-D56D-42C6-AD47-C47DE794EBC5}" destId="{23C3B347-625C-4BD7-A058-56E39057AE9C}" srcOrd="1" destOrd="0" presId="urn:microsoft.com/office/officeart/2008/layout/HorizontalMultiLevelHierarchy"/>
    <dgm:cxn modelId="{08C1906B-2C54-4F24-A0CB-2B94FB12BAFD}" type="presOf" srcId="{E6D0B83B-0565-4CA7-A641-8DC607528C39}" destId="{AF476B40-2612-40D9-A9C8-50311E11EDD0}" srcOrd="0" destOrd="0" presId="urn:microsoft.com/office/officeart/2008/layout/HorizontalMultiLevelHierarchy"/>
    <dgm:cxn modelId="{48776AA9-1E9D-4707-B3EC-52ACABEC95E1}" type="presOf" srcId="{ED0A6D90-0CEE-4977-9FB2-7BA1D82DF574}" destId="{080015CE-1B33-4767-AB4C-8A66EB77DD35}" srcOrd="0" destOrd="0" presId="urn:microsoft.com/office/officeart/2008/layout/HorizontalMultiLevelHierarchy"/>
    <dgm:cxn modelId="{70ADA2CE-2FBF-44EF-A63C-2BF2FBDD3B44}" srcId="{6C77A639-5FE9-4B2A-B388-81E7D69F9EF0}" destId="{09BF09F6-2593-496B-AE9C-BE6D642E8419}" srcOrd="6" destOrd="0" parTransId="{F4762701-A44E-4885-8DDE-C854DDDA5595}" sibTransId="{5D23E604-F44F-487E-9E13-B7BB67CCBC00}"/>
    <dgm:cxn modelId="{FC729D05-A4C5-443E-914F-4469FF1DD363}" type="presOf" srcId="{BD8BF163-2B12-42AE-9E3D-B088E12BADCF}" destId="{F6E95152-B3CF-43D5-97F3-CE70AA32E865}" srcOrd="0" destOrd="0" presId="urn:microsoft.com/office/officeart/2008/layout/HorizontalMultiLevelHierarchy"/>
    <dgm:cxn modelId="{7922CAE5-DBD9-4D2D-B1EC-EB49AF95EAE9}" type="presOf" srcId="{6C6AEF8F-C48E-4FB7-9B2D-AEC7D4944686}" destId="{A10339B4-E36D-4860-8E62-31B55ED28F2E}" srcOrd="0" destOrd="0" presId="urn:microsoft.com/office/officeart/2008/layout/HorizontalMultiLevelHierarchy"/>
    <dgm:cxn modelId="{B362E0B0-A1D9-4904-9E92-A4FDE6BCC512}" type="presOf" srcId="{E6F66547-CBAB-40ED-8A31-82F77A8CDE46}" destId="{839ED249-E660-4938-BBF8-4BF6E5FE903E}" srcOrd="1" destOrd="0" presId="urn:microsoft.com/office/officeart/2008/layout/HorizontalMultiLevelHierarchy"/>
    <dgm:cxn modelId="{E9B9568F-99E6-405E-8211-DF1850592F63}" type="presOf" srcId="{79968F2D-D56D-42C6-AD47-C47DE794EBC5}" destId="{717C8879-E174-4766-9698-1C28840086F2}" srcOrd="0" destOrd="0" presId="urn:microsoft.com/office/officeart/2008/layout/HorizontalMultiLevelHierarchy"/>
    <dgm:cxn modelId="{FA1ACC21-35F1-44C9-89E6-D7645FA8D588}" type="presOf" srcId="{6C6AEF8F-C48E-4FB7-9B2D-AEC7D4944686}" destId="{BC57B2FD-DEFF-405C-95B0-1C291D29D81D}" srcOrd="1" destOrd="0" presId="urn:microsoft.com/office/officeart/2008/layout/HorizontalMultiLevelHierarchy"/>
    <dgm:cxn modelId="{4F51D7A9-3E9D-4FFB-86DA-97F0E1A79B43}" type="presOf" srcId="{FA79C955-9F18-49DE-A9D4-6C28C7A322B2}" destId="{A08CE410-CA78-48F7-8D78-464FDA673671}" srcOrd="0" destOrd="0" presId="urn:microsoft.com/office/officeart/2008/layout/HorizontalMultiLevelHierarchy"/>
    <dgm:cxn modelId="{B36C17B9-72C2-4256-AA6D-F87E7481A241}" type="presOf" srcId="{AAAD2122-0D7F-49A4-BD18-3E3C2D19C11A}" destId="{0775CAE0-9428-45DA-BD9C-4DE19DDA0433}" srcOrd="1" destOrd="0" presId="urn:microsoft.com/office/officeart/2008/layout/HorizontalMultiLevelHierarchy"/>
    <dgm:cxn modelId="{14AE0E3F-E160-498E-BCC1-35B554689BFB}" srcId="{6C77A639-5FE9-4B2A-B388-81E7D69F9EF0}" destId="{879C4D33-6846-4051-9F28-032CEAA7FD20}" srcOrd="5" destOrd="0" parTransId="{6DDAEB5C-CAED-4F93-8AF6-0F05F0CE3852}" sibTransId="{8B0501D4-1AF1-4C5D-AF9A-D7AB3205EA36}"/>
    <dgm:cxn modelId="{B7590DF8-9629-4344-B78C-547FEEFA4E81}" type="presOf" srcId="{AAAD2122-0D7F-49A4-BD18-3E3C2D19C11A}" destId="{BB7E5843-540D-4D77-8F99-9CFB1082D02D}" srcOrd="0" destOrd="0" presId="urn:microsoft.com/office/officeart/2008/layout/HorizontalMultiLevelHierarchy"/>
    <dgm:cxn modelId="{4EAF03B0-0E26-4E23-B56E-FBEE19EDA2ED}" type="presOf" srcId="{F4762701-A44E-4885-8DDE-C854DDDA5595}" destId="{32B9D37D-98AB-4AEC-8173-A0EA1ADC9924}" srcOrd="0" destOrd="0" presId="urn:microsoft.com/office/officeart/2008/layout/HorizontalMultiLevelHierarchy"/>
    <dgm:cxn modelId="{C73C5393-A9F6-430A-A7FC-0B0CC56112F3}" srcId="{6C77A639-5FE9-4B2A-B388-81E7D69F9EF0}" destId="{E6D0B83B-0565-4CA7-A641-8DC607528C39}" srcOrd="4" destOrd="0" parTransId="{E6F66547-CBAB-40ED-8A31-82F77A8CDE46}" sibTransId="{9494B738-815D-4927-9502-A09CC5ED4E13}"/>
    <dgm:cxn modelId="{D8583AAD-F7F3-4630-9D5F-8214FB38E946}" type="presOf" srcId="{6DDAEB5C-CAED-4F93-8AF6-0F05F0CE3852}" destId="{4478B315-317A-449F-AE66-4878E52A6879}" srcOrd="1" destOrd="0" presId="urn:microsoft.com/office/officeart/2008/layout/HorizontalMultiLevelHierarchy"/>
    <dgm:cxn modelId="{32BEADF9-71A3-4F45-8D44-F1CCC2214379}" type="presParOf" srcId="{5A89EB5E-3C0D-4A1D-B30B-B2CA79AF2DAD}" destId="{CD30373A-CD52-4FEC-A35D-F702F43B5A6B}" srcOrd="0" destOrd="0" presId="urn:microsoft.com/office/officeart/2008/layout/HorizontalMultiLevelHierarchy"/>
    <dgm:cxn modelId="{997A4F3D-40BB-4C89-84FB-2A256561FF8D}" type="presParOf" srcId="{CD30373A-CD52-4FEC-A35D-F702F43B5A6B}" destId="{F6C0A421-B655-4D10-93BB-1D3552E5F467}" srcOrd="0" destOrd="0" presId="urn:microsoft.com/office/officeart/2008/layout/HorizontalMultiLevelHierarchy"/>
    <dgm:cxn modelId="{556FC25D-FADC-41F1-BC48-8704E635AE1B}" type="presParOf" srcId="{CD30373A-CD52-4FEC-A35D-F702F43B5A6B}" destId="{F6E0DB69-0BE4-4689-B4B1-50FDB6994B0E}" srcOrd="1" destOrd="0" presId="urn:microsoft.com/office/officeart/2008/layout/HorizontalMultiLevelHierarchy"/>
    <dgm:cxn modelId="{5269DA0D-3F4C-4C45-8F05-844B2A64B6F2}" type="presParOf" srcId="{F6E0DB69-0BE4-4689-B4B1-50FDB6994B0E}" destId="{A10339B4-E36D-4860-8E62-31B55ED28F2E}" srcOrd="0" destOrd="0" presId="urn:microsoft.com/office/officeart/2008/layout/HorizontalMultiLevelHierarchy"/>
    <dgm:cxn modelId="{F9B20DF4-C63D-4880-BFDB-991FE531E23E}" type="presParOf" srcId="{A10339B4-E36D-4860-8E62-31B55ED28F2E}" destId="{BC57B2FD-DEFF-405C-95B0-1C291D29D81D}" srcOrd="0" destOrd="0" presId="urn:microsoft.com/office/officeart/2008/layout/HorizontalMultiLevelHierarchy"/>
    <dgm:cxn modelId="{DFD6AFE5-2C34-4BCA-AA59-DDB077EB1EC7}" type="presParOf" srcId="{F6E0DB69-0BE4-4689-B4B1-50FDB6994B0E}" destId="{B8938CC9-610D-433C-9F14-91F8AA82820F}" srcOrd="1" destOrd="0" presId="urn:microsoft.com/office/officeart/2008/layout/HorizontalMultiLevelHierarchy"/>
    <dgm:cxn modelId="{2B603694-7B49-4C7E-894F-CD9A84EFBB54}" type="presParOf" srcId="{B8938CC9-610D-433C-9F14-91F8AA82820F}" destId="{F6E95152-B3CF-43D5-97F3-CE70AA32E865}" srcOrd="0" destOrd="0" presId="urn:microsoft.com/office/officeart/2008/layout/HorizontalMultiLevelHierarchy"/>
    <dgm:cxn modelId="{F09D1C63-2A41-45BA-A074-A66171688586}" type="presParOf" srcId="{B8938CC9-610D-433C-9F14-91F8AA82820F}" destId="{C424F287-D49E-42D0-BAAD-F1FD7BC21BB6}" srcOrd="1" destOrd="0" presId="urn:microsoft.com/office/officeart/2008/layout/HorizontalMultiLevelHierarchy"/>
    <dgm:cxn modelId="{06804C32-F60A-4FE9-B49E-BD019193094F}" type="presParOf" srcId="{F6E0DB69-0BE4-4689-B4B1-50FDB6994B0E}" destId="{738F229F-E0A7-4350-B514-CFCB5D3A649B}" srcOrd="2" destOrd="0" presId="urn:microsoft.com/office/officeart/2008/layout/HorizontalMultiLevelHierarchy"/>
    <dgm:cxn modelId="{5922AEFE-CD39-487E-A73C-BB867329D2FB}" type="presParOf" srcId="{738F229F-E0A7-4350-B514-CFCB5D3A649B}" destId="{483FB6B8-0FC0-47F6-839C-70BB54D73D55}" srcOrd="0" destOrd="0" presId="urn:microsoft.com/office/officeart/2008/layout/HorizontalMultiLevelHierarchy"/>
    <dgm:cxn modelId="{FEE0B854-A69C-4F51-9B5F-E17463447696}" type="presParOf" srcId="{F6E0DB69-0BE4-4689-B4B1-50FDB6994B0E}" destId="{67BE6926-BA80-467D-A1A2-0E217432C598}" srcOrd="3" destOrd="0" presId="urn:microsoft.com/office/officeart/2008/layout/HorizontalMultiLevelHierarchy"/>
    <dgm:cxn modelId="{3E9D1830-0495-4C1C-94C0-AE6437854F7F}" type="presParOf" srcId="{67BE6926-BA80-467D-A1A2-0E217432C598}" destId="{080015CE-1B33-4767-AB4C-8A66EB77DD35}" srcOrd="0" destOrd="0" presId="urn:microsoft.com/office/officeart/2008/layout/HorizontalMultiLevelHierarchy"/>
    <dgm:cxn modelId="{36420427-02A8-44DF-81D9-B449B1CE9433}" type="presParOf" srcId="{67BE6926-BA80-467D-A1A2-0E217432C598}" destId="{2B10F8D2-C892-4C55-A009-A34EE9F6536B}" srcOrd="1" destOrd="0" presId="urn:microsoft.com/office/officeart/2008/layout/HorizontalMultiLevelHierarchy"/>
    <dgm:cxn modelId="{5A2441D2-BA9B-4CEC-A3AC-CF4396F33114}" type="presParOf" srcId="{F6E0DB69-0BE4-4689-B4B1-50FDB6994B0E}" destId="{717C8879-E174-4766-9698-1C28840086F2}" srcOrd="4" destOrd="0" presId="urn:microsoft.com/office/officeart/2008/layout/HorizontalMultiLevelHierarchy"/>
    <dgm:cxn modelId="{F43E7AC4-3D8B-4509-A5E1-6B8980E9DEF3}" type="presParOf" srcId="{717C8879-E174-4766-9698-1C28840086F2}" destId="{23C3B347-625C-4BD7-A058-56E39057AE9C}" srcOrd="0" destOrd="0" presId="urn:microsoft.com/office/officeart/2008/layout/HorizontalMultiLevelHierarchy"/>
    <dgm:cxn modelId="{BFCA0FB6-DF1B-42E2-847C-12F6AB934168}" type="presParOf" srcId="{F6E0DB69-0BE4-4689-B4B1-50FDB6994B0E}" destId="{6AF0A9DF-4296-4BF3-9A70-4449BC71EF12}" srcOrd="5" destOrd="0" presId="urn:microsoft.com/office/officeart/2008/layout/HorizontalMultiLevelHierarchy"/>
    <dgm:cxn modelId="{606B6209-BC10-40C5-AF25-8766CA3C75FB}" type="presParOf" srcId="{6AF0A9DF-4296-4BF3-9A70-4449BC71EF12}" destId="{A08CE410-CA78-48F7-8D78-464FDA673671}" srcOrd="0" destOrd="0" presId="urn:microsoft.com/office/officeart/2008/layout/HorizontalMultiLevelHierarchy"/>
    <dgm:cxn modelId="{AEFEE785-0275-46C8-BF43-B7FCE5A14C8F}" type="presParOf" srcId="{6AF0A9DF-4296-4BF3-9A70-4449BC71EF12}" destId="{B3AA1B79-1339-411C-8783-9C6F4FEE473B}" srcOrd="1" destOrd="0" presId="urn:microsoft.com/office/officeart/2008/layout/HorizontalMultiLevelHierarchy"/>
    <dgm:cxn modelId="{0DAB76B2-E56F-457B-8CEC-68412ACD599A}" type="presParOf" srcId="{F6E0DB69-0BE4-4689-B4B1-50FDB6994B0E}" destId="{BB7E5843-540D-4D77-8F99-9CFB1082D02D}" srcOrd="6" destOrd="0" presId="urn:microsoft.com/office/officeart/2008/layout/HorizontalMultiLevelHierarchy"/>
    <dgm:cxn modelId="{F540FB9F-B5EC-42E2-975B-71EAC1B3B0FE}" type="presParOf" srcId="{BB7E5843-540D-4D77-8F99-9CFB1082D02D}" destId="{0775CAE0-9428-45DA-BD9C-4DE19DDA0433}" srcOrd="0" destOrd="0" presId="urn:microsoft.com/office/officeart/2008/layout/HorizontalMultiLevelHierarchy"/>
    <dgm:cxn modelId="{6E9CEF0E-BDE1-4A8B-835E-D4DD2F389081}" type="presParOf" srcId="{F6E0DB69-0BE4-4689-B4B1-50FDB6994B0E}" destId="{F729E0A7-91E0-46B0-9588-29066370EB87}" srcOrd="7" destOrd="0" presId="urn:microsoft.com/office/officeart/2008/layout/HorizontalMultiLevelHierarchy"/>
    <dgm:cxn modelId="{02D79010-8865-4E10-B4EC-4CEF77C7A956}" type="presParOf" srcId="{F729E0A7-91E0-46B0-9588-29066370EB87}" destId="{39C516DD-899D-49E7-9C8A-1C7ED29AE3BC}" srcOrd="0" destOrd="0" presId="urn:microsoft.com/office/officeart/2008/layout/HorizontalMultiLevelHierarchy"/>
    <dgm:cxn modelId="{B9073A9E-E49C-4881-9CCA-FF85CDD49088}" type="presParOf" srcId="{F729E0A7-91E0-46B0-9588-29066370EB87}" destId="{C8EAEF22-B747-4B3F-8BF3-9D00F91B7A6F}" srcOrd="1" destOrd="0" presId="urn:microsoft.com/office/officeart/2008/layout/HorizontalMultiLevelHierarchy"/>
    <dgm:cxn modelId="{559C2C3D-628C-481D-8709-F3069880B74B}" type="presParOf" srcId="{F6E0DB69-0BE4-4689-B4B1-50FDB6994B0E}" destId="{27EAF2D4-0327-4025-9157-724C3DD7DA3B}" srcOrd="8" destOrd="0" presId="urn:microsoft.com/office/officeart/2008/layout/HorizontalMultiLevelHierarchy"/>
    <dgm:cxn modelId="{309ABEDC-8881-4908-8480-DB0C7CEB97B3}" type="presParOf" srcId="{27EAF2D4-0327-4025-9157-724C3DD7DA3B}" destId="{839ED249-E660-4938-BBF8-4BF6E5FE903E}" srcOrd="0" destOrd="0" presId="urn:microsoft.com/office/officeart/2008/layout/HorizontalMultiLevelHierarchy"/>
    <dgm:cxn modelId="{89765DF9-2A8D-43D6-B8F8-174B59552A31}" type="presParOf" srcId="{F6E0DB69-0BE4-4689-B4B1-50FDB6994B0E}" destId="{853F72C4-9194-4AA9-ACA1-9BD67A95A36F}" srcOrd="9" destOrd="0" presId="urn:microsoft.com/office/officeart/2008/layout/HorizontalMultiLevelHierarchy"/>
    <dgm:cxn modelId="{AAF3F8C3-0E02-475C-9B6F-23D611C94590}" type="presParOf" srcId="{853F72C4-9194-4AA9-ACA1-9BD67A95A36F}" destId="{AF476B40-2612-40D9-A9C8-50311E11EDD0}" srcOrd="0" destOrd="0" presId="urn:microsoft.com/office/officeart/2008/layout/HorizontalMultiLevelHierarchy"/>
    <dgm:cxn modelId="{288F8E81-63DF-466E-BE64-A694E1390184}" type="presParOf" srcId="{853F72C4-9194-4AA9-ACA1-9BD67A95A36F}" destId="{2FAF894F-1D9E-4F6D-B22D-F7E49173FFDB}" srcOrd="1" destOrd="0" presId="urn:microsoft.com/office/officeart/2008/layout/HorizontalMultiLevelHierarchy"/>
    <dgm:cxn modelId="{5676526D-B5F7-4E12-BB87-9E5E472849E0}" type="presParOf" srcId="{F6E0DB69-0BE4-4689-B4B1-50FDB6994B0E}" destId="{F1229ED9-FA87-45B9-AFFB-CC0338783CA3}" srcOrd="10" destOrd="0" presId="urn:microsoft.com/office/officeart/2008/layout/HorizontalMultiLevelHierarchy"/>
    <dgm:cxn modelId="{0F252E53-4275-43E8-B191-31D4FDA3BF8E}" type="presParOf" srcId="{F1229ED9-FA87-45B9-AFFB-CC0338783CA3}" destId="{4478B315-317A-449F-AE66-4878E52A6879}" srcOrd="0" destOrd="0" presId="urn:microsoft.com/office/officeart/2008/layout/HorizontalMultiLevelHierarchy"/>
    <dgm:cxn modelId="{3B9A8F47-86F6-4A04-B9FB-E046D87F111D}" type="presParOf" srcId="{F6E0DB69-0BE4-4689-B4B1-50FDB6994B0E}" destId="{BB2A8DCF-CDE6-4A09-8F3F-0FD6156CE0ED}" srcOrd="11" destOrd="0" presId="urn:microsoft.com/office/officeart/2008/layout/HorizontalMultiLevelHierarchy"/>
    <dgm:cxn modelId="{58A54660-748A-4650-B99F-82C669A7C968}" type="presParOf" srcId="{BB2A8DCF-CDE6-4A09-8F3F-0FD6156CE0ED}" destId="{7D0A73D2-ABD5-4D3A-AFCB-584C7C51D555}" srcOrd="0" destOrd="0" presId="urn:microsoft.com/office/officeart/2008/layout/HorizontalMultiLevelHierarchy"/>
    <dgm:cxn modelId="{981C0175-B195-4BE9-8706-E5BC5259C903}" type="presParOf" srcId="{BB2A8DCF-CDE6-4A09-8F3F-0FD6156CE0ED}" destId="{A94CA085-9B01-4ABA-989F-CA9035DF5FD6}" srcOrd="1" destOrd="0" presId="urn:microsoft.com/office/officeart/2008/layout/HorizontalMultiLevelHierarchy"/>
    <dgm:cxn modelId="{6FFD7A99-A7E7-4E61-B11F-7FD026ADACD9}" type="presParOf" srcId="{F6E0DB69-0BE4-4689-B4B1-50FDB6994B0E}" destId="{32B9D37D-98AB-4AEC-8173-A0EA1ADC9924}" srcOrd="12" destOrd="0" presId="urn:microsoft.com/office/officeart/2008/layout/HorizontalMultiLevelHierarchy"/>
    <dgm:cxn modelId="{196F3EA3-BC42-44C4-84C6-C51248A43DA2}" type="presParOf" srcId="{32B9D37D-98AB-4AEC-8173-A0EA1ADC9924}" destId="{DDE6CB14-EC49-4799-B547-395EF7EF6103}" srcOrd="0" destOrd="0" presId="urn:microsoft.com/office/officeart/2008/layout/HorizontalMultiLevelHierarchy"/>
    <dgm:cxn modelId="{98754D2F-112F-4FE9-B475-4D763A2C7F2B}" type="presParOf" srcId="{F6E0DB69-0BE4-4689-B4B1-50FDB6994B0E}" destId="{6147321B-B0B0-4AF7-BB55-EED677C3A89C}" srcOrd="13" destOrd="0" presId="urn:microsoft.com/office/officeart/2008/layout/HorizontalMultiLevelHierarchy"/>
    <dgm:cxn modelId="{AA0B7951-724A-482F-9D2E-98D816AC3DF2}" type="presParOf" srcId="{6147321B-B0B0-4AF7-BB55-EED677C3A89C}" destId="{238EF73E-1BC9-41A0-8527-220213DDE473}" srcOrd="0" destOrd="0" presId="urn:microsoft.com/office/officeart/2008/layout/HorizontalMultiLevelHierarchy"/>
    <dgm:cxn modelId="{167731F5-8763-4CF3-83E1-8B1407B8C386}" type="presParOf" srcId="{6147321B-B0B0-4AF7-BB55-EED677C3A89C}" destId="{0526E0C6-4F7E-4FEE-97AA-10C01722091C}"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883B0C2-D3C3-4959-B6B8-55EF297717D1}" type="doc">
      <dgm:prSet loTypeId="urn:microsoft.com/office/officeart/2008/layout/CircleAccentTimeline" loCatId="process" qsTypeId="urn:microsoft.com/office/officeart/2005/8/quickstyle/simple1" qsCatId="simple" csTypeId="urn:microsoft.com/office/officeart/2005/8/colors/accent1_2" csCatId="accent1" phldr="1"/>
      <dgm:spPr/>
      <dgm:t>
        <a:bodyPr/>
        <a:lstStyle/>
        <a:p>
          <a:endParaRPr lang="en-US"/>
        </a:p>
      </dgm:t>
    </dgm:pt>
    <dgm:pt modelId="{BA05205A-E7D0-4BE5-A518-EDF55B410AFF}">
      <dgm:prSet phldrT="[Text]"/>
      <dgm:spPr/>
      <dgm:t>
        <a:bodyPr/>
        <a:lstStyle/>
        <a:p>
          <a:r>
            <a:rPr lang="en-US" dirty="0" smtClean="0">
              <a:latin typeface="Century Gothic" pitchFamily="34" charset="0"/>
            </a:rPr>
            <a:t>Shopping list management</a:t>
          </a:r>
          <a:endParaRPr lang="en-US" dirty="0">
            <a:latin typeface="Century Gothic" pitchFamily="34" charset="0"/>
          </a:endParaRPr>
        </a:p>
      </dgm:t>
    </dgm:pt>
    <dgm:pt modelId="{15F82722-74DF-468D-96E8-C6D4A4D6FC7F}" type="parTrans" cxnId="{FA43EC2A-A70A-448E-8C5D-A06FCE771138}">
      <dgm:prSet/>
      <dgm:spPr/>
      <dgm:t>
        <a:bodyPr/>
        <a:lstStyle/>
        <a:p>
          <a:endParaRPr lang="en-US"/>
        </a:p>
      </dgm:t>
    </dgm:pt>
    <dgm:pt modelId="{457B77EE-72D0-4F3F-8433-DB7567513AFB}" type="sibTrans" cxnId="{FA43EC2A-A70A-448E-8C5D-A06FCE771138}">
      <dgm:prSet/>
      <dgm:spPr/>
      <dgm:t>
        <a:bodyPr/>
        <a:lstStyle/>
        <a:p>
          <a:endParaRPr lang="en-US"/>
        </a:p>
      </dgm:t>
    </dgm:pt>
    <dgm:pt modelId="{2C3C0BE4-E758-4A84-8173-F44C95E5EC98}">
      <dgm:prSet phldrT="[Text]"/>
      <dgm:spPr/>
      <dgm:t>
        <a:bodyPr/>
        <a:lstStyle/>
        <a:p>
          <a:r>
            <a:rPr lang="en-US" dirty="0" smtClean="0">
              <a:latin typeface="Century Gothic" pitchFamily="34" charset="0"/>
            </a:rPr>
            <a:t>Browse Items</a:t>
          </a:r>
          <a:endParaRPr lang="en-US" dirty="0">
            <a:latin typeface="Century Gothic" pitchFamily="34" charset="0"/>
          </a:endParaRPr>
        </a:p>
      </dgm:t>
    </dgm:pt>
    <dgm:pt modelId="{CB89CF0F-4571-47CE-BB79-4A3CDFBDA69C}" type="parTrans" cxnId="{9FC8653F-4113-420D-936D-60465D1D56B2}">
      <dgm:prSet/>
      <dgm:spPr/>
      <dgm:t>
        <a:bodyPr/>
        <a:lstStyle/>
        <a:p>
          <a:endParaRPr lang="en-US"/>
        </a:p>
      </dgm:t>
    </dgm:pt>
    <dgm:pt modelId="{469209E7-3F1F-4657-82F2-300E6E70FB33}" type="sibTrans" cxnId="{9FC8653F-4113-420D-936D-60465D1D56B2}">
      <dgm:prSet/>
      <dgm:spPr/>
      <dgm:t>
        <a:bodyPr/>
        <a:lstStyle/>
        <a:p>
          <a:endParaRPr lang="en-US"/>
        </a:p>
      </dgm:t>
    </dgm:pt>
    <dgm:pt modelId="{F79F4743-26BF-4888-A6EC-95EE23AA4EBB}">
      <dgm:prSet phldrT="[Text]"/>
      <dgm:spPr/>
      <dgm:t>
        <a:bodyPr/>
        <a:lstStyle/>
        <a:p>
          <a:r>
            <a:rPr lang="en-US" dirty="0" smtClean="0">
              <a:latin typeface="Century Gothic" pitchFamily="34" charset="0"/>
            </a:rPr>
            <a:t>Add To list</a:t>
          </a:r>
          <a:endParaRPr lang="en-US" dirty="0">
            <a:latin typeface="Century Gothic" pitchFamily="34" charset="0"/>
          </a:endParaRPr>
        </a:p>
      </dgm:t>
    </dgm:pt>
    <dgm:pt modelId="{644949E6-AA01-4D47-8591-0FFB7BD15549}" type="parTrans" cxnId="{65C125FE-5099-4DB0-8F25-8633B57D3526}">
      <dgm:prSet/>
      <dgm:spPr/>
      <dgm:t>
        <a:bodyPr/>
        <a:lstStyle/>
        <a:p>
          <a:endParaRPr lang="en-US"/>
        </a:p>
      </dgm:t>
    </dgm:pt>
    <dgm:pt modelId="{588E629D-F531-4CBF-9C49-A1A2C8A08E0B}" type="sibTrans" cxnId="{65C125FE-5099-4DB0-8F25-8633B57D3526}">
      <dgm:prSet/>
      <dgm:spPr/>
      <dgm:t>
        <a:bodyPr/>
        <a:lstStyle/>
        <a:p>
          <a:endParaRPr lang="en-US"/>
        </a:p>
      </dgm:t>
    </dgm:pt>
    <dgm:pt modelId="{A24E0BD1-96EA-4144-B8D1-51FE7855F6F7}">
      <dgm:prSet phldrT="[Text]"/>
      <dgm:spPr/>
      <dgm:t>
        <a:bodyPr/>
        <a:lstStyle/>
        <a:p>
          <a:r>
            <a:rPr lang="en-US" dirty="0" smtClean="0">
              <a:latin typeface="Century Gothic" pitchFamily="34" charset="0"/>
            </a:rPr>
            <a:t>Orientation</a:t>
          </a:r>
          <a:endParaRPr lang="en-US" dirty="0">
            <a:latin typeface="Century Gothic" pitchFamily="34" charset="0"/>
          </a:endParaRPr>
        </a:p>
      </dgm:t>
    </dgm:pt>
    <dgm:pt modelId="{1B7E736D-C6AE-439B-B36F-7D24C4E5ED09}" type="parTrans" cxnId="{1384B467-59BD-4B89-81D0-7F0579FB4A79}">
      <dgm:prSet/>
      <dgm:spPr/>
      <dgm:t>
        <a:bodyPr/>
        <a:lstStyle/>
        <a:p>
          <a:endParaRPr lang="en-US"/>
        </a:p>
      </dgm:t>
    </dgm:pt>
    <dgm:pt modelId="{FDCA248B-B984-44AF-A49F-FE73BC8F5B33}" type="sibTrans" cxnId="{1384B467-59BD-4B89-81D0-7F0579FB4A79}">
      <dgm:prSet/>
      <dgm:spPr/>
      <dgm:t>
        <a:bodyPr/>
        <a:lstStyle/>
        <a:p>
          <a:endParaRPr lang="en-US"/>
        </a:p>
      </dgm:t>
    </dgm:pt>
    <dgm:pt modelId="{998EA501-AD6E-4218-92C3-D2812BE22B13}">
      <dgm:prSet phldrT="[Text]"/>
      <dgm:spPr/>
      <dgm:t>
        <a:bodyPr/>
        <a:lstStyle/>
        <a:p>
          <a:r>
            <a:rPr lang="en-US" dirty="0" smtClean="0">
              <a:latin typeface="Century Gothic" pitchFamily="34" charset="0"/>
            </a:rPr>
            <a:t>Add products to shopping cart</a:t>
          </a:r>
          <a:endParaRPr lang="en-US" dirty="0">
            <a:latin typeface="Century Gothic" pitchFamily="34" charset="0"/>
          </a:endParaRPr>
        </a:p>
      </dgm:t>
    </dgm:pt>
    <dgm:pt modelId="{7F08E6E7-649B-4F52-9DD1-6DAC9B29D9B7}" type="parTrans" cxnId="{20BD6A6A-C465-4141-9DF9-8162B36ADD87}">
      <dgm:prSet/>
      <dgm:spPr/>
      <dgm:t>
        <a:bodyPr/>
        <a:lstStyle/>
        <a:p>
          <a:endParaRPr lang="en-US"/>
        </a:p>
      </dgm:t>
    </dgm:pt>
    <dgm:pt modelId="{F63F307B-1B2C-47EA-973F-73552C89DB78}" type="sibTrans" cxnId="{20BD6A6A-C465-4141-9DF9-8162B36ADD87}">
      <dgm:prSet/>
      <dgm:spPr/>
      <dgm:t>
        <a:bodyPr/>
        <a:lstStyle/>
        <a:p>
          <a:endParaRPr lang="en-US"/>
        </a:p>
      </dgm:t>
    </dgm:pt>
    <dgm:pt modelId="{91A84EAC-F9DF-406B-9613-8D778CCCC0A9}">
      <dgm:prSet phldrT="[Text]"/>
      <dgm:spPr/>
      <dgm:t>
        <a:bodyPr/>
        <a:lstStyle/>
        <a:p>
          <a:r>
            <a:rPr lang="en-US" dirty="0" smtClean="0">
              <a:latin typeface="Century Gothic" pitchFamily="34" charset="0"/>
            </a:rPr>
            <a:t>Scan NFC tag/</a:t>
          </a:r>
          <a:r>
            <a:rPr lang="en-US" dirty="0" err="1" smtClean="0">
              <a:latin typeface="Century Gothic" pitchFamily="34" charset="0"/>
            </a:rPr>
            <a:t>QRcode</a:t>
          </a:r>
          <a:r>
            <a:rPr lang="en-US" dirty="0" smtClean="0">
              <a:latin typeface="Century Gothic" pitchFamily="34" charset="0"/>
            </a:rPr>
            <a:t> of product to add new product</a:t>
          </a:r>
          <a:endParaRPr lang="en-US" dirty="0">
            <a:latin typeface="Century Gothic" pitchFamily="34" charset="0"/>
          </a:endParaRPr>
        </a:p>
      </dgm:t>
    </dgm:pt>
    <dgm:pt modelId="{538C6B0F-D593-4B3B-8FAF-CBF0A774563C}" type="parTrans" cxnId="{6A92FCDA-A465-463E-BD31-3386744DB013}">
      <dgm:prSet/>
      <dgm:spPr/>
      <dgm:t>
        <a:bodyPr/>
        <a:lstStyle/>
        <a:p>
          <a:endParaRPr lang="en-US"/>
        </a:p>
      </dgm:t>
    </dgm:pt>
    <dgm:pt modelId="{7BBD7080-8589-47BB-AB09-073EFB276953}" type="sibTrans" cxnId="{6A92FCDA-A465-463E-BD31-3386744DB013}">
      <dgm:prSet/>
      <dgm:spPr/>
      <dgm:t>
        <a:bodyPr/>
        <a:lstStyle/>
        <a:p>
          <a:endParaRPr lang="en-US"/>
        </a:p>
      </dgm:t>
    </dgm:pt>
    <dgm:pt modelId="{0B352D14-30B1-455D-9316-550E97327B46}">
      <dgm:prSet phldrT="[Text]"/>
      <dgm:spPr/>
      <dgm:t>
        <a:bodyPr/>
        <a:lstStyle/>
        <a:p>
          <a:r>
            <a:rPr lang="en-US" dirty="0" smtClean="0">
              <a:latin typeface="Century Gothic" pitchFamily="34" charset="0"/>
            </a:rPr>
            <a:t>Get orientation of product</a:t>
          </a:r>
          <a:endParaRPr lang="en-US" dirty="0">
            <a:latin typeface="Century Gothic" pitchFamily="34" charset="0"/>
          </a:endParaRPr>
        </a:p>
      </dgm:t>
    </dgm:pt>
    <dgm:pt modelId="{7B24D61E-A227-4D5A-AB2B-FF413AF3A0AE}" type="parTrans" cxnId="{C685C08C-489C-4BCB-BF9C-85A621A2701D}">
      <dgm:prSet/>
      <dgm:spPr/>
      <dgm:t>
        <a:bodyPr/>
        <a:lstStyle/>
        <a:p>
          <a:endParaRPr lang="en-US"/>
        </a:p>
      </dgm:t>
    </dgm:pt>
    <dgm:pt modelId="{D9DCBC4D-6D0E-4816-9DA4-151A93688CC5}" type="sibTrans" cxnId="{C685C08C-489C-4BCB-BF9C-85A621A2701D}">
      <dgm:prSet/>
      <dgm:spPr/>
      <dgm:t>
        <a:bodyPr/>
        <a:lstStyle/>
        <a:p>
          <a:endParaRPr lang="en-US"/>
        </a:p>
      </dgm:t>
    </dgm:pt>
    <dgm:pt modelId="{64314FE0-B5BC-4B2B-B71A-3CF91348C00C}" type="pres">
      <dgm:prSet presAssocID="{C883B0C2-D3C3-4959-B6B8-55EF297717D1}" presName="Name0" presStyleCnt="0">
        <dgm:presLayoutVars>
          <dgm:dir/>
        </dgm:presLayoutVars>
      </dgm:prSet>
      <dgm:spPr/>
      <dgm:t>
        <a:bodyPr/>
        <a:lstStyle/>
        <a:p>
          <a:endParaRPr lang="en-US"/>
        </a:p>
      </dgm:t>
    </dgm:pt>
    <dgm:pt modelId="{D523EF68-9072-4E3B-AB29-DB29D0005CFD}" type="pres">
      <dgm:prSet presAssocID="{BA05205A-E7D0-4BE5-A518-EDF55B410AFF}" presName="parComposite" presStyleCnt="0"/>
      <dgm:spPr/>
    </dgm:pt>
    <dgm:pt modelId="{527705BB-1DCF-41DA-8CAC-438ECDA95C04}" type="pres">
      <dgm:prSet presAssocID="{BA05205A-E7D0-4BE5-A518-EDF55B410AFF}" presName="parBigCircle" presStyleLbl="node0" presStyleIdx="0" presStyleCnt="2"/>
      <dgm:spPr/>
    </dgm:pt>
    <dgm:pt modelId="{253899B8-5876-483C-89AC-C78860B543A7}" type="pres">
      <dgm:prSet presAssocID="{BA05205A-E7D0-4BE5-A518-EDF55B410AFF}" presName="parTx" presStyleLbl="revTx" presStyleIdx="0" presStyleCnt="12"/>
      <dgm:spPr/>
      <dgm:t>
        <a:bodyPr/>
        <a:lstStyle/>
        <a:p>
          <a:endParaRPr lang="en-US"/>
        </a:p>
      </dgm:t>
    </dgm:pt>
    <dgm:pt modelId="{10392596-E277-4901-9BED-6A0779E5FA4A}" type="pres">
      <dgm:prSet presAssocID="{BA05205A-E7D0-4BE5-A518-EDF55B410AFF}" presName="bSpace" presStyleCnt="0"/>
      <dgm:spPr/>
    </dgm:pt>
    <dgm:pt modelId="{104018F7-9405-4123-8C25-05D01EC26243}" type="pres">
      <dgm:prSet presAssocID="{BA05205A-E7D0-4BE5-A518-EDF55B410AFF}" presName="parBackupNorm" presStyleCnt="0"/>
      <dgm:spPr/>
    </dgm:pt>
    <dgm:pt modelId="{E30946C0-3410-481C-B3A1-EE274FA8057D}" type="pres">
      <dgm:prSet presAssocID="{457B77EE-72D0-4F3F-8433-DB7567513AFB}" presName="parSpace" presStyleCnt="0"/>
      <dgm:spPr/>
    </dgm:pt>
    <dgm:pt modelId="{0977F5DB-FE3D-4485-8460-33CF69DD0D19}" type="pres">
      <dgm:prSet presAssocID="{2C3C0BE4-E758-4A84-8173-F44C95E5EC98}" presName="desBackupLeftNorm" presStyleCnt="0"/>
      <dgm:spPr/>
    </dgm:pt>
    <dgm:pt modelId="{5BDDF0C5-A579-456B-82D8-DDE20E1643D6}" type="pres">
      <dgm:prSet presAssocID="{2C3C0BE4-E758-4A84-8173-F44C95E5EC98}" presName="desComposite" presStyleCnt="0"/>
      <dgm:spPr/>
    </dgm:pt>
    <dgm:pt modelId="{F09D3400-BCB4-4557-81EC-F1676FC7FFF7}" type="pres">
      <dgm:prSet presAssocID="{2C3C0BE4-E758-4A84-8173-F44C95E5EC98}" presName="desCircle" presStyleLbl="node1" presStyleIdx="0" presStyleCnt="5"/>
      <dgm:spPr/>
    </dgm:pt>
    <dgm:pt modelId="{B11B96BB-32E7-47FB-A207-A66128733362}" type="pres">
      <dgm:prSet presAssocID="{2C3C0BE4-E758-4A84-8173-F44C95E5EC98}" presName="chTx" presStyleLbl="revTx" presStyleIdx="1" presStyleCnt="12"/>
      <dgm:spPr/>
      <dgm:t>
        <a:bodyPr/>
        <a:lstStyle/>
        <a:p>
          <a:endParaRPr lang="en-US"/>
        </a:p>
      </dgm:t>
    </dgm:pt>
    <dgm:pt modelId="{FC81AC1D-0B6B-41B1-8561-C7BA966DC42B}" type="pres">
      <dgm:prSet presAssocID="{2C3C0BE4-E758-4A84-8173-F44C95E5EC98}" presName="desTx" presStyleLbl="revTx" presStyleIdx="2" presStyleCnt="12">
        <dgm:presLayoutVars>
          <dgm:bulletEnabled val="1"/>
        </dgm:presLayoutVars>
      </dgm:prSet>
      <dgm:spPr>
        <a:blipFill rotWithShape="0">
          <a:blip xmlns:r="http://schemas.openxmlformats.org/officeDocument/2006/relationships" r:embed="rId1"/>
          <a:stretch>
            <a:fillRect/>
          </a:stretch>
        </a:blipFill>
      </dgm:spPr>
      <dgm:t>
        <a:bodyPr/>
        <a:lstStyle/>
        <a:p>
          <a:endParaRPr lang="en-US"/>
        </a:p>
      </dgm:t>
    </dgm:pt>
    <dgm:pt modelId="{2EA82BA1-C4ED-4421-8881-C42451AD9CB4}" type="pres">
      <dgm:prSet presAssocID="{2C3C0BE4-E758-4A84-8173-F44C95E5EC98}" presName="desBackupRightNorm" presStyleCnt="0"/>
      <dgm:spPr/>
    </dgm:pt>
    <dgm:pt modelId="{088E91E6-F2DC-448E-BD40-1087BD728CC2}" type="pres">
      <dgm:prSet presAssocID="{469209E7-3F1F-4657-82F2-300E6E70FB33}" presName="desSpace" presStyleCnt="0"/>
      <dgm:spPr/>
    </dgm:pt>
    <dgm:pt modelId="{E6CFAC6B-87C3-483C-B674-BCA993071A58}" type="pres">
      <dgm:prSet presAssocID="{F79F4743-26BF-4888-A6EC-95EE23AA4EBB}" presName="desBackupLeftNorm" presStyleCnt="0"/>
      <dgm:spPr/>
    </dgm:pt>
    <dgm:pt modelId="{52E8903B-8E32-4573-802F-027612A5CED5}" type="pres">
      <dgm:prSet presAssocID="{F79F4743-26BF-4888-A6EC-95EE23AA4EBB}" presName="desComposite" presStyleCnt="0"/>
      <dgm:spPr/>
    </dgm:pt>
    <dgm:pt modelId="{F6564A93-E342-4E92-AE3D-E94C5B3323B3}" type="pres">
      <dgm:prSet presAssocID="{F79F4743-26BF-4888-A6EC-95EE23AA4EBB}" presName="desCircle" presStyleLbl="node1" presStyleIdx="1" presStyleCnt="5"/>
      <dgm:spPr/>
    </dgm:pt>
    <dgm:pt modelId="{03327E8A-BE70-4131-9472-CA1DFBD52A44}" type="pres">
      <dgm:prSet presAssocID="{F79F4743-26BF-4888-A6EC-95EE23AA4EBB}" presName="chTx" presStyleLbl="revTx" presStyleIdx="3" presStyleCnt="12"/>
      <dgm:spPr/>
      <dgm:t>
        <a:bodyPr/>
        <a:lstStyle/>
        <a:p>
          <a:endParaRPr lang="en-US"/>
        </a:p>
      </dgm:t>
    </dgm:pt>
    <dgm:pt modelId="{54188E93-0D43-4E11-9B8E-089C5B02A5D4}" type="pres">
      <dgm:prSet presAssocID="{F79F4743-26BF-4888-A6EC-95EE23AA4EBB}" presName="desTx" presStyleLbl="revTx" presStyleIdx="4" presStyleCnt="12">
        <dgm:presLayoutVars>
          <dgm:bulletEnabled val="1"/>
        </dgm:presLayoutVars>
      </dgm:prSet>
      <dgm:spPr/>
    </dgm:pt>
    <dgm:pt modelId="{249A3EEE-12F2-4893-85A6-1FF5D566C983}" type="pres">
      <dgm:prSet presAssocID="{F79F4743-26BF-4888-A6EC-95EE23AA4EBB}" presName="desBackupRightNorm" presStyleCnt="0"/>
      <dgm:spPr/>
    </dgm:pt>
    <dgm:pt modelId="{88BCDB51-2CAC-4CCB-ADB1-978791C10FDB}" type="pres">
      <dgm:prSet presAssocID="{588E629D-F531-4CBF-9C49-A1A2C8A08E0B}" presName="desSpace" presStyleCnt="0"/>
      <dgm:spPr/>
    </dgm:pt>
    <dgm:pt modelId="{AA6C0ED0-FC54-4EEA-B500-885EC81E421A}" type="pres">
      <dgm:prSet presAssocID="{A24E0BD1-96EA-4144-B8D1-51FE7855F6F7}" presName="parComposite" presStyleCnt="0"/>
      <dgm:spPr/>
    </dgm:pt>
    <dgm:pt modelId="{B188967E-3F75-449B-B100-D499BAED0BCA}" type="pres">
      <dgm:prSet presAssocID="{A24E0BD1-96EA-4144-B8D1-51FE7855F6F7}" presName="parBigCircle" presStyleLbl="node0" presStyleIdx="1" presStyleCnt="2"/>
      <dgm:spPr/>
    </dgm:pt>
    <dgm:pt modelId="{5733BF24-2E69-4381-B21E-B236477D170C}" type="pres">
      <dgm:prSet presAssocID="{A24E0BD1-96EA-4144-B8D1-51FE7855F6F7}" presName="parTx" presStyleLbl="revTx" presStyleIdx="5" presStyleCnt="12"/>
      <dgm:spPr/>
      <dgm:t>
        <a:bodyPr/>
        <a:lstStyle/>
        <a:p>
          <a:endParaRPr lang="en-US"/>
        </a:p>
      </dgm:t>
    </dgm:pt>
    <dgm:pt modelId="{6FCE7969-8DCD-455E-8802-E34F581AEABB}" type="pres">
      <dgm:prSet presAssocID="{A24E0BD1-96EA-4144-B8D1-51FE7855F6F7}" presName="bSpace" presStyleCnt="0"/>
      <dgm:spPr/>
    </dgm:pt>
    <dgm:pt modelId="{B69DBDCE-E9D2-40DD-8F55-A2BBD675E80C}" type="pres">
      <dgm:prSet presAssocID="{A24E0BD1-96EA-4144-B8D1-51FE7855F6F7}" presName="parBackupNorm" presStyleCnt="0"/>
      <dgm:spPr/>
    </dgm:pt>
    <dgm:pt modelId="{1C0D40D0-3396-48AB-8EB7-53535F5FC4E0}" type="pres">
      <dgm:prSet presAssocID="{FDCA248B-B984-44AF-A49F-FE73BC8F5B33}" presName="parSpace" presStyleCnt="0"/>
      <dgm:spPr/>
    </dgm:pt>
    <dgm:pt modelId="{C815F8A0-77D6-4F7C-91BF-724BC5E89FC7}" type="pres">
      <dgm:prSet presAssocID="{0B352D14-30B1-455D-9316-550E97327B46}" presName="desBackupLeftNorm" presStyleCnt="0"/>
      <dgm:spPr/>
    </dgm:pt>
    <dgm:pt modelId="{EBF1C058-3796-4B59-8FBF-A4AD7F526621}" type="pres">
      <dgm:prSet presAssocID="{0B352D14-30B1-455D-9316-550E97327B46}" presName="desComposite" presStyleCnt="0"/>
      <dgm:spPr/>
    </dgm:pt>
    <dgm:pt modelId="{DABA8722-8ACD-43FD-A705-C9641DB5712E}" type="pres">
      <dgm:prSet presAssocID="{0B352D14-30B1-455D-9316-550E97327B46}" presName="desCircle" presStyleLbl="node1" presStyleIdx="2" presStyleCnt="5"/>
      <dgm:spPr/>
    </dgm:pt>
    <dgm:pt modelId="{AB576197-3C62-48DB-A91A-F1D05F688A4D}" type="pres">
      <dgm:prSet presAssocID="{0B352D14-30B1-455D-9316-550E97327B46}" presName="chTx" presStyleLbl="revTx" presStyleIdx="6" presStyleCnt="12"/>
      <dgm:spPr/>
      <dgm:t>
        <a:bodyPr/>
        <a:lstStyle/>
        <a:p>
          <a:endParaRPr lang="en-US"/>
        </a:p>
      </dgm:t>
    </dgm:pt>
    <dgm:pt modelId="{33A6491F-400E-461F-8DDA-7AED65DA45BD}" type="pres">
      <dgm:prSet presAssocID="{0B352D14-30B1-455D-9316-550E97327B46}" presName="desTx" presStyleLbl="revTx" presStyleIdx="7" presStyleCnt="12">
        <dgm:presLayoutVars>
          <dgm:bulletEnabled val="1"/>
        </dgm:presLayoutVars>
      </dgm:prSet>
      <dgm:spPr/>
    </dgm:pt>
    <dgm:pt modelId="{E94B7265-2D7F-4011-95D4-79533F2A2C46}" type="pres">
      <dgm:prSet presAssocID="{0B352D14-30B1-455D-9316-550E97327B46}" presName="desBackupRightNorm" presStyleCnt="0"/>
      <dgm:spPr/>
    </dgm:pt>
    <dgm:pt modelId="{33128909-8FFE-495F-9849-0A4027271C5F}" type="pres">
      <dgm:prSet presAssocID="{D9DCBC4D-6D0E-4816-9DA4-151A93688CC5}" presName="desSpace" presStyleCnt="0"/>
      <dgm:spPr/>
    </dgm:pt>
    <dgm:pt modelId="{24327A4D-7FFE-4705-84FD-A3FB6B1698EB}" type="pres">
      <dgm:prSet presAssocID="{998EA501-AD6E-4218-92C3-D2812BE22B13}" presName="desBackupLeftNorm" presStyleCnt="0"/>
      <dgm:spPr/>
    </dgm:pt>
    <dgm:pt modelId="{AE68A4E5-906E-4723-A6A6-802D4969171A}" type="pres">
      <dgm:prSet presAssocID="{998EA501-AD6E-4218-92C3-D2812BE22B13}" presName="desComposite" presStyleCnt="0"/>
      <dgm:spPr/>
    </dgm:pt>
    <dgm:pt modelId="{08647067-F1FF-469F-98A4-62E2156E51B0}" type="pres">
      <dgm:prSet presAssocID="{998EA501-AD6E-4218-92C3-D2812BE22B13}" presName="desCircle" presStyleLbl="node1" presStyleIdx="3" presStyleCnt="5"/>
      <dgm:spPr/>
    </dgm:pt>
    <dgm:pt modelId="{BD2F694A-E95F-45CF-85B4-F14CB9B05EB0}" type="pres">
      <dgm:prSet presAssocID="{998EA501-AD6E-4218-92C3-D2812BE22B13}" presName="chTx" presStyleLbl="revTx" presStyleIdx="8" presStyleCnt="12"/>
      <dgm:spPr/>
      <dgm:t>
        <a:bodyPr/>
        <a:lstStyle/>
        <a:p>
          <a:endParaRPr lang="en-US"/>
        </a:p>
      </dgm:t>
    </dgm:pt>
    <dgm:pt modelId="{178DD4EE-FA9A-4287-A801-6F83286C1B84}" type="pres">
      <dgm:prSet presAssocID="{998EA501-AD6E-4218-92C3-D2812BE22B13}" presName="desTx" presStyleLbl="revTx" presStyleIdx="9" presStyleCnt="12">
        <dgm:presLayoutVars>
          <dgm:bulletEnabled val="1"/>
        </dgm:presLayoutVars>
      </dgm:prSet>
      <dgm:spPr/>
    </dgm:pt>
    <dgm:pt modelId="{CF6CEC8F-96D2-4E9D-8539-3D2552393EEC}" type="pres">
      <dgm:prSet presAssocID="{998EA501-AD6E-4218-92C3-D2812BE22B13}" presName="desBackupRightNorm" presStyleCnt="0"/>
      <dgm:spPr/>
    </dgm:pt>
    <dgm:pt modelId="{7D8E078D-1014-41FA-8B18-EAB235EA5935}" type="pres">
      <dgm:prSet presAssocID="{F63F307B-1B2C-47EA-973F-73552C89DB78}" presName="desSpace" presStyleCnt="0"/>
      <dgm:spPr/>
    </dgm:pt>
    <dgm:pt modelId="{B0BB67D1-9918-4458-A635-EF9C7D94973B}" type="pres">
      <dgm:prSet presAssocID="{91A84EAC-F9DF-406B-9613-8D778CCCC0A9}" presName="desBackupLeftNorm" presStyleCnt="0"/>
      <dgm:spPr/>
    </dgm:pt>
    <dgm:pt modelId="{85FFA889-A67D-4612-B036-497A2B0EF515}" type="pres">
      <dgm:prSet presAssocID="{91A84EAC-F9DF-406B-9613-8D778CCCC0A9}" presName="desComposite" presStyleCnt="0"/>
      <dgm:spPr/>
    </dgm:pt>
    <dgm:pt modelId="{15FCBF39-022D-4DF0-B882-89035773AC2C}" type="pres">
      <dgm:prSet presAssocID="{91A84EAC-F9DF-406B-9613-8D778CCCC0A9}" presName="desCircle" presStyleLbl="node1" presStyleIdx="4" presStyleCnt="5"/>
      <dgm:spPr/>
    </dgm:pt>
    <dgm:pt modelId="{A64F9423-B0F9-4025-A5EA-BEF710185F1D}" type="pres">
      <dgm:prSet presAssocID="{91A84EAC-F9DF-406B-9613-8D778CCCC0A9}" presName="chTx" presStyleLbl="revTx" presStyleIdx="10" presStyleCnt="12"/>
      <dgm:spPr/>
      <dgm:t>
        <a:bodyPr/>
        <a:lstStyle/>
        <a:p>
          <a:endParaRPr lang="en-US"/>
        </a:p>
      </dgm:t>
    </dgm:pt>
    <dgm:pt modelId="{8759CA6F-D6E8-4BAA-9BD6-45D49DD01311}" type="pres">
      <dgm:prSet presAssocID="{91A84EAC-F9DF-406B-9613-8D778CCCC0A9}" presName="desTx" presStyleLbl="revTx" presStyleIdx="11" presStyleCnt="12">
        <dgm:presLayoutVars>
          <dgm:bulletEnabled val="1"/>
        </dgm:presLayoutVars>
      </dgm:prSet>
      <dgm:spPr/>
    </dgm:pt>
    <dgm:pt modelId="{E596C442-9B0E-44E9-A5FB-D9CB2F0736D9}" type="pres">
      <dgm:prSet presAssocID="{91A84EAC-F9DF-406B-9613-8D778CCCC0A9}" presName="desBackupRightNorm" presStyleCnt="0"/>
      <dgm:spPr/>
    </dgm:pt>
    <dgm:pt modelId="{38724A83-89AC-492E-B4E3-16607009165E}" type="pres">
      <dgm:prSet presAssocID="{7BBD7080-8589-47BB-AB09-073EFB276953}" presName="desSpace" presStyleCnt="0"/>
      <dgm:spPr/>
    </dgm:pt>
  </dgm:ptLst>
  <dgm:cxnLst>
    <dgm:cxn modelId="{C80B88DD-33F6-4D62-935E-E65CB4F3094F}" type="presOf" srcId="{998EA501-AD6E-4218-92C3-D2812BE22B13}" destId="{BD2F694A-E95F-45CF-85B4-F14CB9B05EB0}" srcOrd="0" destOrd="0" presId="urn:microsoft.com/office/officeart/2008/layout/CircleAccentTimeline"/>
    <dgm:cxn modelId="{9FC8653F-4113-420D-936D-60465D1D56B2}" srcId="{BA05205A-E7D0-4BE5-A518-EDF55B410AFF}" destId="{2C3C0BE4-E758-4A84-8173-F44C95E5EC98}" srcOrd="0" destOrd="0" parTransId="{CB89CF0F-4571-47CE-BB79-4A3CDFBDA69C}" sibTransId="{469209E7-3F1F-4657-82F2-300E6E70FB33}"/>
    <dgm:cxn modelId="{6A92FCDA-A465-463E-BD31-3386744DB013}" srcId="{A24E0BD1-96EA-4144-B8D1-51FE7855F6F7}" destId="{91A84EAC-F9DF-406B-9613-8D778CCCC0A9}" srcOrd="2" destOrd="0" parTransId="{538C6B0F-D593-4B3B-8FAF-CBF0A774563C}" sibTransId="{7BBD7080-8589-47BB-AB09-073EFB276953}"/>
    <dgm:cxn modelId="{43E945DC-32FD-4F6E-8E5A-ABD61DD31730}" type="presOf" srcId="{F79F4743-26BF-4888-A6EC-95EE23AA4EBB}" destId="{03327E8A-BE70-4131-9472-CA1DFBD52A44}" srcOrd="0" destOrd="0" presId="urn:microsoft.com/office/officeart/2008/layout/CircleAccentTimeline"/>
    <dgm:cxn modelId="{1384B467-59BD-4B89-81D0-7F0579FB4A79}" srcId="{C883B0C2-D3C3-4959-B6B8-55EF297717D1}" destId="{A24E0BD1-96EA-4144-B8D1-51FE7855F6F7}" srcOrd="1" destOrd="0" parTransId="{1B7E736D-C6AE-439B-B36F-7D24C4E5ED09}" sibTransId="{FDCA248B-B984-44AF-A49F-FE73BC8F5B33}"/>
    <dgm:cxn modelId="{FA43EC2A-A70A-448E-8C5D-A06FCE771138}" srcId="{C883B0C2-D3C3-4959-B6B8-55EF297717D1}" destId="{BA05205A-E7D0-4BE5-A518-EDF55B410AFF}" srcOrd="0" destOrd="0" parTransId="{15F82722-74DF-468D-96E8-C6D4A4D6FC7F}" sibTransId="{457B77EE-72D0-4F3F-8433-DB7567513AFB}"/>
    <dgm:cxn modelId="{C685C08C-489C-4BCB-BF9C-85A621A2701D}" srcId="{A24E0BD1-96EA-4144-B8D1-51FE7855F6F7}" destId="{0B352D14-30B1-455D-9316-550E97327B46}" srcOrd="0" destOrd="0" parTransId="{7B24D61E-A227-4D5A-AB2B-FF413AF3A0AE}" sibTransId="{D9DCBC4D-6D0E-4816-9DA4-151A93688CC5}"/>
    <dgm:cxn modelId="{7BAED302-3B0C-45E7-807C-EC019805B996}" type="presOf" srcId="{91A84EAC-F9DF-406B-9613-8D778CCCC0A9}" destId="{A64F9423-B0F9-4025-A5EA-BEF710185F1D}" srcOrd="0" destOrd="0" presId="urn:microsoft.com/office/officeart/2008/layout/CircleAccentTimeline"/>
    <dgm:cxn modelId="{65C125FE-5099-4DB0-8F25-8633B57D3526}" srcId="{BA05205A-E7D0-4BE5-A518-EDF55B410AFF}" destId="{F79F4743-26BF-4888-A6EC-95EE23AA4EBB}" srcOrd="1" destOrd="0" parTransId="{644949E6-AA01-4D47-8591-0FFB7BD15549}" sibTransId="{588E629D-F531-4CBF-9C49-A1A2C8A08E0B}"/>
    <dgm:cxn modelId="{DD4B4C8C-A57E-4204-97B8-F90D1BF777D1}" type="presOf" srcId="{A24E0BD1-96EA-4144-B8D1-51FE7855F6F7}" destId="{5733BF24-2E69-4381-B21E-B236477D170C}" srcOrd="0" destOrd="0" presId="urn:microsoft.com/office/officeart/2008/layout/CircleAccentTimeline"/>
    <dgm:cxn modelId="{E0706611-D402-4CCF-A872-712C649C42FA}" type="presOf" srcId="{C883B0C2-D3C3-4959-B6B8-55EF297717D1}" destId="{64314FE0-B5BC-4B2B-B71A-3CF91348C00C}" srcOrd="0" destOrd="0" presId="urn:microsoft.com/office/officeart/2008/layout/CircleAccentTimeline"/>
    <dgm:cxn modelId="{8EB012F2-DC20-4C31-8589-35C1A5D4172A}" type="presOf" srcId="{BA05205A-E7D0-4BE5-A518-EDF55B410AFF}" destId="{253899B8-5876-483C-89AC-C78860B543A7}" srcOrd="0" destOrd="0" presId="urn:microsoft.com/office/officeart/2008/layout/CircleAccentTimeline"/>
    <dgm:cxn modelId="{24E25E40-9B5F-40DC-8613-AB3C4E79FF4C}" type="presOf" srcId="{2C3C0BE4-E758-4A84-8173-F44C95E5EC98}" destId="{B11B96BB-32E7-47FB-A207-A66128733362}" srcOrd="0" destOrd="0" presId="urn:microsoft.com/office/officeart/2008/layout/CircleAccentTimeline"/>
    <dgm:cxn modelId="{20BD6A6A-C465-4141-9DF9-8162B36ADD87}" srcId="{A24E0BD1-96EA-4144-B8D1-51FE7855F6F7}" destId="{998EA501-AD6E-4218-92C3-D2812BE22B13}" srcOrd="1" destOrd="0" parTransId="{7F08E6E7-649B-4F52-9DD1-6DAC9B29D9B7}" sibTransId="{F63F307B-1B2C-47EA-973F-73552C89DB78}"/>
    <dgm:cxn modelId="{AE27D3E7-30B6-41DD-8328-3D49DF5E4CE3}" type="presOf" srcId="{0B352D14-30B1-455D-9316-550E97327B46}" destId="{AB576197-3C62-48DB-A91A-F1D05F688A4D}" srcOrd="0" destOrd="0" presId="urn:microsoft.com/office/officeart/2008/layout/CircleAccentTimeline"/>
    <dgm:cxn modelId="{1C1A41B3-7809-47B2-BF8B-DF6EF3A9AB04}" type="presParOf" srcId="{64314FE0-B5BC-4B2B-B71A-3CF91348C00C}" destId="{D523EF68-9072-4E3B-AB29-DB29D0005CFD}" srcOrd="0" destOrd="0" presId="urn:microsoft.com/office/officeart/2008/layout/CircleAccentTimeline"/>
    <dgm:cxn modelId="{1874071D-3976-4701-BEF7-0D7698D7F3D3}" type="presParOf" srcId="{D523EF68-9072-4E3B-AB29-DB29D0005CFD}" destId="{527705BB-1DCF-41DA-8CAC-438ECDA95C04}" srcOrd="0" destOrd="0" presId="urn:microsoft.com/office/officeart/2008/layout/CircleAccentTimeline"/>
    <dgm:cxn modelId="{C69D995D-1C42-4ACF-9628-A3D5625E5B07}" type="presParOf" srcId="{D523EF68-9072-4E3B-AB29-DB29D0005CFD}" destId="{253899B8-5876-483C-89AC-C78860B543A7}" srcOrd="1" destOrd="0" presId="urn:microsoft.com/office/officeart/2008/layout/CircleAccentTimeline"/>
    <dgm:cxn modelId="{7E212A90-718D-4AAA-87DD-FD8D0BF8FB07}" type="presParOf" srcId="{D523EF68-9072-4E3B-AB29-DB29D0005CFD}" destId="{10392596-E277-4901-9BED-6A0779E5FA4A}" srcOrd="2" destOrd="0" presId="urn:microsoft.com/office/officeart/2008/layout/CircleAccentTimeline"/>
    <dgm:cxn modelId="{8E342666-2D6E-4DFF-9136-FF1A2491677D}" type="presParOf" srcId="{64314FE0-B5BC-4B2B-B71A-3CF91348C00C}" destId="{104018F7-9405-4123-8C25-05D01EC26243}" srcOrd="1" destOrd="0" presId="urn:microsoft.com/office/officeart/2008/layout/CircleAccentTimeline"/>
    <dgm:cxn modelId="{DC805729-0179-4E2E-891E-425AC6BAFE13}" type="presParOf" srcId="{64314FE0-B5BC-4B2B-B71A-3CF91348C00C}" destId="{E30946C0-3410-481C-B3A1-EE274FA8057D}" srcOrd="2" destOrd="0" presId="urn:microsoft.com/office/officeart/2008/layout/CircleAccentTimeline"/>
    <dgm:cxn modelId="{639B33CF-C6F4-46B2-84F0-EF05DB06ECBB}" type="presParOf" srcId="{64314FE0-B5BC-4B2B-B71A-3CF91348C00C}" destId="{0977F5DB-FE3D-4485-8460-33CF69DD0D19}" srcOrd="3" destOrd="0" presId="urn:microsoft.com/office/officeart/2008/layout/CircleAccentTimeline"/>
    <dgm:cxn modelId="{3C55B9AC-2C2F-4BC2-A50D-2EC270143256}" type="presParOf" srcId="{64314FE0-B5BC-4B2B-B71A-3CF91348C00C}" destId="{5BDDF0C5-A579-456B-82D8-DDE20E1643D6}" srcOrd="4" destOrd="0" presId="urn:microsoft.com/office/officeart/2008/layout/CircleAccentTimeline"/>
    <dgm:cxn modelId="{41D3627E-1638-4D5D-BB5A-2DF809998B02}" type="presParOf" srcId="{5BDDF0C5-A579-456B-82D8-DDE20E1643D6}" destId="{F09D3400-BCB4-4557-81EC-F1676FC7FFF7}" srcOrd="0" destOrd="0" presId="urn:microsoft.com/office/officeart/2008/layout/CircleAccentTimeline"/>
    <dgm:cxn modelId="{AA259A4A-14E7-4A9F-82A4-03D50EADE919}" type="presParOf" srcId="{5BDDF0C5-A579-456B-82D8-DDE20E1643D6}" destId="{B11B96BB-32E7-47FB-A207-A66128733362}" srcOrd="1" destOrd="0" presId="urn:microsoft.com/office/officeart/2008/layout/CircleAccentTimeline"/>
    <dgm:cxn modelId="{DC38470C-531F-474E-B050-35B4D7F9D9B9}" type="presParOf" srcId="{5BDDF0C5-A579-456B-82D8-DDE20E1643D6}" destId="{FC81AC1D-0B6B-41B1-8561-C7BA966DC42B}" srcOrd="2" destOrd="0" presId="urn:microsoft.com/office/officeart/2008/layout/CircleAccentTimeline"/>
    <dgm:cxn modelId="{698D382A-9373-4B7F-BFD7-870742710063}" type="presParOf" srcId="{64314FE0-B5BC-4B2B-B71A-3CF91348C00C}" destId="{2EA82BA1-C4ED-4421-8881-C42451AD9CB4}" srcOrd="5" destOrd="0" presId="urn:microsoft.com/office/officeart/2008/layout/CircleAccentTimeline"/>
    <dgm:cxn modelId="{7D229559-AF6D-4140-8EAC-3536F8B69FDF}" type="presParOf" srcId="{64314FE0-B5BC-4B2B-B71A-3CF91348C00C}" destId="{088E91E6-F2DC-448E-BD40-1087BD728CC2}" srcOrd="6" destOrd="0" presId="urn:microsoft.com/office/officeart/2008/layout/CircleAccentTimeline"/>
    <dgm:cxn modelId="{CC62C362-341C-45FF-BEC9-584D3E5BF9F2}" type="presParOf" srcId="{64314FE0-B5BC-4B2B-B71A-3CF91348C00C}" destId="{E6CFAC6B-87C3-483C-B674-BCA993071A58}" srcOrd="7" destOrd="0" presId="urn:microsoft.com/office/officeart/2008/layout/CircleAccentTimeline"/>
    <dgm:cxn modelId="{D7A9F23A-354E-494A-A29A-96152374B75A}" type="presParOf" srcId="{64314FE0-B5BC-4B2B-B71A-3CF91348C00C}" destId="{52E8903B-8E32-4573-802F-027612A5CED5}" srcOrd="8" destOrd="0" presId="urn:microsoft.com/office/officeart/2008/layout/CircleAccentTimeline"/>
    <dgm:cxn modelId="{B263530F-7B25-4191-9854-FF4FF478E62C}" type="presParOf" srcId="{52E8903B-8E32-4573-802F-027612A5CED5}" destId="{F6564A93-E342-4E92-AE3D-E94C5B3323B3}" srcOrd="0" destOrd="0" presId="urn:microsoft.com/office/officeart/2008/layout/CircleAccentTimeline"/>
    <dgm:cxn modelId="{A7C42B7F-A15E-4D5F-8333-9EDFFC7E1F99}" type="presParOf" srcId="{52E8903B-8E32-4573-802F-027612A5CED5}" destId="{03327E8A-BE70-4131-9472-CA1DFBD52A44}" srcOrd="1" destOrd="0" presId="urn:microsoft.com/office/officeart/2008/layout/CircleAccentTimeline"/>
    <dgm:cxn modelId="{05F09DD0-A925-4F4E-9195-96B7A1B08C89}" type="presParOf" srcId="{52E8903B-8E32-4573-802F-027612A5CED5}" destId="{54188E93-0D43-4E11-9B8E-089C5B02A5D4}" srcOrd="2" destOrd="0" presId="urn:microsoft.com/office/officeart/2008/layout/CircleAccentTimeline"/>
    <dgm:cxn modelId="{208EE470-CB46-4961-A5C9-D37EF1F47E79}" type="presParOf" srcId="{64314FE0-B5BC-4B2B-B71A-3CF91348C00C}" destId="{249A3EEE-12F2-4893-85A6-1FF5D566C983}" srcOrd="9" destOrd="0" presId="urn:microsoft.com/office/officeart/2008/layout/CircleAccentTimeline"/>
    <dgm:cxn modelId="{B8E6AC3B-A2DF-41B3-96BD-29BCEBB1848F}" type="presParOf" srcId="{64314FE0-B5BC-4B2B-B71A-3CF91348C00C}" destId="{88BCDB51-2CAC-4CCB-ADB1-978791C10FDB}" srcOrd="10" destOrd="0" presId="urn:microsoft.com/office/officeart/2008/layout/CircleAccentTimeline"/>
    <dgm:cxn modelId="{A04CAB9D-E400-4415-98CB-9B6F15C205C3}" type="presParOf" srcId="{64314FE0-B5BC-4B2B-B71A-3CF91348C00C}" destId="{AA6C0ED0-FC54-4EEA-B500-885EC81E421A}" srcOrd="11" destOrd="0" presId="urn:microsoft.com/office/officeart/2008/layout/CircleAccentTimeline"/>
    <dgm:cxn modelId="{3A2E7137-DEFE-4E5E-98E2-2A4864F50843}" type="presParOf" srcId="{AA6C0ED0-FC54-4EEA-B500-885EC81E421A}" destId="{B188967E-3F75-449B-B100-D499BAED0BCA}" srcOrd="0" destOrd="0" presId="urn:microsoft.com/office/officeart/2008/layout/CircleAccentTimeline"/>
    <dgm:cxn modelId="{6F0700C5-4977-4274-AC4C-71941F736A0F}" type="presParOf" srcId="{AA6C0ED0-FC54-4EEA-B500-885EC81E421A}" destId="{5733BF24-2E69-4381-B21E-B236477D170C}" srcOrd="1" destOrd="0" presId="urn:microsoft.com/office/officeart/2008/layout/CircleAccentTimeline"/>
    <dgm:cxn modelId="{2F7CF09B-5FBC-40A4-8C54-19C4B29DD0ED}" type="presParOf" srcId="{AA6C0ED0-FC54-4EEA-B500-885EC81E421A}" destId="{6FCE7969-8DCD-455E-8802-E34F581AEABB}" srcOrd="2" destOrd="0" presId="urn:microsoft.com/office/officeart/2008/layout/CircleAccentTimeline"/>
    <dgm:cxn modelId="{A687D326-32ED-40D6-A7A2-D89EFE10A375}" type="presParOf" srcId="{64314FE0-B5BC-4B2B-B71A-3CF91348C00C}" destId="{B69DBDCE-E9D2-40DD-8F55-A2BBD675E80C}" srcOrd="12" destOrd="0" presId="urn:microsoft.com/office/officeart/2008/layout/CircleAccentTimeline"/>
    <dgm:cxn modelId="{659F1FA7-2FEB-42F3-BCD5-DADACBC50A79}" type="presParOf" srcId="{64314FE0-B5BC-4B2B-B71A-3CF91348C00C}" destId="{1C0D40D0-3396-48AB-8EB7-53535F5FC4E0}" srcOrd="13" destOrd="0" presId="urn:microsoft.com/office/officeart/2008/layout/CircleAccentTimeline"/>
    <dgm:cxn modelId="{B576B456-C8CE-43EA-892C-0FEBFD10BA59}" type="presParOf" srcId="{64314FE0-B5BC-4B2B-B71A-3CF91348C00C}" destId="{C815F8A0-77D6-4F7C-91BF-724BC5E89FC7}" srcOrd="14" destOrd="0" presId="urn:microsoft.com/office/officeart/2008/layout/CircleAccentTimeline"/>
    <dgm:cxn modelId="{097E8290-BB3C-452C-B032-8CADC493E543}" type="presParOf" srcId="{64314FE0-B5BC-4B2B-B71A-3CF91348C00C}" destId="{EBF1C058-3796-4B59-8FBF-A4AD7F526621}" srcOrd="15" destOrd="0" presId="urn:microsoft.com/office/officeart/2008/layout/CircleAccentTimeline"/>
    <dgm:cxn modelId="{79C9B19B-16A0-4898-800E-1738329AAA20}" type="presParOf" srcId="{EBF1C058-3796-4B59-8FBF-A4AD7F526621}" destId="{DABA8722-8ACD-43FD-A705-C9641DB5712E}" srcOrd="0" destOrd="0" presId="urn:microsoft.com/office/officeart/2008/layout/CircleAccentTimeline"/>
    <dgm:cxn modelId="{566AAB2E-5F51-4824-BB2B-1A88F4190B6A}" type="presParOf" srcId="{EBF1C058-3796-4B59-8FBF-A4AD7F526621}" destId="{AB576197-3C62-48DB-A91A-F1D05F688A4D}" srcOrd="1" destOrd="0" presId="urn:microsoft.com/office/officeart/2008/layout/CircleAccentTimeline"/>
    <dgm:cxn modelId="{197518FA-6799-460A-9715-9CC3506E0558}" type="presParOf" srcId="{EBF1C058-3796-4B59-8FBF-A4AD7F526621}" destId="{33A6491F-400E-461F-8DDA-7AED65DA45BD}" srcOrd="2" destOrd="0" presId="urn:microsoft.com/office/officeart/2008/layout/CircleAccentTimeline"/>
    <dgm:cxn modelId="{2B6A8A4E-1538-44A8-858C-40D5A4802F28}" type="presParOf" srcId="{64314FE0-B5BC-4B2B-B71A-3CF91348C00C}" destId="{E94B7265-2D7F-4011-95D4-79533F2A2C46}" srcOrd="16" destOrd="0" presId="urn:microsoft.com/office/officeart/2008/layout/CircleAccentTimeline"/>
    <dgm:cxn modelId="{6B66D426-5A48-42A1-B154-5A9BDBCF4382}" type="presParOf" srcId="{64314FE0-B5BC-4B2B-B71A-3CF91348C00C}" destId="{33128909-8FFE-495F-9849-0A4027271C5F}" srcOrd="17" destOrd="0" presId="urn:microsoft.com/office/officeart/2008/layout/CircleAccentTimeline"/>
    <dgm:cxn modelId="{3730A5CD-9631-49FC-97B0-BD387D169861}" type="presParOf" srcId="{64314FE0-B5BC-4B2B-B71A-3CF91348C00C}" destId="{24327A4D-7FFE-4705-84FD-A3FB6B1698EB}" srcOrd="18" destOrd="0" presId="urn:microsoft.com/office/officeart/2008/layout/CircleAccentTimeline"/>
    <dgm:cxn modelId="{8FFF4A90-B65D-47A7-B615-D3DE1D84181D}" type="presParOf" srcId="{64314FE0-B5BC-4B2B-B71A-3CF91348C00C}" destId="{AE68A4E5-906E-4723-A6A6-802D4969171A}" srcOrd="19" destOrd="0" presId="urn:microsoft.com/office/officeart/2008/layout/CircleAccentTimeline"/>
    <dgm:cxn modelId="{F2301D25-29A2-4BAA-B1E3-2D07364A2926}" type="presParOf" srcId="{AE68A4E5-906E-4723-A6A6-802D4969171A}" destId="{08647067-F1FF-469F-98A4-62E2156E51B0}" srcOrd="0" destOrd="0" presId="urn:microsoft.com/office/officeart/2008/layout/CircleAccentTimeline"/>
    <dgm:cxn modelId="{8351C106-2B75-43F7-A05F-C0486FEECE94}" type="presParOf" srcId="{AE68A4E5-906E-4723-A6A6-802D4969171A}" destId="{BD2F694A-E95F-45CF-85B4-F14CB9B05EB0}" srcOrd="1" destOrd="0" presId="urn:microsoft.com/office/officeart/2008/layout/CircleAccentTimeline"/>
    <dgm:cxn modelId="{05396C99-BDF5-487A-BD21-7FEFA3CA9CE6}" type="presParOf" srcId="{AE68A4E5-906E-4723-A6A6-802D4969171A}" destId="{178DD4EE-FA9A-4287-A801-6F83286C1B84}" srcOrd="2" destOrd="0" presId="urn:microsoft.com/office/officeart/2008/layout/CircleAccentTimeline"/>
    <dgm:cxn modelId="{0F882825-21DC-4685-B963-63563821B717}" type="presParOf" srcId="{64314FE0-B5BC-4B2B-B71A-3CF91348C00C}" destId="{CF6CEC8F-96D2-4E9D-8539-3D2552393EEC}" srcOrd="20" destOrd="0" presId="urn:microsoft.com/office/officeart/2008/layout/CircleAccentTimeline"/>
    <dgm:cxn modelId="{FF6BE68B-7A47-4F6B-8343-87534A8D8114}" type="presParOf" srcId="{64314FE0-B5BC-4B2B-B71A-3CF91348C00C}" destId="{7D8E078D-1014-41FA-8B18-EAB235EA5935}" srcOrd="21" destOrd="0" presId="urn:microsoft.com/office/officeart/2008/layout/CircleAccentTimeline"/>
    <dgm:cxn modelId="{2ADACE7C-53CE-4188-A9C6-141C3B85D268}" type="presParOf" srcId="{64314FE0-B5BC-4B2B-B71A-3CF91348C00C}" destId="{B0BB67D1-9918-4458-A635-EF9C7D94973B}" srcOrd="22" destOrd="0" presId="urn:microsoft.com/office/officeart/2008/layout/CircleAccentTimeline"/>
    <dgm:cxn modelId="{E25718A7-97E2-4D7A-B54A-595EC5A957C4}" type="presParOf" srcId="{64314FE0-B5BC-4B2B-B71A-3CF91348C00C}" destId="{85FFA889-A67D-4612-B036-497A2B0EF515}" srcOrd="23" destOrd="0" presId="urn:microsoft.com/office/officeart/2008/layout/CircleAccentTimeline"/>
    <dgm:cxn modelId="{27759443-8FCB-4AAE-B0B5-7B82BE4BC3B9}" type="presParOf" srcId="{85FFA889-A67D-4612-B036-497A2B0EF515}" destId="{15FCBF39-022D-4DF0-B882-89035773AC2C}" srcOrd="0" destOrd="0" presId="urn:microsoft.com/office/officeart/2008/layout/CircleAccentTimeline"/>
    <dgm:cxn modelId="{1F093203-5035-40C3-8505-D46688124D1A}" type="presParOf" srcId="{85FFA889-A67D-4612-B036-497A2B0EF515}" destId="{A64F9423-B0F9-4025-A5EA-BEF710185F1D}" srcOrd="1" destOrd="0" presId="urn:microsoft.com/office/officeart/2008/layout/CircleAccentTimeline"/>
    <dgm:cxn modelId="{656263EF-F8F1-45FB-8736-9D1ADC91425C}" type="presParOf" srcId="{85FFA889-A67D-4612-B036-497A2B0EF515}" destId="{8759CA6F-D6E8-4BAA-9BD6-45D49DD01311}" srcOrd="2" destOrd="0" presId="urn:microsoft.com/office/officeart/2008/layout/CircleAccentTimeline"/>
    <dgm:cxn modelId="{38A86589-CEBD-4CB6-B465-7286EE2D19A8}" type="presParOf" srcId="{64314FE0-B5BC-4B2B-B71A-3CF91348C00C}" destId="{E596C442-9B0E-44E9-A5FB-D9CB2F0736D9}" srcOrd="24" destOrd="0" presId="urn:microsoft.com/office/officeart/2008/layout/CircleAccentTimeline"/>
    <dgm:cxn modelId="{2C403279-E886-4CAB-9A2D-9D736382A6A6}" type="presParOf" srcId="{64314FE0-B5BC-4B2B-B71A-3CF91348C00C}" destId="{38724A83-89AC-492E-B4E3-16607009165E}" srcOrd="25" destOrd="0" presId="urn:microsoft.com/office/officeart/2008/layout/CircleAccent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047366C1-BF1A-4C03-89DE-5B96A33FA9BE}" type="doc">
      <dgm:prSet loTypeId="urn:microsoft.com/office/officeart/2008/layout/CircleAccentTimeline" loCatId="process" qsTypeId="urn:microsoft.com/office/officeart/2005/8/quickstyle/simple1" qsCatId="simple" csTypeId="urn:microsoft.com/office/officeart/2005/8/colors/accent1_2" csCatId="accent1" phldr="1"/>
      <dgm:spPr/>
      <dgm:t>
        <a:bodyPr/>
        <a:lstStyle/>
        <a:p>
          <a:endParaRPr lang="en-US"/>
        </a:p>
      </dgm:t>
    </dgm:pt>
    <dgm:pt modelId="{BA600391-0B1B-42AC-9B12-72A3B53A6088}">
      <dgm:prSet phldrT="[Text]"/>
      <dgm:spPr/>
      <dgm:t>
        <a:bodyPr/>
        <a:lstStyle/>
        <a:p>
          <a:r>
            <a:rPr lang="en-US" dirty="0" smtClean="0">
              <a:latin typeface="Century Gothic" pitchFamily="34" charset="0"/>
            </a:rPr>
            <a:t>At Bill Counter</a:t>
          </a:r>
          <a:endParaRPr lang="en-US" dirty="0">
            <a:latin typeface="Century Gothic" pitchFamily="34" charset="0"/>
          </a:endParaRPr>
        </a:p>
      </dgm:t>
    </dgm:pt>
    <dgm:pt modelId="{E9848465-A7C2-4951-A833-FD73D77B5E0E}" type="parTrans" cxnId="{343A957D-998A-4262-916A-BF120ACD5165}">
      <dgm:prSet/>
      <dgm:spPr/>
      <dgm:t>
        <a:bodyPr/>
        <a:lstStyle/>
        <a:p>
          <a:endParaRPr lang="en-US"/>
        </a:p>
      </dgm:t>
    </dgm:pt>
    <dgm:pt modelId="{279414CA-9AB1-4633-90A0-887F275F8DC5}" type="sibTrans" cxnId="{343A957D-998A-4262-916A-BF120ACD5165}">
      <dgm:prSet/>
      <dgm:spPr/>
      <dgm:t>
        <a:bodyPr/>
        <a:lstStyle/>
        <a:p>
          <a:endParaRPr lang="en-US"/>
        </a:p>
      </dgm:t>
    </dgm:pt>
    <dgm:pt modelId="{CE825EE2-31DA-4BC2-8119-14C1325DF6FF}">
      <dgm:prSet phldrT="[Text]"/>
      <dgm:spPr/>
      <dgm:t>
        <a:bodyPr/>
        <a:lstStyle/>
        <a:p>
          <a:r>
            <a:rPr lang="en-US" dirty="0" smtClean="0">
              <a:latin typeface="Century Gothic" pitchFamily="34" charset="0"/>
            </a:rPr>
            <a:t>Scan shopping list</a:t>
          </a:r>
          <a:endParaRPr lang="en-US" dirty="0">
            <a:latin typeface="Century Gothic" pitchFamily="34" charset="0"/>
          </a:endParaRPr>
        </a:p>
      </dgm:t>
    </dgm:pt>
    <dgm:pt modelId="{6A803324-977B-42B5-A94E-07487B0CD5B2}" type="parTrans" cxnId="{36F95B64-F8AA-4C3C-84E5-9F3130B82BCC}">
      <dgm:prSet/>
      <dgm:spPr/>
      <dgm:t>
        <a:bodyPr/>
        <a:lstStyle/>
        <a:p>
          <a:endParaRPr lang="en-US"/>
        </a:p>
      </dgm:t>
    </dgm:pt>
    <dgm:pt modelId="{98706D6E-B4B3-4D0A-9018-86B90A731F46}" type="sibTrans" cxnId="{36F95B64-F8AA-4C3C-84E5-9F3130B82BCC}">
      <dgm:prSet/>
      <dgm:spPr/>
      <dgm:t>
        <a:bodyPr/>
        <a:lstStyle/>
        <a:p>
          <a:endParaRPr lang="en-US"/>
        </a:p>
      </dgm:t>
    </dgm:pt>
    <dgm:pt modelId="{B0EAAE1E-3A4C-4D6E-82A3-4044D99BE8A5}">
      <dgm:prSet phldrT="[Text]"/>
      <dgm:spPr/>
      <dgm:t>
        <a:bodyPr/>
        <a:lstStyle/>
        <a:p>
          <a:r>
            <a:rPr lang="en-US" dirty="0" smtClean="0">
              <a:latin typeface="Century Gothic" pitchFamily="34" charset="0"/>
            </a:rPr>
            <a:t>Bill Is Generated</a:t>
          </a:r>
          <a:endParaRPr lang="en-US" dirty="0">
            <a:latin typeface="Century Gothic" pitchFamily="34" charset="0"/>
          </a:endParaRPr>
        </a:p>
      </dgm:t>
    </dgm:pt>
    <dgm:pt modelId="{ECBBF698-D6B2-4115-B58F-2D8F08753471}" type="parTrans" cxnId="{E262ADAE-E81F-49B5-945B-B06F0E485A2A}">
      <dgm:prSet/>
      <dgm:spPr/>
      <dgm:t>
        <a:bodyPr/>
        <a:lstStyle/>
        <a:p>
          <a:endParaRPr lang="en-US"/>
        </a:p>
      </dgm:t>
    </dgm:pt>
    <dgm:pt modelId="{802DEF21-A000-4E53-92C0-3C044D6FA375}" type="sibTrans" cxnId="{E262ADAE-E81F-49B5-945B-B06F0E485A2A}">
      <dgm:prSet/>
      <dgm:spPr/>
      <dgm:t>
        <a:bodyPr/>
        <a:lstStyle/>
        <a:p>
          <a:endParaRPr lang="en-US"/>
        </a:p>
      </dgm:t>
    </dgm:pt>
    <dgm:pt modelId="{4D521BF4-EE41-4053-A300-CD81DA151042}">
      <dgm:prSet phldrT="[Text]"/>
      <dgm:spPr/>
      <dgm:t>
        <a:bodyPr/>
        <a:lstStyle/>
        <a:p>
          <a:r>
            <a:rPr lang="en-US" dirty="0" smtClean="0">
              <a:latin typeface="Century Gothic" pitchFamily="34" charset="0"/>
            </a:rPr>
            <a:t>At Check Counter</a:t>
          </a:r>
          <a:endParaRPr lang="en-US" dirty="0">
            <a:latin typeface="Century Gothic" pitchFamily="34" charset="0"/>
          </a:endParaRPr>
        </a:p>
      </dgm:t>
    </dgm:pt>
    <dgm:pt modelId="{7059A594-D375-41B2-BC40-00D1A54711AB}" type="parTrans" cxnId="{9224F58F-2F6B-4C68-8584-DD4E8E7565E3}">
      <dgm:prSet/>
      <dgm:spPr/>
      <dgm:t>
        <a:bodyPr/>
        <a:lstStyle/>
        <a:p>
          <a:endParaRPr lang="en-US"/>
        </a:p>
      </dgm:t>
    </dgm:pt>
    <dgm:pt modelId="{09C62F8B-C6F8-4F08-AE77-2247070F7F2B}" type="sibTrans" cxnId="{9224F58F-2F6B-4C68-8584-DD4E8E7565E3}">
      <dgm:prSet/>
      <dgm:spPr/>
      <dgm:t>
        <a:bodyPr/>
        <a:lstStyle/>
        <a:p>
          <a:endParaRPr lang="en-US"/>
        </a:p>
      </dgm:t>
    </dgm:pt>
    <dgm:pt modelId="{2313997D-44AD-4973-81ED-6313DACA7981}">
      <dgm:prSet phldrT="[Text]"/>
      <dgm:spPr/>
      <dgm:t>
        <a:bodyPr/>
        <a:lstStyle/>
        <a:p>
          <a:r>
            <a:rPr lang="en-US" dirty="0" smtClean="0">
              <a:latin typeface="Century Gothic" pitchFamily="34" charset="0"/>
            </a:rPr>
            <a:t>Items are kept in bags from Shopping cart</a:t>
          </a:r>
          <a:endParaRPr lang="en-US" dirty="0">
            <a:latin typeface="Century Gothic" pitchFamily="34" charset="0"/>
          </a:endParaRPr>
        </a:p>
      </dgm:t>
    </dgm:pt>
    <dgm:pt modelId="{8D4F4D5E-4BAB-4D17-954E-4BB9431F7E05}" type="parTrans" cxnId="{DCD4A312-C1F2-4C95-8EEA-A45BC52CA944}">
      <dgm:prSet/>
      <dgm:spPr/>
      <dgm:t>
        <a:bodyPr/>
        <a:lstStyle/>
        <a:p>
          <a:endParaRPr lang="en-US"/>
        </a:p>
      </dgm:t>
    </dgm:pt>
    <dgm:pt modelId="{2167C456-34D5-45D1-B208-6B4073A7B5F8}" type="sibTrans" cxnId="{DCD4A312-C1F2-4C95-8EEA-A45BC52CA944}">
      <dgm:prSet/>
      <dgm:spPr/>
      <dgm:t>
        <a:bodyPr/>
        <a:lstStyle/>
        <a:p>
          <a:endParaRPr lang="en-US"/>
        </a:p>
      </dgm:t>
    </dgm:pt>
    <dgm:pt modelId="{C9E52EA5-9F3F-4D95-823F-764BB644893E}">
      <dgm:prSet phldrT="[Text]"/>
      <dgm:spPr/>
      <dgm:t>
        <a:bodyPr/>
        <a:lstStyle/>
        <a:p>
          <a:r>
            <a:rPr lang="en-US" dirty="0" smtClean="0">
              <a:latin typeface="Century Gothic" pitchFamily="34" charset="0"/>
            </a:rPr>
            <a:t>Items are checked by worker </a:t>
          </a:r>
          <a:r>
            <a:rPr lang="en-US" b="0" i="0" dirty="0" smtClean="0">
              <a:latin typeface="Century Gothic" pitchFamily="34" charset="0"/>
            </a:rPr>
            <a:t>simultaneously</a:t>
          </a:r>
          <a:endParaRPr lang="en-US" dirty="0">
            <a:latin typeface="Century Gothic" pitchFamily="34" charset="0"/>
          </a:endParaRPr>
        </a:p>
      </dgm:t>
    </dgm:pt>
    <dgm:pt modelId="{6AB9393A-E353-452A-8C34-5BED8DC5B915}" type="parTrans" cxnId="{116B3586-6C52-48A5-B62A-813E58EC2226}">
      <dgm:prSet/>
      <dgm:spPr/>
      <dgm:t>
        <a:bodyPr/>
        <a:lstStyle/>
        <a:p>
          <a:endParaRPr lang="en-US"/>
        </a:p>
      </dgm:t>
    </dgm:pt>
    <dgm:pt modelId="{509A90FC-1A3C-4FEC-8643-9DFF67952FD6}" type="sibTrans" cxnId="{116B3586-6C52-48A5-B62A-813E58EC2226}">
      <dgm:prSet/>
      <dgm:spPr/>
      <dgm:t>
        <a:bodyPr/>
        <a:lstStyle/>
        <a:p>
          <a:endParaRPr lang="en-US"/>
        </a:p>
      </dgm:t>
    </dgm:pt>
    <dgm:pt modelId="{81E18E86-76D3-4DD2-A927-50FA81901819}">
      <dgm:prSet phldrT="[Text]"/>
      <dgm:spPr/>
      <dgm:t>
        <a:bodyPr/>
        <a:lstStyle/>
        <a:p>
          <a:r>
            <a:rPr lang="en-US" dirty="0" smtClean="0">
              <a:latin typeface="Century Gothic" pitchFamily="34" charset="0"/>
            </a:rPr>
            <a:t>Pay for bill Via NFC</a:t>
          </a:r>
          <a:endParaRPr lang="en-US" dirty="0">
            <a:latin typeface="Century Gothic" pitchFamily="34" charset="0"/>
          </a:endParaRPr>
        </a:p>
      </dgm:t>
    </dgm:pt>
    <dgm:pt modelId="{8A6236FB-4383-4899-A517-6983617970D0}" type="parTrans" cxnId="{400AF234-92C2-4593-8518-F0BC3AB41F24}">
      <dgm:prSet/>
      <dgm:spPr/>
      <dgm:t>
        <a:bodyPr/>
        <a:lstStyle/>
        <a:p>
          <a:endParaRPr lang="en-US"/>
        </a:p>
      </dgm:t>
    </dgm:pt>
    <dgm:pt modelId="{85E09B8E-2D1E-431E-AE94-E58B261FDCD9}" type="sibTrans" cxnId="{400AF234-92C2-4593-8518-F0BC3AB41F24}">
      <dgm:prSet/>
      <dgm:spPr/>
      <dgm:t>
        <a:bodyPr/>
        <a:lstStyle/>
        <a:p>
          <a:endParaRPr lang="en-US"/>
        </a:p>
      </dgm:t>
    </dgm:pt>
    <dgm:pt modelId="{C298185A-ED88-4E31-A43B-778917E5D15F}">
      <dgm:prSet phldrT="[Text]"/>
      <dgm:spPr/>
      <dgm:t>
        <a:bodyPr/>
        <a:lstStyle/>
        <a:p>
          <a:r>
            <a:rPr lang="en-US" dirty="0" smtClean="0">
              <a:latin typeface="Century Gothic" pitchFamily="34" charset="0"/>
            </a:rPr>
            <a:t>Loyalty reward and coupon code is applied</a:t>
          </a:r>
          <a:endParaRPr lang="en-US" dirty="0">
            <a:latin typeface="Century Gothic" pitchFamily="34" charset="0"/>
          </a:endParaRPr>
        </a:p>
      </dgm:t>
    </dgm:pt>
    <dgm:pt modelId="{28518557-E698-4498-A55E-C6B3FE596DEC}" type="parTrans" cxnId="{4ADF6A17-9FEF-42D7-B1D8-53B099B9F039}">
      <dgm:prSet/>
      <dgm:spPr/>
      <dgm:t>
        <a:bodyPr/>
        <a:lstStyle/>
        <a:p>
          <a:endParaRPr lang="en-US"/>
        </a:p>
      </dgm:t>
    </dgm:pt>
    <dgm:pt modelId="{CAAACCD9-AAFE-4235-B6DB-92A815DD986E}" type="sibTrans" cxnId="{4ADF6A17-9FEF-42D7-B1D8-53B099B9F039}">
      <dgm:prSet/>
      <dgm:spPr/>
      <dgm:t>
        <a:bodyPr/>
        <a:lstStyle/>
        <a:p>
          <a:endParaRPr lang="en-US"/>
        </a:p>
      </dgm:t>
    </dgm:pt>
    <dgm:pt modelId="{C2121552-0CD3-4C76-AF46-9D9275FBC302}" type="pres">
      <dgm:prSet presAssocID="{047366C1-BF1A-4C03-89DE-5B96A33FA9BE}" presName="Name0" presStyleCnt="0">
        <dgm:presLayoutVars>
          <dgm:dir/>
        </dgm:presLayoutVars>
      </dgm:prSet>
      <dgm:spPr/>
      <dgm:t>
        <a:bodyPr/>
        <a:lstStyle/>
        <a:p>
          <a:endParaRPr lang="en-US"/>
        </a:p>
      </dgm:t>
    </dgm:pt>
    <dgm:pt modelId="{06611E43-98EB-4051-B2F0-0B31C423EC98}" type="pres">
      <dgm:prSet presAssocID="{BA600391-0B1B-42AC-9B12-72A3B53A6088}" presName="parComposite" presStyleCnt="0"/>
      <dgm:spPr/>
    </dgm:pt>
    <dgm:pt modelId="{C3F66DF5-6450-49CB-83B1-AA5B5EC3C691}" type="pres">
      <dgm:prSet presAssocID="{BA600391-0B1B-42AC-9B12-72A3B53A6088}" presName="parBigCircle" presStyleLbl="node0" presStyleIdx="0" presStyleCnt="2"/>
      <dgm:spPr/>
    </dgm:pt>
    <dgm:pt modelId="{77D21106-898F-49D6-AC5E-3A38B54C9E34}" type="pres">
      <dgm:prSet presAssocID="{BA600391-0B1B-42AC-9B12-72A3B53A6088}" presName="parTx" presStyleLbl="revTx" presStyleIdx="0" presStyleCnt="14"/>
      <dgm:spPr/>
      <dgm:t>
        <a:bodyPr/>
        <a:lstStyle/>
        <a:p>
          <a:endParaRPr lang="en-US"/>
        </a:p>
      </dgm:t>
    </dgm:pt>
    <dgm:pt modelId="{C5E98D1B-0B14-4DEA-AE70-6DDF3B9417BC}" type="pres">
      <dgm:prSet presAssocID="{BA600391-0B1B-42AC-9B12-72A3B53A6088}" presName="bSpace" presStyleCnt="0"/>
      <dgm:spPr/>
    </dgm:pt>
    <dgm:pt modelId="{EE2E887B-27A6-4DC8-9B83-553016547CCB}" type="pres">
      <dgm:prSet presAssocID="{BA600391-0B1B-42AC-9B12-72A3B53A6088}" presName="parBackupNorm" presStyleCnt="0"/>
      <dgm:spPr/>
    </dgm:pt>
    <dgm:pt modelId="{9B1F0F08-16ED-4F75-B227-AECAD6438597}" type="pres">
      <dgm:prSet presAssocID="{279414CA-9AB1-4633-90A0-887F275F8DC5}" presName="parSpace" presStyleCnt="0"/>
      <dgm:spPr/>
    </dgm:pt>
    <dgm:pt modelId="{2C350ABC-F863-4DA3-B179-B61D2DC3ABE2}" type="pres">
      <dgm:prSet presAssocID="{CE825EE2-31DA-4BC2-8119-14C1325DF6FF}" presName="desBackupLeftNorm" presStyleCnt="0"/>
      <dgm:spPr/>
    </dgm:pt>
    <dgm:pt modelId="{7197358F-0DBA-4905-B6DD-3E011ED60621}" type="pres">
      <dgm:prSet presAssocID="{CE825EE2-31DA-4BC2-8119-14C1325DF6FF}" presName="desComposite" presStyleCnt="0"/>
      <dgm:spPr/>
    </dgm:pt>
    <dgm:pt modelId="{3078B252-E351-4050-A7B1-01458325FA26}" type="pres">
      <dgm:prSet presAssocID="{CE825EE2-31DA-4BC2-8119-14C1325DF6FF}" presName="desCircle" presStyleLbl="node1" presStyleIdx="0" presStyleCnt="6"/>
      <dgm:spPr/>
    </dgm:pt>
    <dgm:pt modelId="{B0883A84-783A-43B3-BFE9-D42033194B18}" type="pres">
      <dgm:prSet presAssocID="{CE825EE2-31DA-4BC2-8119-14C1325DF6FF}" presName="chTx" presStyleLbl="revTx" presStyleIdx="1" presStyleCnt="14"/>
      <dgm:spPr/>
      <dgm:t>
        <a:bodyPr/>
        <a:lstStyle/>
        <a:p>
          <a:endParaRPr lang="en-US"/>
        </a:p>
      </dgm:t>
    </dgm:pt>
    <dgm:pt modelId="{6E7C04F5-2D7E-4B4A-9AB6-9774653B4DD9}" type="pres">
      <dgm:prSet presAssocID="{CE825EE2-31DA-4BC2-8119-14C1325DF6FF}" presName="desTx" presStyleLbl="revTx" presStyleIdx="2" presStyleCnt="14">
        <dgm:presLayoutVars>
          <dgm:bulletEnabled val="1"/>
        </dgm:presLayoutVars>
      </dgm:prSet>
      <dgm:spPr/>
    </dgm:pt>
    <dgm:pt modelId="{510E3AEC-6F7B-4621-8EA4-97D344C7A50D}" type="pres">
      <dgm:prSet presAssocID="{CE825EE2-31DA-4BC2-8119-14C1325DF6FF}" presName="desBackupRightNorm" presStyleCnt="0"/>
      <dgm:spPr/>
    </dgm:pt>
    <dgm:pt modelId="{D9097904-8C50-4A86-A64D-704DDDD1A5D7}" type="pres">
      <dgm:prSet presAssocID="{98706D6E-B4B3-4D0A-9018-86B90A731F46}" presName="desSpace" presStyleCnt="0"/>
      <dgm:spPr/>
    </dgm:pt>
    <dgm:pt modelId="{5C13D217-9DB8-4F74-8CF2-C6013494C6D0}" type="pres">
      <dgm:prSet presAssocID="{B0EAAE1E-3A4C-4D6E-82A3-4044D99BE8A5}" presName="desBackupLeftNorm" presStyleCnt="0"/>
      <dgm:spPr/>
    </dgm:pt>
    <dgm:pt modelId="{314F0B3D-ECE4-4590-AB22-B4D38547AE11}" type="pres">
      <dgm:prSet presAssocID="{B0EAAE1E-3A4C-4D6E-82A3-4044D99BE8A5}" presName="desComposite" presStyleCnt="0"/>
      <dgm:spPr/>
    </dgm:pt>
    <dgm:pt modelId="{56928736-FCC1-4681-AFAF-54A0DBFD498C}" type="pres">
      <dgm:prSet presAssocID="{B0EAAE1E-3A4C-4D6E-82A3-4044D99BE8A5}" presName="desCircle" presStyleLbl="node1" presStyleIdx="1" presStyleCnt="6"/>
      <dgm:spPr/>
    </dgm:pt>
    <dgm:pt modelId="{5F93BC03-7622-4C22-8489-EE8AEA8895FA}" type="pres">
      <dgm:prSet presAssocID="{B0EAAE1E-3A4C-4D6E-82A3-4044D99BE8A5}" presName="chTx" presStyleLbl="revTx" presStyleIdx="3" presStyleCnt="14"/>
      <dgm:spPr/>
      <dgm:t>
        <a:bodyPr/>
        <a:lstStyle/>
        <a:p>
          <a:endParaRPr lang="en-US"/>
        </a:p>
      </dgm:t>
    </dgm:pt>
    <dgm:pt modelId="{1A4B9B4E-8B3D-4EB8-AA23-93710F9B0676}" type="pres">
      <dgm:prSet presAssocID="{B0EAAE1E-3A4C-4D6E-82A3-4044D99BE8A5}" presName="desTx" presStyleLbl="revTx" presStyleIdx="4" presStyleCnt="14">
        <dgm:presLayoutVars>
          <dgm:bulletEnabled val="1"/>
        </dgm:presLayoutVars>
      </dgm:prSet>
      <dgm:spPr/>
    </dgm:pt>
    <dgm:pt modelId="{D5A6A255-6F12-41CE-833E-7C5D46F54404}" type="pres">
      <dgm:prSet presAssocID="{B0EAAE1E-3A4C-4D6E-82A3-4044D99BE8A5}" presName="desBackupRightNorm" presStyleCnt="0"/>
      <dgm:spPr/>
    </dgm:pt>
    <dgm:pt modelId="{C873C7D5-6E86-4BCA-8BE6-EF89D4ABD9F6}" type="pres">
      <dgm:prSet presAssocID="{802DEF21-A000-4E53-92C0-3C044D6FA375}" presName="desSpace" presStyleCnt="0"/>
      <dgm:spPr/>
    </dgm:pt>
    <dgm:pt modelId="{37B22897-488A-47EC-95DC-1BE15CD4A6FD}" type="pres">
      <dgm:prSet presAssocID="{C298185A-ED88-4E31-A43B-778917E5D15F}" presName="desBackupLeftNorm" presStyleCnt="0"/>
      <dgm:spPr/>
    </dgm:pt>
    <dgm:pt modelId="{41A5E73B-3632-4BC7-B9A4-DBB68CD2DA73}" type="pres">
      <dgm:prSet presAssocID="{C298185A-ED88-4E31-A43B-778917E5D15F}" presName="desComposite" presStyleCnt="0"/>
      <dgm:spPr/>
    </dgm:pt>
    <dgm:pt modelId="{6795A47D-E77C-4F3A-A652-8ED052A5B283}" type="pres">
      <dgm:prSet presAssocID="{C298185A-ED88-4E31-A43B-778917E5D15F}" presName="desCircle" presStyleLbl="node1" presStyleIdx="2" presStyleCnt="6"/>
      <dgm:spPr/>
    </dgm:pt>
    <dgm:pt modelId="{ABD401E5-B52F-42DF-9F67-0EBC4DBF1541}" type="pres">
      <dgm:prSet presAssocID="{C298185A-ED88-4E31-A43B-778917E5D15F}" presName="chTx" presStyleLbl="revTx" presStyleIdx="5" presStyleCnt="14"/>
      <dgm:spPr/>
      <dgm:t>
        <a:bodyPr/>
        <a:lstStyle/>
        <a:p>
          <a:endParaRPr lang="en-US"/>
        </a:p>
      </dgm:t>
    </dgm:pt>
    <dgm:pt modelId="{DF4A26C7-54AE-438B-A2B3-3EA992DC488E}" type="pres">
      <dgm:prSet presAssocID="{C298185A-ED88-4E31-A43B-778917E5D15F}" presName="desTx" presStyleLbl="revTx" presStyleIdx="6" presStyleCnt="14">
        <dgm:presLayoutVars>
          <dgm:bulletEnabled val="1"/>
        </dgm:presLayoutVars>
      </dgm:prSet>
      <dgm:spPr/>
    </dgm:pt>
    <dgm:pt modelId="{0B568E32-A8A7-4000-9A31-5097EA9629F2}" type="pres">
      <dgm:prSet presAssocID="{C298185A-ED88-4E31-A43B-778917E5D15F}" presName="desBackupRightNorm" presStyleCnt="0"/>
      <dgm:spPr/>
    </dgm:pt>
    <dgm:pt modelId="{C195C424-A3C5-472D-B30F-081BF8E053E8}" type="pres">
      <dgm:prSet presAssocID="{CAAACCD9-AAFE-4235-B6DB-92A815DD986E}" presName="desSpace" presStyleCnt="0"/>
      <dgm:spPr/>
    </dgm:pt>
    <dgm:pt modelId="{9AAB02C4-BA6F-447D-A34C-8D394A9F9210}" type="pres">
      <dgm:prSet presAssocID="{81E18E86-76D3-4DD2-A927-50FA81901819}" presName="desBackupLeftNorm" presStyleCnt="0"/>
      <dgm:spPr/>
    </dgm:pt>
    <dgm:pt modelId="{ECC7C4EB-F058-40A8-83CF-315C4674B865}" type="pres">
      <dgm:prSet presAssocID="{81E18E86-76D3-4DD2-A927-50FA81901819}" presName="desComposite" presStyleCnt="0"/>
      <dgm:spPr/>
    </dgm:pt>
    <dgm:pt modelId="{F5CAFCC8-3A31-4FE6-BA11-4D41D2913F47}" type="pres">
      <dgm:prSet presAssocID="{81E18E86-76D3-4DD2-A927-50FA81901819}" presName="desCircle" presStyleLbl="node1" presStyleIdx="3" presStyleCnt="6"/>
      <dgm:spPr/>
    </dgm:pt>
    <dgm:pt modelId="{4E2BA5B9-313F-46F9-8E88-F1901F43FE0F}" type="pres">
      <dgm:prSet presAssocID="{81E18E86-76D3-4DD2-A927-50FA81901819}" presName="chTx" presStyleLbl="revTx" presStyleIdx="7" presStyleCnt="14"/>
      <dgm:spPr/>
      <dgm:t>
        <a:bodyPr/>
        <a:lstStyle/>
        <a:p>
          <a:endParaRPr lang="en-US"/>
        </a:p>
      </dgm:t>
    </dgm:pt>
    <dgm:pt modelId="{9507BCAE-04F7-4DF2-808E-62C465BEEFCC}" type="pres">
      <dgm:prSet presAssocID="{81E18E86-76D3-4DD2-A927-50FA81901819}" presName="desTx" presStyleLbl="revTx" presStyleIdx="8" presStyleCnt="14">
        <dgm:presLayoutVars>
          <dgm:bulletEnabled val="1"/>
        </dgm:presLayoutVars>
      </dgm:prSet>
      <dgm:spPr/>
    </dgm:pt>
    <dgm:pt modelId="{CCA24E80-D43F-4249-9C77-2C315024F39B}" type="pres">
      <dgm:prSet presAssocID="{81E18E86-76D3-4DD2-A927-50FA81901819}" presName="desBackupRightNorm" presStyleCnt="0"/>
      <dgm:spPr/>
    </dgm:pt>
    <dgm:pt modelId="{B6631939-EFF3-485B-B6FA-28C727A504E7}" type="pres">
      <dgm:prSet presAssocID="{85E09B8E-2D1E-431E-AE94-E58B261FDCD9}" presName="desSpace" presStyleCnt="0"/>
      <dgm:spPr/>
    </dgm:pt>
    <dgm:pt modelId="{0F9A7FEE-DA19-47C5-8F1B-E554DD16BE9B}" type="pres">
      <dgm:prSet presAssocID="{4D521BF4-EE41-4053-A300-CD81DA151042}" presName="parComposite" presStyleCnt="0"/>
      <dgm:spPr/>
    </dgm:pt>
    <dgm:pt modelId="{43C4A97E-B7ED-4DAD-A599-0E9657B9F64F}" type="pres">
      <dgm:prSet presAssocID="{4D521BF4-EE41-4053-A300-CD81DA151042}" presName="parBigCircle" presStyleLbl="node0" presStyleIdx="1" presStyleCnt="2"/>
      <dgm:spPr/>
    </dgm:pt>
    <dgm:pt modelId="{90978637-4FF1-4631-BEFA-A68BC42DBD9F}" type="pres">
      <dgm:prSet presAssocID="{4D521BF4-EE41-4053-A300-CD81DA151042}" presName="parTx" presStyleLbl="revTx" presStyleIdx="9" presStyleCnt="14"/>
      <dgm:spPr/>
      <dgm:t>
        <a:bodyPr/>
        <a:lstStyle/>
        <a:p>
          <a:endParaRPr lang="en-US"/>
        </a:p>
      </dgm:t>
    </dgm:pt>
    <dgm:pt modelId="{0AA2AC40-67E4-49BA-8B0E-359F414B897E}" type="pres">
      <dgm:prSet presAssocID="{4D521BF4-EE41-4053-A300-CD81DA151042}" presName="bSpace" presStyleCnt="0"/>
      <dgm:spPr/>
    </dgm:pt>
    <dgm:pt modelId="{21C7C66A-2C07-4BBF-890C-DB6C14856601}" type="pres">
      <dgm:prSet presAssocID="{4D521BF4-EE41-4053-A300-CD81DA151042}" presName="parBackupNorm" presStyleCnt="0"/>
      <dgm:spPr/>
    </dgm:pt>
    <dgm:pt modelId="{0E46E1CA-DE68-4DB9-83EB-234FAB813053}" type="pres">
      <dgm:prSet presAssocID="{09C62F8B-C6F8-4F08-AE77-2247070F7F2B}" presName="parSpace" presStyleCnt="0"/>
      <dgm:spPr/>
    </dgm:pt>
    <dgm:pt modelId="{6E060535-9C20-4F4E-B914-6D63BEC260BF}" type="pres">
      <dgm:prSet presAssocID="{2313997D-44AD-4973-81ED-6313DACA7981}" presName="desBackupLeftNorm" presStyleCnt="0"/>
      <dgm:spPr/>
    </dgm:pt>
    <dgm:pt modelId="{61080FA6-91B8-4F90-9CB5-17C2E26010FC}" type="pres">
      <dgm:prSet presAssocID="{2313997D-44AD-4973-81ED-6313DACA7981}" presName="desComposite" presStyleCnt="0"/>
      <dgm:spPr/>
    </dgm:pt>
    <dgm:pt modelId="{561B99F1-5EE0-43D5-B0C7-A145E9788852}" type="pres">
      <dgm:prSet presAssocID="{2313997D-44AD-4973-81ED-6313DACA7981}" presName="desCircle" presStyleLbl="node1" presStyleIdx="4" presStyleCnt="6"/>
      <dgm:spPr/>
    </dgm:pt>
    <dgm:pt modelId="{27E8D962-2AC3-40A1-95F7-BBB658DDC22B}" type="pres">
      <dgm:prSet presAssocID="{2313997D-44AD-4973-81ED-6313DACA7981}" presName="chTx" presStyleLbl="revTx" presStyleIdx="10" presStyleCnt="14"/>
      <dgm:spPr/>
      <dgm:t>
        <a:bodyPr/>
        <a:lstStyle/>
        <a:p>
          <a:endParaRPr lang="en-US"/>
        </a:p>
      </dgm:t>
    </dgm:pt>
    <dgm:pt modelId="{19D9DA6D-FFA2-455F-BF1C-311122C7E7B6}" type="pres">
      <dgm:prSet presAssocID="{2313997D-44AD-4973-81ED-6313DACA7981}" presName="desTx" presStyleLbl="revTx" presStyleIdx="11" presStyleCnt="14">
        <dgm:presLayoutVars>
          <dgm:bulletEnabled val="1"/>
        </dgm:presLayoutVars>
      </dgm:prSet>
      <dgm:spPr/>
    </dgm:pt>
    <dgm:pt modelId="{7ECEFACF-516B-4187-9BD1-C8D22BCF466E}" type="pres">
      <dgm:prSet presAssocID="{2313997D-44AD-4973-81ED-6313DACA7981}" presName="desBackupRightNorm" presStyleCnt="0"/>
      <dgm:spPr/>
    </dgm:pt>
    <dgm:pt modelId="{6916AD97-764C-48DB-BDCE-90F085880B8A}" type="pres">
      <dgm:prSet presAssocID="{2167C456-34D5-45D1-B208-6B4073A7B5F8}" presName="desSpace" presStyleCnt="0"/>
      <dgm:spPr/>
    </dgm:pt>
    <dgm:pt modelId="{BBA038FA-C068-4777-8E35-BE683E09B680}" type="pres">
      <dgm:prSet presAssocID="{C9E52EA5-9F3F-4D95-823F-764BB644893E}" presName="desBackupLeftNorm" presStyleCnt="0"/>
      <dgm:spPr/>
    </dgm:pt>
    <dgm:pt modelId="{DCDBB003-17E6-4F31-B5D0-764B3F335D5A}" type="pres">
      <dgm:prSet presAssocID="{C9E52EA5-9F3F-4D95-823F-764BB644893E}" presName="desComposite" presStyleCnt="0"/>
      <dgm:spPr/>
    </dgm:pt>
    <dgm:pt modelId="{00583637-B005-45E8-BE58-5F5D4A8FBC8C}" type="pres">
      <dgm:prSet presAssocID="{C9E52EA5-9F3F-4D95-823F-764BB644893E}" presName="desCircle" presStyleLbl="node1" presStyleIdx="5" presStyleCnt="6"/>
      <dgm:spPr/>
    </dgm:pt>
    <dgm:pt modelId="{25C023F9-BAC3-443E-A5C0-6ED16181EDAF}" type="pres">
      <dgm:prSet presAssocID="{C9E52EA5-9F3F-4D95-823F-764BB644893E}" presName="chTx" presStyleLbl="revTx" presStyleIdx="12" presStyleCnt="14"/>
      <dgm:spPr/>
      <dgm:t>
        <a:bodyPr/>
        <a:lstStyle/>
        <a:p>
          <a:endParaRPr lang="en-US"/>
        </a:p>
      </dgm:t>
    </dgm:pt>
    <dgm:pt modelId="{8066E3DB-E462-4C54-AE9A-E1972ADE3E83}" type="pres">
      <dgm:prSet presAssocID="{C9E52EA5-9F3F-4D95-823F-764BB644893E}" presName="desTx" presStyleLbl="revTx" presStyleIdx="13" presStyleCnt="14">
        <dgm:presLayoutVars>
          <dgm:bulletEnabled val="1"/>
        </dgm:presLayoutVars>
      </dgm:prSet>
      <dgm:spPr/>
    </dgm:pt>
    <dgm:pt modelId="{FC9198C3-B36A-416C-ADD8-45D308212E8A}" type="pres">
      <dgm:prSet presAssocID="{C9E52EA5-9F3F-4D95-823F-764BB644893E}" presName="desBackupRightNorm" presStyleCnt="0"/>
      <dgm:spPr/>
    </dgm:pt>
    <dgm:pt modelId="{DA73018D-3A35-4593-BE1A-750D34669773}" type="pres">
      <dgm:prSet presAssocID="{509A90FC-1A3C-4FEC-8643-9DFF67952FD6}" presName="desSpace" presStyleCnt="0"/>
      <dgm:spPr/>
    </dgm:pt>
  </dgm:ptLst>
  <dgm:cxnLst>
    <dgm:cxn modelId="{9224F58F-2F6B-4C68-8584-DD4E8E7565E3}" srcId="{047366C1-BF1A-4C03-89DE-5B96A33FA9BE}" destId="{4D521BF4-EE41-4053-A300-CD81DA151042}" srcOrd="1" destOrd="0" parTransId="{7059A594-D375-41B2-BC40-00D1A54711AB}" sibTransId="{09C62F8B-C6F8-4F08-AE77-2247070F7F2B}"/>
    <dgm:cxn modelId="{116B3586-6C52-48A5-B62A-813E58EC2226}" srcId="{4D521BF4-EE41-4053-A300-CD81DA151042}" destId="{C9E52EA5-9F3F-4D95-823F-764BB644893E}" srcOrd="1" destOrd="0" parTransId="{6AB9393A-E353-452A-8C34-5BED8DC5B915}" sibTransId="{509A90FC-1A3C-4FEC-8643-9DFF67952FD6}"/>
    <dgm:cxn modelId="{E262ADAE-E81F-49B5-945B-B06F0E485A2A}" srcId="{BA600391-0B1B-42AC-9B12-72A3B53A6088}" destId="{B0EAAE1E-3A4C-4D6E-82A3-4044D99BE8A5}" srcOrd="1" destOrd="0" parTransId="{ECBBF698-D6B2-4115-B58F-2D8F08753471}" sibTransId="{802DEF21-A000-4E53-92C0-3C044D6FA375}"/>
    <dgm:cxn modelId="{616103CB-82B0-49FC-A753-B7FEB720F89E}" type="presOf" srcId="{047366C1-BF1A-4C03-89DE-5B96A33FA9BE}" destId="{C2121552-0CD3-4C76-AF46-9D9275FBC302}" srcOrd="0" destOrd="0" presId="urn:microsoft.com/office/officeart/2008/layout/CircleAccentTimeline"/>
    <dgm:cxn modelId="{343A957D-998A-4262-916A-BF120ACD5165}" srcId="{047366C1-BF1A-4C03-89DE-5B96A33FA9BE}" destId="{BA600391-0B1B-42AC-9B12-72A3B53A6088}" srcOrd="0" destOrd="0" parTransId="{E9848465-A7C2-4951-A833-FD73D77B5E0E}" sibTransId="{279414CA-9AB1-4633-90A0-887F275F8DC5}"/>
    <dgm:cxn modelId="{1D055538-3F2F-4814-8D5C-654E16C53CB3}" type="presOf" srcId="{CE825EE2-31DA-4BC2-8119-14C1325DF6FF}" destId="{B0883A84-783A-43B3-BFE9-D42033194B18}" srcOrd="0" destOrd="0" presId="urn:microsoft.com/office/officeart/2008/layout/CircleAccentTimeline"/>
    <dgm:cxn modelId="{366E3644-6BA8-414F-AEF0-511C9C2D6276}" type="presOf" srcId="{4D521BF4-EE41-4053-A300-CD81DA151042}" destId="{90978637-4FF1-4631-BEFA-A68BC42DBD9F}" srcOrd="0" destOrd="0" presId="urn:microsoft.com/office/officeart/2008/layout/CircleAccentTimeline"/>
    <dgm:cxn modelId="{275F0526-8009-46DB-84DC-0E645867D610}" type="presOf" srcId="{2313997D-44AD-4973-81ED-6313DACA7981}" destId="{27E8D962-2AC3-40A1-95F7-BBB658DDC22B}" srcOrd="0" destOrd="0" presId="urn:microsoft.com/office/officeart/2008/layout/CircleAccentTimeline"/>
    <dgm:cxn modelId="{0FA33025-6F3E-454C-BB1C-26E0AFEDDA41}" type="presOf" srcId="{C9E52EA5-9F3F-4D95-823F-764BB644893E}" destId="{25C023F9-BAC3-443E-A5C0-6ED16181EDAF}" srcOrd="0" destOrd="0" presId="urn:microsoft.com/office/officeart/2008/layout/CircleAccentTimeline"/>
    <dgm:cxn modelId="{4ADF6A17-9FEF-42D7-B1D8-53B099B9F039}" srcId="{BA600391-0B1B-42AC-9B12-72A3B53A6088}" destId="{C298185A-ED88-4E31-A43B-778917E5D15F}" srcOrd="2" destOrd="0" parTransId="{28518557-E698-4498-A55E-C6B3FE596DEC}" sibTransId="{CAAACCD9-AAFE-4235-B6DB-92A815DD986E}"/>
    <dgm:cxn modelId="{19E16BD7-C0D5-44E1-94B7-384659826191}" type="presOf" srcId="{BA600391-0B1B-42AC-9B12-72A3B53A6088}" destId="{77D21106-898F-49D6-AC5E-3A38B54C9E34}" srcOrd="0" destOrd="0" presId="urn:microsoft.com/office/officeart/2008/layout/CircleAccentTimeline"/>
    <dgm:cxn modelId="{21967A1F-9C51-49E1-B5D8-7C212F80CF54}" type="presOf" srcId="{C298185A-ED88-4E31-A43B-778917E5D15F}" destId="{ABD401E5-B52F-42DF-9F67-0EBC4DBF1541}" srcOrd="0" destOrd="0" presId="urn:microsoft.com/office/officeart/2008/layout/CircleAccentTimeline"/>
    <dgm:cxn modelId="{DCD4A312-C1F2-4C95-8EEA-A45BC52CA944}" srcId="{4D521BF4-EE41-4053-A300-CD81DA151042}" destId="{2313997D-44AD-4973-81ED-6313DACA7981}" srcOrd="0" destOrd="0" parTransId="{8D4F4D5E-4BAB-4D17-954E-4BB9431F7E05}" sibTransId="{2167C456-34D5-45D1-B208-6B4073A7B5F8}"/>
    <dgm:cxn modelId="{400AF234-92C2-4593-8518-F0BC3AB41F24}" srcId="{BA600391-0B1B-42AC-9B12-72A3B53A6088}" destId="{81E18E86-76D3-4DD2-A927-50FA81901819}" srcOrd="3" destOrd="0" parTransId="{8A6236FB-4383-4899-A517-6983617970D0}" sibTransId="{85E09B8E-2D1E-431E-AE94-E58B261FDCD9}"/>
    <dgm:cxn modelId="{F17EF584-CFA9-47F0-B9A3-75FE9722CC26}" type="presOf" srcId="{B0EAAE1E-3A4C-4D6E-82A3-4044D99BE8A5}" destId="{5F93BC03-7622-4C22-8489-EE8AEA8895FA}" srcOrd="0" destOrd="0" presId="urn:microsoft.com/office/officeart/2008/layout/CircleAccentTimeline"/>
    <dgm:cxn modelId="{737F66C0-5563-4068-9715-1EE83C85E66F}" type="presOf" srcId="{81E18E86-76D3-4DD2-A927-50FA81901819}" destId="{4E2BA5B9-313F-46F9-8E88-F1901F43FE0F}" srcOrd="0" destOrd="0" presId="urn:microsoft.com/office/officeart/2008/layout/CircleAccentTimeline"/>
    <dgm:cxn modelId="{36F95B64-F8AA-4C3C-84E5-9F3130B82BCC}" srcId="{BA600391-0B1B-42AC-9B12-72A3B53A6088}" destId="{CE825EE2-31DA-4BC2-8119-14C1325DF6FF}" srcOrd="0" destOrd="0" parTransId="{6A803324-977B-42B5-A94E-07487B0CD5B2}" sibTransId="{98706D6E-B4B3-4D0A-9018-86B90A731F46}"/>
    <dgm:cxn modelId="{F6A41FE3-2B06-45DB-ACFC-FA75D9C1039F}" type="presParOf" srcId="{C2121552-0CD3-4C76-AF46-9D9275FBC302}" destId="{06611E43-98EB-4051-B2F0-0B31C423EC98}" srcOrd="0" destOrd="0" presId="urn:microsoft.com/office/officeart/2008/layout/CircleAccentTimeline"/>
    <dgm:cxn modelId="{4D79180B-91A9-4C91-A345-7C235BA758CE}" type="presParOf" srcId="{06611E43-98EB-4051-B2F0-0B31C423EC98}" destId="{C3F66DF5-6450-49CB-83B1-AA5B5EC3C691}" srcOrd="0" destOrd="0" presId="urn:microsoft.com/office/officeart/2008/layout/CircleAccentTimeline"/>
    <dgm:cxn modelId="{FE81E7C0-E35C-46D2-8845-A10E9A7757E5}" type="presParOf" srcId="{06611E43-98EB-4051-B2F0-0B31C423EC98}" destId="{77D21106-898F-49D6-AC5E-3A38B54C9E34}" srcOrd="1" destOrd="0" presId="urn:microsoft.com/office/officeart/2008/layout/CircleAccentTimeline"/>
    <dgm:cxn modelId="{7EFA1257-1F5A-42E8-8290-5F0DC2F6E994}" type="presParOf" srcId="{06611E43-98EB-4051-B2F0-0B31C423EC98}" destId="{C5E98D1B-0B14-4DEA-AE70-6DDF3B9417BC}" srcOrd="2" destOrd="0" presId="urn:microsoft.com/office/officeart/2008/layout/CircleAccentTimeline"/>
    <dgm:cxn modelId="{C1DB8421-840F-4DB5-8503-E28187C86529}" type="presParOf" srcId="{C2121552-0CD3-4C76-AF46-9D9275FBC302}" destId="{EE2E887B-27A6-4DC8-9B83-553016547CCB}" srcOrd="1" destOrd="0" presId="urn:microsoft.com/office/officeart/2008/layout/CircleAccentTimeline"/>
    <dgm:cxn modelId="{F3AC0FB9-20EC-4BBE-9E6D-16DF90975AA9}" type="presParOf" srcId="{C2121552-0CD3-4C76-AF46-9D9275FBC302}" destId="{9B1F0F08-16ED-4F75-B227-AECAD6438597}" srcOrd="2" destOrd="0" presId="urn:microsoft.com/office/officeart/2008/layout/CircleAccentTimeline"/>
    <dgm:cxn modelId="{5049A2FF-D9D5-4906-A83C-3B3E3A00ED69}" type="presParOf" srcId="{C2121552-0CD3-4C76-AF46-9D9275FBC302}" destId="{2C350ABC-F863-4DA3-B179-B61D2DC3ABE2}" srcOrd="3" destOrd="0" presId="urn:microsoft.com/office/officeart/2008/layout/CircleAccentTimeline"/>
    <dgm:cxn modelId="{DBA60E30-9248-4243-962C-FB3850844A2B}" type="presParOf" srcId="{C2121552-0CD3-4C76-AF46-9D9275FBC302}" destId="{7197358F-0DBA-4905-B6DD-3E011ED60621}" srcOrd="4" destOrd="0" presId="urn:microsoft.com/office/officeart/2008/layout/CircleAccentTimeline"/>
    <dgm:cxn modelId="{369597E1-E585-4E68-AC5F-CDF5107E028F}" type="presParOf" srcId="{7197358F-0DBA-4905-B6DD-3E011ED60621}" destId="{3078B252-E351-4050-A7B1-01458325FA26}" srcOrd="0" destOrd="0" presId="urn:microsoft.com/office/officeart/2008/layout/CircleAccentTimeline"/>
    <dgm:cxn modelId="{8CD48AAB-96E3-4ABD-A986-788B4A80E0E7}" type="presParOf" srcId="{7197358F-0DBA-4905-B6DD-3E011ED60621}" destId="{B0883A84-783A-43B3-BFE9-D42033194B18}" srcOrd="1" destOrd="0" presId="urn:microsoft.com/office/officeart/2008/layout/CircleAccentTimeline"/>
    <dgm:cxn modelId="{0E5E5399-EF8A-48A0-BBAB-57CB40B59038}" type="presParOf" srcId="{7197358F-0DBA-4905-B6DD-3E011ED60621}" destId="{6E7C04F5-2D7E-4B4A-9AB6-9774653B4DD9}" srcOrd="2" destOrd="0" presId="urn:microsoft.com/office/officeart/2008/layout/CircleAccentTimeline"/>
    <dgm:cxn modelId="{8B44C31F-F857-4FA8-834D-14A821887B76}" type="presParOf" srcId="{C2121552-0CD3-4C76-AF46-9D9275FBC302}" destId="{510E3AEC-6F7B-4621-8EA4-97D344C7A50D}" srcOrd="5" destOrd="0" presId="urn:microsoft.com/office/officeart/2008/layout/CircleAccentTimeline"/>
    <dgm:cxn modelId="{603BC042-319B-41BA-BBDE-526A68907B51}" type="presParOf" srcId="{C2121552-0CD3-4C76-AF46-9D9275FBC302}" destId="{D9097904-8C50-4A86-A64D-704DDDD1A5D7}" srcOrd="6" destOrd="0" presId="urn:microsoft.com/office/officeart/2008/layout/CircleAccentTimeline"/>
    <dgm:cxn modelId="{1231A096-BE9D-436F-B668-05D34F01EAA6}" type="presParOf" srcId="{C2121552-0CD3-4C76-AF46-9D9275FBC302}" destId="{5C13D217-9DB8-4F74-8CF2-C6013494C6D0}" srcOrd="7" destOrd="0" presId="urn:microsoft.com/office/officeart/2008/layout/CircleAccentTimeline"/>
    <dgm:cxn modelId="{6AA1A912-556D-41EE-ABB0-69501A622D3F}" type="presParOf" srcId="{C2121552-0CD3-4C76-AF46-9D9275FBC302}" destId="{314F0B3D-ECE4-4590-AB22-B4D38547AE11}" srcOrd="8" destOrd="0" presId="urn:microsoft.com/office/officeart/2008/layout/CircleAccentTimeline"/>
    <dgm:cxn modelId="{4E92D620-6E47-48DF-8FE8-4F07790B56BD}" type="presParOf" srcId="{314F0B3D-ECE4-4590-AB22-B4D38547AE11}" destId="{56928736-FCC1-4681-AFAF-54A0DBFD498C}" srcOrd="0" destOrd="0" presId="urn:microsoft.com/office/officeart/2008/layout/CircleAccentTimeline"/>
    <dgm:cxn modelId="{E17C8841-F0A4-4D5E-979F-4382D3552B7B}" type="presParOf" srcId="{314F0B3D-ECE4-4590-AB22-B4D38547AE11}" destId="{5F93BC03-7622-4C22-8489-EE8AEA8895FA}" srcOrd="1" destOrd="0" presId="urn:microsoft.com/office/officeart/2008/layout/CircleAccentTimeline"/>
    <dgm:cxn modelId="{E8A06C9F-786F-4228-BC14-39D824383D66}" type="presParOf" srcId="{314F0B3D-ECE4-4590-AB22-B4D38547AE11}" destId="{1A4B9B4E-8B3D-4EB8-AA23-93710F9B0676}" srcOrd="2" destOrd="0" presId="urn:microsoft.com/office/officeart/2008/layout/CircleAccentTimeline"/>
    <dgm:cxn modelId="{15D1AE97-A495-4F49-BC7D-BC7E139D786C}" type="presParOf" srcId="{C2121552-0CD3-4C76-AF46-9D9275FBC302}" destId="{D5A6A255-6F12-41CE-833E-7C5D46F54404}" srcOrd="9" destOrd="0" presId="urn:microsoft.com/office/officeart/2008/layout/CircleAccentTimeline"/>
    <dgm:cxn modelId="{4D651654-AEE7-4545-97ED-FFCC807C0155}" type="presParOf" srcId="{C2121552-0CD3-4C76-AF46-9D9275FBC302}" destId="{C873C7D5-6E86-4BCA-8BE6-EF89D4ABD9F6}" srcOrd="10" destOrd="0" presId="urn:microsoft.com/office/officeart/2008/layout/CircleAccentTimeline"/>
    <dgm:cxn modelId="{877B73F0-F5A9-4A3A-AEE9-2FFE3C539488}" type="presParOf" srcId="{C2121552-0CD3-4C76-AF46-9D9275FBC302}" destId="{37B22897-488A-47EC-95DC-1BE15CD4A6FD}" srcOrd="11" destOrd="0" presId="urn:microsoft.com/office/officeart/2008/layout/CircleAccentTimeline"/>
    <dgm:cxn modelId="{2A3CB370-2746-43DE-A8BD-DD8B493A7275}" type="presParOf" srcId="{C2121552-0CD3-4C76-AF46-9D9275FBC302}" destId="{41A5E73B-3632-4BC7-B9A4-DBB68CD2DA73}" srcOrd="12" destOrd="0" presId="urn:microsoft.com/office/officeart/2008/layout/CircleAccentTimeline"/>
    <dgm:cxn modelId="{5C573D43-5745-42DA-A69F-BA7F8550BDAE}" type="presParOf" srcId="{41A5E73B-3632-4BC7-B9A4-DBB68CD2DA73}" destId="{6795A47D-E77C-4F3A-A652-8ED052A5B283}" srcOrd="0" destOrd="0" presId="urn:microsoft.com/office/officeart/2008/layout/CircleAccentTimeline"/>
    <dgm:cxn modelId="{2CF3601F-ABBE-4DF9-BC19-D543180F48B2}" type="presParOf" srcId="{41A5E73B-3632-4BC7-B9A4-DBB68CD2DA73}" destId="{ABD401E5-B52F-42DF-9F67-0EBC4DBF1541}" srcOrd="1" destOrd="0" presId="urn:microsoft.com/office/officeart/2008/layout/CircleAccentTimeline"/>
    <dgm:cxn modelId="{301419B7-E6A0-4E36-B01D-DB8B77EA1294}" type="presParOf" srcId="{41A5E73B-3632-4BC7-B9A4-DBB68CD2DA73}" destId="{DF4A26C7-54AE-438B-A2B3-3EA992DC488E}" srcOrd="2" destOrd="0" presId="urn:microsoft.com/office/officeart/2008/layout/CircleAccentTimeline"/>
    <dgm:cxn modelId="{4BF9BBA5-0748-4A8A-BA69-228235A61BE9}" type="presParOf" srcId="{C2121552-0CD3-4C76-AF46-9D9275FBC302}" destId="{0B568E32-A8A7-4000-9A31-5097EA9629F2}" srcOrd="13" destOrd="0" presId="urn:microsoft.com/office/officeart/2008/layout/CircleAccentTimeline"/>
    <dgm:cxn modelId="{76C07C3B-4A60-4AF8-9A8A-AC2A358581B5}" type="presParOf" srcId="{C2121552-0CD3-4C76-AF46-9D9275FBC302}" destId="{C195C424-A3C5-472D-B30F-081BF8E053E8}" srcOrd="14" destOrd="0" presId="urn:microsoft.com/office/officeart/2008/layout/CircleAccentTimeline"/>
    <dgm:cxn modelId="{7679807A-02B9-4976-BF4A-1AF2A5F9EE42}" type="presParOf" srcId="{C2121552-0CD3-4C76-AF46-9D9275FBC302}" destId="{9AAB02C4-BA6F-447D-A34C-8D394A9F9210}" srcOrd="15" destOrd="0" presId="urn:microsoft.com/office/officeart/2008/layout/CircleAccentTimeline"/>
    <dgm:cxn modelId="{73505759-B93D-4C3D-B9F2-CEF725A2E5CA}" type="presParOf" srcId="{C2121552-0CD3-4C76-AF46-9D9275FBC302}" destId="{ECC7C4EB-F058-40A8-83CF-315C4674B865}" srcOrd="16" destOrd="0" presId="urn:microsoft.com/office/officeart/2008/layout/CircleAccentTimeline"/>
    <dgm:cxn modelId="{AD40780E-F8F9-4148-94E7-05A28A916167}" type="presParOf" srcId="{ECC7C4EB-F058-40A8-83CF-315C4674B865}" destId="{F5CAFCC8-3A31-4FE6-BA11-4D41D2913F47}" srcOrd="0" destOrd="0" presId="urn:microsoft.com/office/officeart/2008/layout/CircleAccentTimeline"/>
    <dgm:cxn modelId="{53A0331F-673B-49DC-95AF-D3446ADBDCE6}" type="presParOf" srcId="{ECC7C4EB-F058-40A8-83CF-315C4674B865}" destId="{4E2BA5B9-313F-46F9-8E88-F1901F43FE0F}" srcOrd="1" destOrd="0" presId="urn:microsoft.com/office/officeart/2008/layout/CircleAccentTimeline"/>
    <dgm:cxn modelId="{D7C09815-93C4-416A-8684-248D794F9DE0}" type="presParOf" srcId="{ECC7C4EB-F058-40A8-83CF-315C4674B865}" destId="{9507BCAE-04F7-4DF2-808E-62C465BEEFCC}" srcOrd="2" destOrd="0" presId="urn:microsoft.com/office/officeart/2008/layout/CircleAccentTimeline"/>
    <dgm:cxn modelId="{9D4B57C9-2AA2-4C17-866D-1B3F54B93D98}" type="presParOf" srcId="{C2121552-0CD3-4C76-AF46-9D9275FBC302}" destId="{CCA24E80-D43F-4249-9C77-2C315024F39B}" srcOrd="17" destOrd="0" presId="urn:microsoft.com/office/officeart/2008/layout/CircleAccentTimeline"/>
    <dgm:cxn modelId="{3AF2F78F-BEB7-4C53-961E-7B7ACCA0DFF5}" type="presParOf" srcId="{C2121552-0CD3-4C76-AF46-9D9275FBC302}" destId="{B6631939-EFF3-485B-B6FA-28C727A504E7}" srcOrd="18" destOrd="0" presId="urn:microsoft.com/office/officeart/2008/layout/CircleAccentTimeline"/>
    <dgm:cxn modelId="{7F38FDD0-E56A-4044-8E30-3149F66D8D8C}" type="presParOf" srcId="{C2121552-0CD3-4C76-AF46-9D9275FBC302}" destId="{0F9A7FEE-DA19-47C5-8F1B-E554DD16BE9B}" srcOrd="19" destOrd="0" presId="urn:microsoft.com/office/officeart/2008/layout/CircleAccentTimeline"/>
    <dgm:cxn modelId="{005018B6-663E-4B15-AC4F-4313BDA42912}" type="presParOf" srcId="{0F9A7FEE-DA19-47C5-8F1B-E554DD16BE9B}" destId="{43C4A97E-B7ED-4DAD-A599-0E9657B9F64F}" srcOrd="0" destOrd="0" presId="urn:microsoft.com/office/officeart/2008/layout/CircleAccentTimeline"/>
    <dgm:cxn modelId="{0773A5CB-83E7-4B25-9243-A423E1798DE1}" type="presParOf" srcId="{0F9A7FEE-DA19-47C5-8F1B-E554DD16BE9B}" destId="{90978637-4FF1-4631-BEFA-A68BC42DBD9F}" srcOrd="1" destOrd="0" presId="urn:microsoft.com/office/officeart/2008/layout/CircleAccentTimeline"/>
    <dgm:cxn modelId="{B5CD0E01-7348-40DB-B2B0-34A8D38102B9}" type="presParOf" srcId="{0F9A7FEE-DA19-47C5-8F1B-E554DD16BE9B}" destId="{0AA2AC40-67E4-49BA-8B0E-359F414B897E}" srcOrd="2" destOrd="0" presId="urn:microsoft.com/office/officeart/2008/layout/CircleAccentTimeline"/>
    <dgm:cxn modelId="{328728E6-F8FC-4FE2-B44C-99AAB3ADCD79}" type="presParOf" srcId="{C2121552-0CD3-4C76-AF46-9D9275FBC302}" destId="{21C7C66A-2C07-4BBF-890C-DB6C14856601}" srcOrd="20" destOrd="0" presId="urn:microsoft.com/office/officeart/2008/layout/CircleAccentTimeline"/>
    <dgm:cxn modelId="{AAC2F5E4-F411-4CE1-9DC7-4E2638182E17}" type="presParOf" srcId="{C2121552-0CD3-4C76-AF46-9D9275FBC302}" destId="{0E46E1CA-DE68-4DB9-83EB-234FAB813053}" srcOrd="21" destOrd="0" presId="urn:microsoft.com/office/officeart/2008/layout/CircleAccentTimeline"/>
    <dgm:cxn modelId="{9AF110D2-F992-49A5-BB74-45E9549EDC64}" type="presParOf" srcId="{C2121552-0CD3-4C76-AF46-9D9275FBC302}" destId="{6E060535-9C20-4F4E-B914-6D63BEC260BF}" srcOrd="22" destOrd="0" presId="urn:microsoft.com/office/officeart/2008/layout/CircleAccentTimeline"/>
    <dgm:cxn modelId="{C1F9761B-8485-46F9-85D0-F2A2F37EBEC3}" type="presParOf" srcId="{C2121552-0CD3-4C76-AF46-9D9275FBC302}" destId="{61080FA6-91B8-4F90-9CB5-17C2E26010FC}" srcOrd="23" destOrd="0" presId="urn:microsoft.com/office/officeart/2008/layout/CircleAccentTimeline"/>
    <dgm:cxn modelId="{24CDDC4B-3373-4681-A2F2-233D6306B4A3}" type="presParOf" srcId="{61080FA6-91B8-4F90-9CB5-17C2E26010FC}" destId="{561B99F1-5EE0-43D5-B0C7-A145E9788852}" srcOrd="0" destOrd="0" presId="urn:microsoft.com/office/officeart/2008/layout/CircleAccentTimeline"/>
    <dgm:cxn modelId="{E0247017-FC4D-4CAA-93A0-EBA5393C24C6}" type="presParOf" srcId="{61080FA6-91B8-4F90-9CB5-17C2E26010FC}" destId="{27E8D962-2AC3-40A1-95F7-BBB658DDC22B}" srcOrd="1" destOrd="0" presId="urn:microsoft.com/office/officeart/2008/layout/CircleAccentTimeline"/>
    <dgm:cxn modelId="{AB98A173-50BC-4678-9C83-169244E3439F}" type="presParOf" srcId="{61080FA6-91B8-4F90-9CB5-17C2E26010FC}" destId="{19D9DA6D-FFA2-455F-BF1C-311122C7E7B6}" srcOrd="2" destOrd="0" presId="urn:microsoft.com/office/officeart/2008/layout/CircleAccentTimeline"/>
    <dgm:cxn modelId="{DA73210E-D8E3-40EA-8220-8A0A5420CC59}" type="presParOf" srcId="{C2121552-0CD3-4C76-AF46-9D9275FBC302}" destId="{7ECEFACF-516B-4187-9BD1-C8D22BCF466E}" srcOrd="24" destOrd="0" presId="urn:microsoft.com/office/officeart/2008/layout/CircleAccentTimeline"/>
    <dgm:cxn modelId="{A85D8FAB-4A58-4223-8AAB-B0D34B09D931}" type="presParOf" srcId="{C2121552-0CD3-4C76-AF46-9D9275FBC302}" destId="{6916AD97-764C-48DB-BDCE-90F085880B8A}" srcOrd="25" destOrd="0" presId="urn:microsoft.com/office/officeart/2008/layout/CircleAccentTimeline"/>
    <dgm:cxn modelId="{52A626FC-3765-4B6F-BA03-1743DAFCD537}" type="presParOf" srcId="{C2121552-0CD3-4C76-AF46-9D9275FBC302}" destId="{BBA038FA-C068-4777-8E35-BE683E09B680}" srcOrd="26" destOrd="0" presId="urn:microsoft.com/office/officeart/2008/layout/CircleAccentTimeline"/>
    <dgm:cxn modelId="{A204C0F4-C6A7-4029-8C65-58E274BB91EA}" type="presParOf" srcId="{C2121552-0CD3-4C76-AF46-9D9275FBC302}" destId="{DCDBB003-17E6-4F31-B5D0-764B3F335D5A}" srcOrd="27" destOrd="0" presId="urn:microsoft.com/office/officeart/2008/layout/CircleAccentTimeline"/>
    <dgm:cxn modelId="{ED4B3788-B6AB-4BD6-B345-C5F7ECACD1D3}" type="presParOf" srcId="{DCDBB003-17E6-4F31-B5D0-764B3F335D5A}" destId="{00583637-B005-45E8-BE58-5F5D4A8FBC8C}" srcOrd="0" destOrd="0" presId="urn:microsoft.com/office/officeart/2008/layout/CircleAccentTimeline"/>
    <dgm:cxn modelId="{BAF2DA34-9177-4A15-A323-34FE176D1AB0}" type="presParOf" srcId="{DCDBB003-17E6-4F31-B5D0-764B3F335D5A}" destId="{25C023F9-BAC3-443E-A5C0-6ED16181EDAF}" srcOrd="1" destOrd="0" presId="urn:microsoft.com/office/officeart/2008/layout/CircleAccentTimeline"/>
    <dgm:cxn modelId="{1EA889D5-B5E3-45C7-AF2F-CB8FB92520B0}" type="presParOf" srcId="{DCDBB003-17E6-4F31-B5D0-764B3F335D5A}" destId="{8066E3DB-E462-4C54-AE9A-E1972ADE3E83}" srcOrd="2" destOrd="0" presId="urn:microsoft.com/office/officeart/2008/layout/CircleAccentTimeline"/>
    <dgm:cxn modelId="{FB1A82C0-2B06-4E5D-BAC6-01B691AF86B7}" type="presParOf" srcId="{C2121552-0CD3-4C76-AF46-9D9275FBC302}" destId="{FC9198C3-B36A-416C-ADD8-45D308212E8A}" srcOrd="28" destOrd="0" presId="urn:microsoft.com/office/officeart/2008/layout/CircleAccentTimeline"/>
    <dgm:cxn modelId="{0397A87A-CEAA-435C-B42D-4D6059EA8817}" type="presParOf" srcId="{C2121552-0CD3-4C76-AF46-9D9275FBC302}" destId="{DA73018D-3A35-4593-BE1A-750D34669773}" srcOrd="29" destOrd="0" presId="urn:microsoft.com/office/officeart/2008/layout/CircleAccent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B9D37D-98AB-4AEC-8173-A0EA1ADC9924}">
      <dsp:nvSpPr>
        <dsp:cNvPr id="0" name=""/>
        <dsp:cNvSpPr/>
      </dsp:nvSpPr>
      <dsp:spPr>
        <a:xfrm>
          <a:off x="2748249" y="2743200"/>
          <a:ext cx="423383" cy="2420257"/>
        </a:xfrm>
        <a:custGeom>
          <a:avLst/>
          <a:gdLst/>
          <a:ahLst/>
          <a:cxnLst/>
          <a:rect l="0" t="0" r="0" b="0"/>
          <a:pathLst>
            <a:path>
              <a:moveTo>
                <a:pt x="0" y="0"/>
              </a:moveTo>
              <a:lnTo>
                <a:pt x="211691" y="0"/>
              </a:lnTo>
              <a:lnTo>
                <a:pt x="211691" y="2420257"/>
              </a:lnTo>
              <a:lnTo>
                <a:pt x="423383" y="2420257"/>
              </a:lnTo>
            </a:path>
          </a:pathLst>
        </a:custGeom>
        <a:noFill/>
        <a:ln w="1905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55600">
            <a:lnSpc>
              <a:spcPct val="90000"/>
            </a:lnSpc>
            <a:spcBef>
              <a:spcPct val="0"/>
            </a:spcBef>
            <a:spcAft>
              <a:spcPct val="35000"/>
            </a:spcAft>
          </a:pPr>
          <a:endParaRPr lang="en-US" sz="800" kern="1200">
            <a:latin typeface="Century Gothic" pitchFamily="34" charset="0"/>
          </a:endParaRPr>
        </a:p>
      </dsp:txBody>
      <dsp:txXfrm>
        <a:off x="2898516" y="3891903"/>
        <a:ext cx="122850" cy="122850"/>
      </dsp:txXfrm>
    </dsp:sp>
    <dsp:sp modelId="{F1229ED9-FA87-45B9-AFFB-CC0338783CA3}">
      <dsp:nvSpPr>
        <dsp:cNvPr id="0" name=""/>
        <dsp:cNvSpPr/>
      </dsp:nvSpPr>
      <dsp:spPr>
        <a:xfrm>
          <a:off x="2748249" y="2743200"/>
          <a:ext cx="423383" cy="1613505"/>
        </a:xfrm>
        <a:custGeom>
          <a:avLst/>
          <a:gdLst/>
          <a:ahLst/>
          <a:cxnLst/>
          <a:rect l="0" t="0" r="0" b="0"/>
          <a:pathLst>
            <a:path>
              <a:moveTo>
                <a:pt x="0" y="0"/>
              </a:moveTo>
              <a:lnTo>
                <a:pt x="211691" y="0"/>
              </a:lnTo>
              <a:lnTo>
                <a:pt x="211691" y="1613505"/>
              </a:lnTo>
              <a:lnTo>
                <a:pt x="423383" y="1613505"/>
              </a:lnTo>
            </a:path>
          </a:pathLst>
        </a:custGeom>
        <a:noFill/>
        <a:ln w="1905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latin typeface="Century Gothic" pitchFamily="34" charset="0"/>
          </a:endParaRPr>
        </a:p>
      </dsp:txBody>
      <dsp:txXfrm>
        <a:off x="2918238" y="3508249"/>
        <a:ext cx="83406" cy="83406"/>
      </dsp:txXfrm>
    </dsp:sp>
    <dsp:sp modelId="{27EAF2D4-0327-4025-9157-724C3DD7DA3B}">
      <dsp:nvSpPr>
        <dsp:cNvPr id="0" name=""/>
        <dsp:cNvSpPr/>
      </dsp:nvSpPr>
      <dsp:spPr>
        <a:xfrm>
          <a:off x="2748249" y="2743200"/>
          <a:ext cx="423383" cy="806752"/>
        </a:xfrm>
        <a:custGeom>
          <a:avLst/>
          <a:gdLst/>
          <a:ahLst/>
          <a:cxnLst/>
          <a:rect l="0" t="0" r="0" b="0"/>
          <a:pathLst>
            <a:path>
              <a:moveTo>
                <a:pt x="0" y="0"/>
              </a:moveTo>
              <a:lnTo>
                <a:pt x="211691" y="0"/>
              </a:lnTo>
              <a:lnTo>
                <a:pt x="211691" y="806752"/>
              </a:lnTo>
              <a:lnTo>
                <a:pt x="423383" y="806752"/>
              </a:lnTo>
            </a:path>
          </a:pathLst>
        </a:custGeom>
        <a:noFill/>
        <a:ln w="1905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latin typeface="Century Gothic" pitchFamily="34" charset="0"/>
          </a:endParaRPr>
        </a:p>
      </dsp:txBody>
      <dsp:txXfrm>
        <a:off x="2937164" y="3123798"/>
        <a:ext cx="45555" cy="45555"/>
      </dsp:txXfrm>
    </dsp:sp>
    <dsp:sp modelId="{BB7E5843-540D-4D77-8F99-9CFB1082D02D}">
      <dsp:nvSpPr>
        <dsp:cNvPr id="0" name=""/>
        <dsp:cNvSpPr/>
      </dsp:nvSpPr>
      <dsp:spPr>
        <a:xfrm>
          <a:off x="2748249" y="2697480"/>
          <a:ext cx="423383" cy="91440"/>
        </a:xfrm>
        <a:custGeom>
          <a:avLst/>
          <a:gdLst/>
          <a:ahLst/>
          <a:cxnLst/>
          <a:rect l="0" t="0" r="0" b="0"/>
          <a:pathLst>
            <a:path>
              <a:moveTo>
                <a:pt x="0" y="45720"/>
              </a:moveTo>
              <a:lnTo>
                <a:pt x="423383" y="45720"/>
              </a:lnTo>
            </a:path>
          </a:pathLst>
        </a:custGeom>
        <a:noFill/>
        <a:ln w="1905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latin typeface="Century Gothic" pitchFamily="34" charset="0"/>
          </a:endParaRPr>
        </a:p>
      </dsp:txBody>
      <dsp:txXfrm>
        <a:off x="2949357" y="2732615"/>
        <a:ext cx="21169" cy="21169"/>
      </dsp:txXfrm>
    </dsp:sp>
    <dsp:sp modelId="{717C8879-E174-4766-9698-1C28840086F2}">
      <dsp:nvSpPr>
        <dsp:cNvPr id="0" name=""/>
        <dsp:cNvSpPr/>
      </dsp:nvSpPr>
      <dsp:spPr>
        <a:xfrm>
          <a:off x="2748249" y="1936447"/>
          <a:ext cx="423383" cy="806752"/>
        </a:xfrm>
        <a:custGeom>
          <a:avLst/>
          <a:gdLst/>
          <a:ahLst/>
          <a:cxnLst/>
          <a:rect l="0" t="0" r="0" b="0"/>
          <a:pathLst>
            <a:path>
              <a:moveTo>
                <a:pt x="0" y="806752"/>
              </a:moveTo>
              <a:lnTo>
                <a:pt x="211691" y="806752"/>
              </a:lnTo>
              <a:lnTo>
                <a:pt x="211691" y="0"/>
              </a:lnTo>
              <a:lnTo>
                <a:pt x="423383" y="0"/>
              </a:lnTo>
            </a:path>
          </a:pathLst>
        </a:custGeom>
        <a:noFill/>
        <a:ln w="1905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latin typeface="Century Gothic" pitchFamily="34" charset="0"/>
          </a:endParaRPr>
        </a:p>
      </dsp:txBody>
      <dsp:txXfrm>
        <a:off x="2937164" y="2317046"/>
        <a:ext cx="45555" cy="45555"/>
      </dsp:txXfrm>
    </dsp:sp>
    <dsp:sp modelId="{738F229F-E0A7-4350-B514-CFCB5D3A649B}">
      <dsp:nvSpPr>
        <dsp:cNvPr id="0" name=""/>
        <dsp:cNvSpPr/>
      </dsp:nvSpPr>
      <dsp:spPr>
        <a:xfrm>
          <a:off x="2748249" y="1129694"/>
          <a:ext cx="423383" cy="1613505"/>
        </a:xfrm>
        <a:custGeom>
          <a:avLst/>
          <a:gdLst/>
          <a:ahLst/>
          <a:cxnLst/>
          <a:rect l="0" t="0" r="0" b="0"/>
          <a:pathLst>
            <a:path>
              <a:moveTo>
                <a:pt x="0" y="1613505"/>
              </a:moveTo>
              <a:lnTo>
                <a:pt x="211691" y="1613505"/>
              </a:lnTo>
              <a:lnTo>
                <a:pt x="211691" y="0"/>
              </a:lnTo>
              <a:lnTo>
                <a:pt x="423383" y="0"/>
              </a:lnTo>
            </a:path>
          </a:pathLst>
        </a:custGeom>
        <a:noFill/>
        <a:ln w="1905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latin typeface="Century Gothic" pitchFamily="34" charset="0"/>
          </a:endParaRPr>
        </a:p>
      </dsp:txBody>
      <dsp:txXfrm>
        <a:off x="2918238" y="1894744"/>
        <a:ext cx="83406" cy="83406"/>
      </dsp:txXfrm>
    </dsp:sp>
    <dsp:sp modelId="{A10339B4-E36D-4860-8E62-31B55ED28F2E}">
      <dsp:nvSpPr>
        <dsp:cNvPr id="0" name=""/>
        <dsp:cNvSpPr/>
      </dsp:nvSpPr>
      <dsp:spPr>
        <a:xfrm>
          <a:off x="2748249" y="322942"/>
          <a:ext cx="423383" cy="2420257"/>
        </a:xfrm>
        <a:custGeom>
          <a:avLst/>
          <a:gdLst/>
          <a:ahLst/>
          <a:cxnLst/>
          <a:rect l="0" t="0" r="0" b="0"/>
          <a:pathLst>
            <a:path>
              <a:moveTo>
                <a:pt x="0" y="2420257"/>
              </a:moveTo>
              <a:lnTo>
                <a:pt x="211691" y="2420257"/>
              </a:lnTo>
              <a:lnTo>
                <a:pt x="211691" y="0"/>
              </a:lnTo>
              <a:lnTo>
                <a:pt x="423383" y="0"/>
              </a:lnTo>
            </a:path>
          </a:pathLst>
        </a:custGeom>
        <a:noFill/>
        <a:ln w="1905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55600">
            <a:lnSpc>
              <a:spcPct val="90000"/>
            </a:lnSpc>
            <a:spcBef>
              <a:spcPct val="0"/>
            </a:spcBef>
            <a:spcAft>
              <a:spcPct val="35000"/>
            </a:spcAft>
          </a:pPr>
          <a:endParaRPr lang="en-US" sz="800" kern="1200">
            <a:latin typeface="Century Gothic" pitchFamily="34" charset="0"/>
          </a:endParaRPr>
        </a:p>
      </dsp:txBody>
      <dsp:txXfrm>
        <a:off x="2898516" y="1471645"/>
        <a:ext cx="122850" cy="122850"/>
      </dsp:txXfrm>
    </dsp:sp>
    <dsp:sp modelId="{F6C0A421-B655-4D10-93BB-1D3552E5F467}">
      <dsp:nvSpPr>
        <dsp:cNvPr id="0" name=""/>
        <dsp:cNvSpPr/>
      </dsp:nvSpPr>
      <dsp:spPr>
        <a:xfrm rot="16200000">
          <a:off x="727122" y="2420498"/>
          <a:ext cx="3396853" cy="645402"/>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1866900">
            <a:lnSpc>
              <a:spcPct val="90000"/>
            </a:lnSpc>
            <a:spcBef>
              <a:spcPct val="0"/>
            </a:spcBef>
            <a:spcAft>
              <a:spcPct val="35000"/>
            </a:spcAft>
          </a:pPr>
          <a:r>
            <a:rPr lang="en-US" sz="4200" kern="1200" dirty="0" smtClean="0">
              <a:latin typeface="Century Gothic" pitchFamily="34" charset="0"/>
            </a:rPr>
            <a:t>Modules</a:t>
          </a:r>
          <a:endParaRPr lang="en-US" sz="4200" kern="1200" dirty="0">
            <a:latin typeface="Century Gothic" pitchFamily="34" charset="0"/>
          </a:endParaRPr>
        </a:p>
      </dsp:txBody>
      <dsp:txXfrm>
        <a:off x="727122" y="2420498"/>
        <a:ext cx="3396853" cy="645402"/>
      </dsp:txXfrm>
    </dsp:sp>
    <dsp:sp modelId="{F6E95152-B3CF-43D5-97F3-CE70AA32E865}">
      <dsp:nvSpPr>
        <dsp:cNvPr id="0" name=""/>
        <dsp:cNvSpPr/>
      </dsp:nvSpPr>
      <dsp:spPr>
        <a:xfrm>
          <a:off x="3171633" y="241"/>
          <a:ext cx="2116918" cy="645402"/>
        </a:xfrm>
        <a:prstGeom prst="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latin typeface="Century Gothic" pitchFamily="34" charset="0"/>
            </a:rPr>
            <a:t>Shopping list management</a:t>
          </a:r>
          <a:endParaRPr lang="en-US" sz="2000" kern="1200" dirty="0">
            <a:latin typeface="Century Gothic" pitchFamily="34" charset="0"/>
          </a:endParaRPr>
        </a:p>
      </dsp:txBody>
      <dsp:txXfrm>
        <a:off x="3171633" y="241"/>
        <a:ext cx="2116918" cy="645402"/>
      </dsp:txXfrm>
    </dsp:sp>
    <dsp:sp modelId="{080015CE-1B33-4767-AB4C-8A66EB77DD35}">
      <dsp:nvSpPr>
        <dsp:cNvPr id="0" name=""/>
        <dsp:cNvSpPr/>
      </dsp:nvSpPr>
      <dsp:spPr>
        <a:xfrm>
          <a:off x="3171633" y="806993"/>
          <a:ext cx="2116918" cy="645402"/>
        </a:xfrm>
        <a:prstGeom prst="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latin typeface="Century Gothic" pitchFamily="34" charset="0"/>
            </a:rPr>
            <a:t>Orientation</a:t>
          </a:r>
          <a:endParaRPr lang="en-US" sz="2000" kern="1200" dirty="0">
            <a:latin typeface="Century Gothic" pitchFamily="34" charset="0"/>
          </a:endParaRPr>
        </a:p>
      </dsp:txBody>
      <dsp:txXfrm>
        <a:off x="3171633" y="806993"/>
        <a:ext cx="2116918" cy="645402"/>
      </dsp:txXfrm>
    </dsp:sp>
    <dsp:sp modelId="{A08CE410-CA78-48F7-8D78-464FDA673671}">
      <dsp:nvSpPr>
        <dsp:cNvPr id="0" name=""/>
        <dsp:cNvSpPr/>
      </dsp:nvSpPr>
      <dsp:spPr>
        <a:xfrm>
          <a:off x="3171633" y="1613746"/>
          <a:ext cx="2116918" cy="645402"/>
        </a:xfrm>
        <a:prstGeom prst="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latin typeface="Century Gothic" pitchFamily="34" charset="0"/>
            </a:rPr>
            <a:t>Product information</a:t>
          </a:r>
          <a:endParaRPr lang="en-US" sz="2000" kern="1200" dirty="0">
            <a:latin typeface="Century Gothic" pitchFamily="34" charset="0"/>
          </a:endParaRPr>
        </a:p>
      </dsp:txBody>
      <dsp:txXfrm>
        <a:off x="3171633" y="1613746"/>
        <a:ext cx="2116918" cy="645402"/>
      </dsp:txXfrm>
    </dsp:sp>
    <dsp:sp modelId="{39C516DD-899D-49E7-9C8A-1C7ED29AE3BC}">
      <dsp:nvSpPr>
        <dsp:cNvPr id="0" name=""/>
        <dsp:cNvSpPr/>
      </dsp:nvSpPr>
      <dsp:spPr>
        <a:xfrm>
          <a:off x="3171633" y="2420498"/>
          <a:ext cx="2116918" cy="645402"/>
        </a:xfrm>
        <a:prstGeom prst="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latin typeface="Century Gothic" pitchFamily="34" charset="0"/>
            </a:rPr>
            <a:t>Shopping basket management</a:t>
          </a:r>
          <a:endParaRPr lang="en-US" sz="2000" kern="1200" dirty="0">
            <a:latin typeface="Century Gothic" pitchFamily="34" charset="0"/>
          </a:endParaRPr>
        </a:p>
      </dsp:txBody>
      <dsp:txXfrm>
        <a:off x="3171633" y="2420498"/>
        <a:ext cx="2116918" cy="645402"/>
      </dsp:txXfrm>
    </dsp:sp>
    <dsp:sp modelId="{AF476B40-2612-40D9-A9C8-50311E11EDD0}">
      <dsp:nvSpPr>
        <dsp:cNvPr id="0" name=""/>
        <dsp:cNvSpPr/>
      </dsp:nvSpPr>
      <dsp:spPr>
        <a:xfrm>
          <a:off x="3171633" y="3227251"/>
          <a:ext cx="2116918" cy="645402"/>
        </a:xfrm>
        <a:prstGeom prst="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latin typeface="Century Gothic" pitchFamily="34" charset="0"/>
            </a:rPr>
            <a:t>Coupon redemption</a:t>
          </a:r>
          <a:endParaRPr lang="en-US" sz="2000" kern="1200" dirty="0">
            <a:latin typeface="Century Gothic" pitchFamily="34" charset="0"/>
          </a:endParaRPr>
        </a:p>
      </dsp:txBody>
      <dsp:txXfrm>
        <a:off x="3171633" y="3227251"/>
        <a:ext cx="2116918" cy="645402"/>
      </dsp:txXfrm>
    </dsp:sp>
    <dsp:sp modelId="{7D0A73D2-ABD5-4D3A-AFCB-584C7C51D555}">
      <dsp:nvSpPr>
        <dsp:cNvPr id="0" name=""/>
        <dsp:cNvSpPr/>
      </dsp:nvSpPr>
      <dsp:spPr>
        <a:xfrm>
          <a:off x="3171633" y="4034004"/>
          <a:ext cx="2116918" cy="645402"/>
        </a:xfrm>
        <a:prstGeom prst="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latin typeface="Century Gothic" pitchFamily="34" charset="0"/>
            </a:rPr>
            <a:t>Customer loyalty reward</a:t>
          </a:r>
          <a:endParaRPr lang="en-US" sz="2000" kern="1200" dirty="0">
            <a:latin typeface="Century Gothic" pitchFamily="34" charset="0"/>
          </a:endParaRPr>
        </a:p>
      </dsp:txBody>
      <dsp:txXfrm>
        <a:off x="3171633" y="4034004"/>
        <a:ext cx="2116918" cy="645402"/>
      </dsp:txXfrm>
    </dsp:sp>
    <dsp:sp modelId="{238EF73E-1BC9-41A0-8527-220213DDE473}">
      <dsp:nvSpPr>
        <dsp:cNvPr id="0" name=""/>
        <dsp:cNvSpPr/>
      </dsp:nvSpPr>
      <dsp:spPr>
        <a:xfrm>
          <a:off x="3171633" y="4840756"/>
          <a:ext cx="2116918" cy="645402"/>
        </a:xfrm>
        <a:prstGeom prst="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latin typeface="Century Gothic" pitchFamily="34" charset="0"/>
            </a:rPr>
            <a:t>payment</a:t>
          </a:r>
          <a:endParaRPr lang="en-US" sz="2000" kern="1200" dirty="0">
            <a:latin typeface="Century Gothic" pitchFamily="34" charset="0"/>
          </a:endParaRPr>
        </a:p>
      </dsp:txBody>
      <dsp:txXfrm>
        <a:off x="3171633" y="4840756"/>
        <a:ext cx="2116918" cy="64540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AB590A-10C3-4CA2-9645-5810D4248626}">
      <dsp:nvSpPr>
        <dsp:cNvPr id="0" name=""/>
        <dsp:cNvSpPr/>
      </dsp:nvSpPr>
      <dsp:spPr>
        <a:xfrm rot="5400000">
          <a:off x="4192094" y="-1360099"/>
          <a:ext cx="1564481" cy="4681727"/>
        </a:xfrm>
        <a:prstGeom prst="round2Same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smtClean="0">
              <a:latin typeface="Century Gothic" pitchFamily="34" charset="0"/>
            </a:rPr>
            <a:t>NFC</a:t>
          </a:r>
          <a:endParaRPr lang="en-US" sz="1600" kern="1200" dirty="0">
            <a:latin typeface="Century Gothic" pitchFamily="34" charset="0"/>
          </a:endParaRPr>
        </a:p>
        <a:p>
          <a:pPr marL="171450" lvl="1" indent="-171450" algn="l" defTabSz="711200">
            <a:lnSpc>
              <a:spcPct val="90000"/>
            </a:lnSpc>
            <a:spcBef>
              <a:spcPct val="0"/>
            </a:spcBef>
            <a:spcAft>
              <a:spcPct val="15000"/>
            </a:spcAft>
            <a:buChar char="••"/>
          </a:pPr>
          <a:r>
            <a:rPr lang="en-US" sz="1600" kern="1200">
              <a:latin typeface="Century Gothic" pitchFamily="34" charset="0"/>
            </a:rPr>
            <a:t>Barceode</a:t>
          </a:r>
        </a:p>
        <a:p>
          <a:pPr marL="171450" lvl="1" indent="-171450" algn="l" defTabSz="711200">
            <a:lnSpc>
              <a:spcPct val="90000"/>
            </a:lnSpc>
            <a:spcBef>
              <a:spcPct val="0"/>
            </a:spcBef>
            <a:spcAft>
              <a:spcPct val="15000"/>
            </a:spcAft>
            <a:buChar char="••"/>
          </a:pPr>
          <a:r>
            <a:rPr lang="en-US" sz="1600" kern="1200">
              <a:latin typeface="Century Gothic" pitchFamily="34" charset="0"/>
            </a:rPr>
            <a:t>QR-code</a:t>
          </a:r>
        </a:p>
        <a:p>
          <a:pPr marL="171450" lvl="1" indent="-171450" algn="l" defTabSz="711200">
            <a:lnSpc>
              <a:spcPct val="90000"/>
            </a:lnSpc>
            <a:spcBef>
              <a:spcPct val="0"/>
            </a:spcBef>
            <a:spcAft>
              <a:spcPct val="15000"/>
            </a:spcAft>
            <a:buChar char="••"/>
          </a:pPr>
          <a:r>
            <a:rPr lang="en-US" sz="1600" kern="1200">
              <a:latin typeface="Century Gothic" pitchFamily="34" charset="0"/>
            </a:rPr>
            <a:t>Nework</a:t>
          </a:r>
        </a:p>
      </dsp:txBody>
      <dsp:txXfrm rot="-5400000">
        <a:off x="2633471" y="274896"/>
        <a:ext cx="4605355" cy="1411737"/>
      </dsp:txXfrm>
    </dsp:sp>
    <dsp:sp modelId="{9E5F806D-1723-4A4E-BA59-C98040A3007E}">
      <dsp:nvSpPr>
        <dsp:cNvPr id="0" name=""/>
        <dsp:cNvSpPr/>
      </dsp:nvSpPr>
      <dsp:spPr>
        <a:xfrm>
          <a:off x="0" y="2963"/>
          <a:ext cx="2633471" cy="1955601"/>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lvl="0" algn="ctr" defTabSz="1111250">
            <a:lnSpc>
              <a:spcPct val="90000"/>
            </a:lnSpc>
            <a:spcBef>
              <a:spcPct val="0"/>
            </a:spcBef>
            <a:spcAft>
              <a:spcPct val="35000"/>
            </a:spcAft>
          </a:pPr>
          <a:r>
            <a:rPr lang="en-US" sz="2500" kern="1200" dirty="0" smtClean="0">
              <a:latin typeface="Century Gothic" pitchFamily="34" charset="0"/>
            </a:rPr>
            <a:t>Shopping list management</a:t>
          </a:r>
          <a:endParaRPr lang="en-US" sz="2500" kern="1200" dirty="0">
            <a:latin typeface="Century Gothic" pitchFamily="34" charset="0"/>
          </a:endParaRPr>
        </a:p>
      </dsp:txBody>
      <dsp:txXfrm>
        <a:off x="95465" y="98428"/>
        <a:ext cx="2442541" cy="1764671"/>
      </dsp:txXfrm>
    </dsp:sp>
    <dsp:sp modelId="{214463C5-D48B-474F-AC2A-089B6B0B7D61}">
      <dsp:nvSpPr>
        <dsp:cNvPr id="0" name=""/>
        <dsp:cNvSpPr/>
      </dsp:nvSpPr>
      <dsp:spPr>
        <a:xfrm rot="5400000">
          <a:off x="4192094" y="693282"/>
          <a:ext cx="1564481" cy="4681727"/>
        </a:xfrm>
        <a:prstGeom prst="round2Same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Char char="••"/>
          </a:pPr>
          <a:r>
            <a:rPr lang="en-US" sz="1600" kern="1200" smtClean="0">
              <a:latin typeface="Century Gothic" pitchFamily="34" charset="0"/>
            </a:rPr>
            <a:t>Wireless Nework</a:t>
          </a:r>
          <a:endParaRPr lang="en-US" sz="1600" kern="1200" dirty="0">
            <a:latin typeface="Century Gothic" pitchFamily="34" charset="0"/>
          </a:endParaRPr>
        </a:p>
      </dsp:txBody>
      <dsp:txXfrm rot="-5400000">
        <a:off x="2633471" y="2328277"/>
        <a:ext cx="4605355" cy="1411737"/>
      </dsp:txXfrm>
    </dsp:sp>
    <dsp:sp modelId="{F872F397-B7D8-42D1-9156-03CA191831CF}">
      <dsp:nvSpPr>
        <dsp:cNvPr id="0" name=""/>
        <dsp:cNvSpPr/>
      </dsp:nvSpPr>
      <dsp:spPr>
        <a:xfrm>
          <a:off x="0" y="2056345"/>
          <a:ext cx="2633471" cy="1955601"/>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lvl="0" algn="ctr" defTabSz="1111250">
            <a:lnSpc>
              <a:spcPct val="90000"/>
            </a:lnSpc>
            <a:spcBef>
              <a:spcPct val="0"/>
            </a:spcBef>
            <a:spcAft>
              <a:spcPct val="35000"/>
            </a:spcAft>
          </a:pPr>
          <a:r>
            <a:rPr lang="en-US" sz="2500" kern="1200" dirty="0" smtClean="0">
              <a:latin typeface="Century Gothic" pitchFamily="34" charset="0"/>
            </a:rPr>
            <a:t>Orientation</a:t>
          </a:r>
          <a:endParaRPr lang="en-US" sz="2500" kern="1200" dirty="0">
            <a:latin typeface="Century Gothic" pitchFamily="34" charset="0"/>
          </a:endParaRPr>
        </a:p>
      </dsp:txBody>
      <dsp:txXfrm>
        <a:off x="95465" y="2151810"/>
        <a:ext cx="2442541" cy="1764671"/>
      </dsp:txXfrm>
    </dsp:sp>
    <dsp:sp modelId="{E4120E86-9526-40D7-A134-B8F69FFC9817}">
      <dsp:nvSpPr>
        <dsp:cNvPr id="0" name=""/>
        <dsp:cNvSpPr/>
      </dsp:nvSpPr>
      <dsp:spPr>
        <a:xfrm rot="5400000">
          <a:off x="4192094" y="2746664"/>
          <a:ext cx="1564481" cy="4681727"/>
        </a:xfrm>
        <a:prstGeom prst="round2Same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smtClean="0">
              <a:latin typeface="Century Gothic" pitchFamily="34" charset="0"/>
            </a:rPr>
            <a:t>NFC</a:t>
          </a:r>
          <a:endParaRPr lang="en-US" sz="1600" kern="1200" dirty="0">
            <a:latin typeface="Century Gothic" pitchFamily="34" charset="0"/>
          </a:endParaRPr>
        </a:p>
        <a:p>
          <a:pPr marL="171450" lvl="1" indent="-171450" algn="l" defTabSz="711200">
            <a:lnSpc>
              <a:spcPct val="90000"/>
            </a:lnSpc>
            <a:spcBef>
              <a:spcPct val="0"/>
            </a:spcBef>
            <a:spcAft>
              <a:spcPct val="15000"/>
            </a:spcAft>
            <a:buChar char="••"/>
          </a:pPr>
          <a:r>
            <a:rPr lang="en-US" sz="1600" kern="1200">
              <a:latin typeface="Century Gothic" pitchFamily="34" charset="0"/>
            </a:rPr>
            <a:t>Barceode</a:t>
          </a:r>
        </a:p>
        <a:p>
          <a:pPr marL="171450" lvl="1" indent="-171450" algn="l" defTabSz="711200">
            <a:lnSpc>
              <a:spcPct val="90000"/>
            </a:lnSpc>
            <a:spcBef>
              <a:spcPct val="0"/>
            </a:spcBef>
            <a:spcAft>
              <a:spcPct val="15000"/>
            </a:spcAft>
            <a:buChar char="••"/>
          </a:pPr>
          <a:r>
            <a:rPr lang="en-US" sz="1600" kern="1200" dirty="0">
              <a:latin typeface="Century Gothic" pitchFamily="34" charset="0"/>
            </a:rPr>
            <a:t>QR-code</a:t>
          </a:r>
        </a:p>
        <a:p>
          <a:pPr marL="171450" lvl="1" indent="-171450" algn="l" defTabSz="711200">
            <a:lnSpc>
              <a:spcPct val="90000"/>
            </a:lnSpc>
            <a:spcBef>
              <a:spcPct val="0"/>
            </a:spcBef>
            <a:spcAft>
              <a:spcPct val="15000"/>
            </a:spcAft>
            <a:buChar char="••"/>
          </a:pPr>
          <a:r>
            <a:rPr lang="en-US" sz="1600" kern="1200" dirty="0" err="1">
              <a:latin typeface="Century Gothic" pitchFamily="34" charset="0"/>
            </a:rPr>
            <a:t>Nework</a:t>
          </a:r>
          <a:endParaRPr lang="en-US" sz="1600" kern="1200" dirty="0">
            <a:latin typeface="Century Gothic" pitchFamily="34" charset="0"/>
          </a:endParaRPr>
        </a:p>
        <a:p>
          <a:pPr marL="171450" lvl="1" indent="-171450" algn="l" defTabSz="711200">
            <a:lnSpc>
              <a:spcPct val="90000"/>
            </a:lnSpc>
            <a:spcBef>
              <a:spcPct val="0"/>
            </a:spcBef>
            <a:spcAft>
              <a:spcPct val="15000"/>
            </a:spcAft>
            <a:buChar char="••"/>
          </a:pPr>
          <a:r>
            <a:rPr lang="en-US" sz="1600" kern="1200" smtClean="0">
              <a:latin typeface="Century Gothic" pitchFamily="34" charset="0"/>
            </a:rPr>
            <a:t>Image recorgination</a:t>
          </a:r>
          <a:endParaRPr lang="en-US" sz="1600" kern="1200" dirty="0">
            <a:latin typeface="Century Gothic" pitchFamily="34" charset="0"/>
          </a:endParaRPr>
        </a:p>
      </dsp:txBody>
      <dsp:txXfrm rot="-5400000">
        <a:off x="2633471" y="4381659"/>
        <a:ext cx="4605355" cy="1411737"/>
      </dsp:txXfrm>
    </dsp:sp>
    <dsp:sp modelId="{E5F8D414-0871-42E7-A600-1E6C39DC9A62}">
      <dsp:nvSpPr>
        <dsp:cNvPr id="0" name=""/>
        <dsp:cNvSpPr/>
      </dsp:nvSpPr>
      <dsp:spPr>
        <a:xfrm>
          <a:off x="0" y="4109727"/>
          <a:ext cx="2633471" cy="1955601"/>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lvl="0" algn="ctr" defTabSz="1111250">
            <a:lnSpc>
              <a:spcPct val="90000"/>
            </a:lnSpc>
            <a:spcBef>
              <a:spcPct val="0"/>
            </a:spcBef>
            <a:spcAft>
              <a:spcPct val="35000"/>
            </a:spcAft>
          </a:pPr>
          <a:r>
            <a:rPr lang="en-US" sz="2500" kern="1200" dirty="0" smtClean="0">
              <a:latin typeface="Century Gothic" pitchFamily="34" charset="0"/>
            </a:rPr>
            <a:t>Product information</a:t>
          </a:r>
          <a:endParaRPr lang="en-US" sz="2500" kern="1200" dirty="0">
            <a:latin typeface="Century Gothic" pitchFamily="34" charset="0"/>
          </a:endParaRPr>
        </a:p>
      </dsp:txBody>
      <dsp:txXfrm>
        <a:off x="95465" y="4205192"/>
        <a:ext cx="2442541" cy="176467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4D7919-A77B-42CC-9D13-3BC1ECE3F490}">
      <dsp:nvSpPr>
        <dsp:cNvPr id="0" name=""/>
        <dsp:cNvSpPr/>
      </dsp:nvSpPr>
      <dsp:spPr>
        <a:xfrm rot="5400000">
          <a:off x="4714929" y="-1771325"/>
          <a:ext cx="1140605" cy="4974336"/>
        </a:xfrm>
        <a:prstGeom prst="round2Same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en-US" sz="1500" kern="1200" dirty="0" smtClean="0">
              <a:latin typeface="Century Gothic" pitchFamily="34" charset="0"/>
            </a:rPr>
            <a:t>NFC</a:t>
          </a:r>
          <a:endParaRPr lang="en-US" sz="1500" kern="1200" dirty="0">
            <a:latin typeface="Century Gothic" pitchFamily="34" charset="0"/>
          </a:endParaRPr>
        </a:p>
        <a:p>
          <a:pPr marL="114300" lvl="1" indent="-114300" algn="l" defTabSz="666750">
            <a:lnSpc>
              <a:spcPct val="90000"/>
            </a:lnSpc>
            <a:spcBef>
              <a:spcPct val="0"/>
            </a:spcBef>
            <a:spcAft>
              <a:spcPct val="15000"/>
            </a:spcAft>
            <a:buChar char="••"/>
          </a:pPr>
          <a:r>
            <a:rPr lang="en-US" sz="1500" kern="1200" dirty="0" err="1">
              <a:latin typeface="Century Gothic" pitchFamily="34" charset="0"/>
            </a:rPr>
            <a:t>Barceode</a:t>
          </a:r>
          <a:endParaRPr lang="en-US" sz="1500" kern="1200" dirty="0">
            <a:latin typeface="Century Gothic" pitchFamily="34" charset="0"/>
          </a:endParaRPr>
        </a:p>
        <a:p>
          <a:pPr marL="114300" lvl="1" indent="-114300" algn="l" defTabSz="666750">
            <a:lnSpc>
              <a:spcPct val="90000"/>
            </a:lnSpc>
            <a:spcBef>
              <a:spcPct val="0"/>
            </a:spcBef>
            <a:spcAft>
              <a:spcPct val="15000"/>
            </a:spcAft>
            <a:buChar char="••"/>
          </a:pPr>
          <a:r>
            <a:rPr lang="en-US" sz="1500" kern="1200" dirty="0" smtClean="0">
              <a:latin typeface="Century Gothic" pitchFamily="34" charset="0"/>
            </a:rPr>
            <a:t>QR-code</a:t>
          </a:r>
          <a:endParaRPr lang="en-US" sz="1500" kern="1200" dirty="0">
            <a:latin typeface="Century Gothic" pitchFamily="34" charset="0"/>
          </a:endParaRPr>
        </a:p>
      </dsp:txBody>
      <dsp:txXfrm rot="-5400000">
        <a:off x="2798064" y="201220"/>
        <a:ext cx="4918656" cy="1029245"/>
      </dsp:txXfrm>
    </dsp:sp>
    <dsp:sp modelId="{A2C12389-F0EB-4BBE-A36F-49FA4DC512E2}">
      <dsp:nvSpPr>
        <dsp:cNvPr id="0" name=""/>
        <dsp:cNvSpPr/>
      </dsp:nvSpPr>
      <dsp:spPr>
        <a:xfrm>
          <a:off x="0" y="2964"/>
          <a:ext cx="2798064" cy="1425756"/>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49530" rIns="99060" bIns="49530" numCol="1" spcCol="1270" anchor="ctr" anchorCtr="0">
          <a:noAutofit/>
        </a:bodyPr>
        <a:lstStyle/>
        <a:p>
          <a:pPr lvl="0" algn="ctr" defTabSz="1155700">
            <a:lnSpc>
              <a:spcPct val="90000"/>
            </a:lnSpc>
            <a:spcBef>
              <a:spcPct val="0"/>
            </a:spcBef>
            <a:spcAft>
              <a:spcPct val="35000"/>
            </a:spcAft>
          </a:pPr>
          <a:r>
            <a:rPr lang="en-US" sz="2600" kern="1200" dirty="0" smtClean="0">
              <a:latin typeface="Century Gothic" pitchFamily="34" charset="0"/>
            </a:rPr>
            <a:t>Shopping basket management</a:t>
          </a:r>
          <a:endParaRPr lang="en-US" sz="2600" kern="1200" dirty="0">
            <a:latin typeface="Century Gothic" pitchFamily="34" charset="0"/>
          </a:endParaRPr>
        </a:p>
      </dsp:txBody>
      <dsp:txXfrm>
        <a:off x="69600" y="72564"/>
        <a:ext cx="2658864" cy="1286556"/>
      </dsp:txXfrm>
    </dsp:sp>
    <dsp:sp modelId="{F57F7BA6-02EE-48D3-B1BE-50C156F83167}">
      <dsp:nvSpPr>
        <dsp:cNvPr id="0" name=""/>
        <dsp:cNvSpPr/>
      </dsp:nvSpPr>
      <dsp:spPr>
        <a:xfrm rot="5400000">
          <a:off x="4714929" y="-274281"/>
          <a:ext cx="1140605" cy="4974336"/>
        </a:xfrm>
        <a:prstGeom prst="round2Same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en-US" sz="1500" kern="1200" dirty="0" smtClean="0">
              <a:latin typeface="Century Gothic" pitchFamily="34" charset="0"/>
            </a:rPr>
            <a:t>NFC</a:t>
          </a:r>
          <a:endParaRPr lang="en-US" sz="1500" kern="1200" dirty="0">
            <a:latin typeface="Century Gothic" pitchFamily="34" charset="0"/>
          </a:endParaRPr>
        </a:p>
        <a:p>
          <a:pPr marL="114300" lvl="1" indent="-114300" algn="l" defTabSz="666750">
            <a:lnSpc>
              <a:spcPct val="90000"/>
            </a:lnSpc>
            <a:spcBef>
              <a:spcPct val="0"/>
            </a:spcBef>
            <a:spcAft>
              <a:spcPct val="15000"/>
            </a:spcAft>
            <a:buChar char="••"/>
          </a:pPr>
          <a:r>
            <a:rPr lang="en-US" sz="1500" kern="1200" dirty="0">
              <a:latin typeface="Century Gothic" pitchFamily="34" charset="0"/>
            </a:rPr>
            <a:t>Barcode</a:t>
          </a:r>
        </a:p>
        <a:p>
          <a:pPr marL="114300" lvl="1" indent="-114300" algn="l" defTabSz="666750">
            <a:lnSpc>
              <a:spcPct val="90000"/>
            </a:lnSpc>
            <a:spcBef>
              <a:spcPct val="0"/>
            </a:spcBef>
            <a:spcAft>
              <a:spcPct val="15000"/>
            </a:spcAft>
            <a:buChar char="••"/>
          </a:pPr>
          <a:r>
            <a:rPr lang="en-US" sz="1500" kern="1200" dirty="0">
              <a:latin typeface="Century Gothic" pitchFamily="34" charset="0"/>
            </a:rPr>
            <a:t>QR-code</a:t>
          </a:r>
        </a:p>
        <a:p>
          <a:pPr marL="114300" lvl="1" indent="-114300" algn="l" defTabSz="666750">
            <a:lnSpc>
              <a:spcPct val="90000"/>
            </a:lnSpc>
            <a:spcBef>
              <a:spcPct val="0"/>
            </a:spcBef>
            <a:spcAft>
              <a:spcPct val="15000"/>
            </a:spcAft>
            <a:buChar char="••"/>
          </a:pPr>
          <a:r>
            <a:rPr lang="en-US" sz="1500" kern="1200" dirty="0" err="1">
              <a:latin typeface="Century Gothic" pitchFamily="34" charset="0"/>
            </a:rPr>
            <a:t>Nework</a:t>
          </a:r>
          <a:endParaRPr lang="en-US" sz="1500" kern="1200" dirty="0">
            <a:latin typeface="Century Gothic" pitchFamily="34" charset="0"/>
          </a:endParaRPr>
        </a:p>
      </dsp:txBody>
      <dsp:txXfrm rot="-5400000">
        <a:off x="2798064" y="1698264"/>
        <a:ext cx="4918656" cy="1029245"/>
      </dsp:txXfrm>
    </dsp:sp>
    <dsp:sp modelId="{D2EED5B7-66BE-40A6-9592-0F5003F8E55F}">
      <dsp:nvSpPr>
        <dsp:cNvPr id="0" name=""/>
        <dsp:cNvSpPr/>
      </dsp:nvSpPr>
      <dsp:spPr>
        <a:xfrm>
          <a:off x="0" y="1500008"/>
          <a:ext cx="2798064" cy="1425756"/>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49530" rIns="99060" bIns="49530" numCol="1" spcCol="1270" anchor="ctr" anchorCtr="0">
          <a:noAutofit/>
        </a:bodyPr>
        <a:lstStyle/>
        <a:p>
          <a:pPr lvl="0" algn="ctr" defTabSz="1155700">
            <a:lnSpc>
              <a:spcPct val="90000"/>
            </a:lnSpc>
            <a:spcBef>
              <a:spcPct val="0"/>
            </a:spcBef>
            <a:spcAft>
              <a:spcPct val="35000"/>
            </a:spcAft>
          </a:pPr>
          <a:r>
            <a:rPr lang="en-US" sz="2600" kern="1200" dirty="0" smtClean="0">
              <a:latin typeface="Century Gothic" pitchFamily="34" charset="0"/>
            </a:rPr>
            <a:t>Coupon redemption</a:t>
          </a:r>
          <a:endParaRPr lang="en-US" sz="2600" kern="1200" dirty="0">
            <a:latin typeface="Century Gothic" pitchFamily="34" charset="0"/>
          </a:endParaRPr>
        </a:p>
      </dsp:txBody>
      <dsp:txXfrm>
        <a:off x="69600" y="1569608"/>
        <a:ext cx="2658864" cy="1286556"/>
      </dsp:txXfrm>
    </dsp:sp>
    <dsp:sp modelId="{75137DF1-805C-403F-97DF-C000F5772B21}">
      <dsp:nvSpPr>
        <dsp:cNvPr id="0" name=""/>
        <dsp:cNvSpPr/>
      </dsp:nvSpPr>
      <dsp:spPr>
        <a:xfrm rot="5400000">
          <a:off x="4714929" y="1222763"/>
          <a:ext cx="1140605" cy="4974336"/>
        </a:xfrm>
        <a:prstGeom prst="round2Same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en-US" sz="1500" kern="1200" dirty="0" smtClean="0">
              <a:latin typeface="Century Gothic" pitchFamily="34" charset="0"/>
            </a:rPr>
            <a:t>NFC</a:t>
          </a:r>
          <a:endParaRPr lang="en-US" sz="1500" kern="1200" dirty="0">
            <a:latin typeface="Century Gothic" pitchFamily="34" charset="0"/>
          </a:endParaRPr>
        </a:p>
        <a:p>
          <a:pPr marL="114300" lvl="1" indent="-114300" algn="l" defTabSz="666750">
            <a:lnSpc>
              <a:spcPct val="90000"/>
            </a:lnSpc>
            <a:spcBef>
              <a:spcPct val="0"/>
            </a:spcBef>
            <a:spcAft>
              <a:spcPct val="15000"/>
            </a:spcAft>
            <a:buChar char="••"/>
          </a:pPr>
          <a:r>
            <a:rPr lang="en-US" sz="1500" kern="1200" dirty="0">
              <a:latin typeface="Century Gothic" pitchFamily="34" charset="0"/>
            </a:rPr>
            <a:t>Barcode</a:t>
          </a:r>
        </a:p>
        <a:p>
          <a:pPr marL="114300" lvl="1" indent="-114300" algn="l" defTabSz="666750">
            <a:lnSpc>
              <a:spcPct val="90000"/>
            </a:lnSpc>
            <a:spcBef>
              <a:spcPct val="0"/>
            </a:spcBef>
            <a:spcAft>
              <a:spcPct val="15000"/>
            </a:spcAft>
            <a:buChar char="••"/>
          </a:pPr>
          <a:r>
            <a:rPr lang="en-US" sz="1500" kern="1200" dirty="0">
              <a:latin typeface="Century Gothic" pitchFamily="34" charset="0"/>
            </a:rPr>
            <a:t>QR-code</a:t>
          </a:r>
        </a:p>
        <a:p>
          <a:pPr marL="114300" lvl="1" indent="-114300" algn="l" defTabSz="666750">
            <a:lnSpc>
              <a:spcPct val="90000"/>
            </a:lnSpc>
            <a:spcBef>
              <a:spcPct val="0"/>
            </a:spcBef>
            <a:spcAft>
              <a:spcPct val="15000"/>
            </a:spcAft>
            <a:buChar char="••"/>
          </a:pPr>
          <a:r>
            <a:rPr lang="en-US" sz="1500" kern="1200" dirty="0" err="1">
              <a:latin typeface="Century Gothic" pitchFamily="34" charset="0"/>
            </a:rPr>
            <a:t>Nework</a:t>
          </a:r>
          <a:endParaRPr lang="en-US" sz="1500" kern="1200" dirty="0">
            <a:latin typeface="Century Gothic" pitchFamily="34" charset="0"/>
          </a:endParaRPr>
        </a:p>
      </dsp:txBody>
      <dsp:txXfrm rot="-5400000">
        <a:off x="2798064" y="3195308"/>
        <a:ext cx="4918656" cy="1029245"/>
      </dsp:txXfrm>
    </dsp:sp>
    <dsp:sp modelId="{8F355093-F61A-4472-9AF1-B030E68C6D10}">
      <dsp:nvSpPr>
        <dsp:cNvPr id="0" name=""/>
        <dsp:cNvSpPr/>
      </dsp:nvSpPr>
      <dsp:spPr>
        <a:xfrm>
          <a:off x="0" y="2997052"/>
          <a:ext cx="2798064" cy="1425756"/>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49530" rIns="99060" bIns="49530" numCol="1" spcCol="1270" anchor="ctr" anchorCtr="0">
          <a:noAutofit/>
        </a:bodyPr>
        <a:lstStyle/>
        <a:p>
          <a:pPr lvl="0" algn="ctr" defTabSz="1155700">
            <a:lnSpc>
              <a:spcPct val="90000"/>
            </a:lnSpc>
            <a:spcBef>
              <a:spcPct val="0"/>
            </a:spcBef>
            <a:spcAft>
              <a:spcPct val="35000"/>
            </a:spcAft>
          </a:pPr>
          <a:r>
            <a:rPr lang="en-US" sz="2600" kern="1200" dirty="0" smtClean="0">
              <a:latin typeface="Century Gothic" pitchFamily="34" charset="0"/>
            </a:rPr>
            <a:t>Customer loyalty reward</a:t>
          </a:r>
          <a:endParaRPr lang="en-US" sz="2600" kern="1200" dirty="0">
            <a:latin typeface="Century Gothic" pitchFamily="34" charset="0"/>
          </a:endParaRPr>
        </a:p>
      </dsp:txBody>
      <dsp:txXfrm>
        <a:off x="69600" y="3066652"/>
        <a:ext cx="2658864" cy="1286556"/>
      </dsp:txXfrm>
    </dsp:sp>
    <dsp:sp modelId="{2AA33096-8122-4B3E-8AC7-0BA6896E1918}">
      <dsp:nvSpPr>
        <dsp:cNvPr id="0" name=""/>
        <dsp:cNvSpPr/>
      </dsp:nvSpPr>
      <dsp:spPr>
        <a:xfrm rot="5400000">
          <a:off x="4714929" y="2719807"/>
          <a:ext cx="1140605" cy="4974336"/>
        </a:xfrm>
        <a:prstGeom prst="round2Same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en-US" sz="1500" kern="1200" dirty="0" smtClean="0">
              <a:latin typeface="Century Gothic" pitchFamily="34" charset="0"/>
            </a:rPr>
            <a:t>NFC</a:t>
          </a:r>
          <a:endParaRPr lang="en-US" sz="1500" kern="1200" dirty="0">
            <a:latin typeface="Century Gothic" pitchFamily="34" charset="0"/>
          </a:endParaRPr>
        </a:p>
        <a:p>
          <a:pPr marL="114300" lvl="1" indent="-114300" algn="l" defTabSz="666750">
            <a:lnSpc>
              <a:spcPct val="90000"/>
            </a:lnSpc>
            <a:spcBef>
              <a:spcPct val="0"/>
            </a:spcBef>
            <a:spcAft>
              <a:spcPct val="15000"/>
            </a:spcAft>
            <a:buChar char="••"/>
          </a:pPr>
          <a:r>
            <a:rPr lang="en-US" sz="1500" kern="1200" dirty="0">
              <a:latin typeface="Century Gothic" pitchFamily="34" charset="0"/>
            </a:rPr>
            <a:t>Barcode</a:t>
          </a:r>
        </a:p>
        <a:p>
          <a:pPr marL="114300" lvl="1" indent="-114300" algn="l" defTabSz="666750">
            <a:lnSpc>
              <a:spcPct val="90000"/>
            </a:lnSpc>
            <a:spcBef>
              <a:spcPct val="0"/>
            </a:spcBef>
            <a:spcAft>
              <a:spcPct val="15000"/>
            </a:spcAft>
            <a:buChar char="••"/>
          </a:pPr>
          <a:r>
            <a:rPr lang="en-US" sz="1500" kern="1200" dirty="0">
              <a:latin typeface="Century Gothic" pitchFamily="34" charset="0"/>
            </a:rPr>
            <a:t>QR-code</a:t>
          </a:r>
        </a:p>
        <a:p>
          <a:pPr marL="114300" lvl="1" indent="-114300" algn="l" defTabSz="666750">
            <a:lnSpc>
              <a:spcPct val="90000"/>
            </a:lnSpc>
            <a:spcBef>
              <a:spcPct val="0"/>
            </a:spcBef>
            <a:spcAft>
              <a:spcPct val="15000"/>
            </a:spcAft>
            <a:buChar char="••"/>
          </a:pPr>
          <a:r>
            <a:rPr lang="en-US" sz="1500" kern="1200" dirty="0" err="1">
              <a:latin typeface="Century Gothic" pitchFamily="34" charset="0"/>
            </a:rPr>
            <a:t>Nework</a:t>
          </a:r>
          <a:endParaRPr lang="en-US" sz="1500" kern="1200" dirty="0">
            <a:latin typeface="Century Gothic" pitchFamily="34" charset="0"/>
          </a:endParaRPr>
        </a:p>
      </dsp:txBody>
      <dsp:txXfrm rot="-5400000">
        <a:off x="2798064" y="4692352"/>
        <a:ext cx="4918656" cy="1029245"/>
      </dsp:txXfrm>
    </dsp:sp>
    <dsp:sp modelId="{D12E4CCA-C25C-4D9A-BB90-B90FA320DED1}">
      <dsp:nvSpPr>
        <dsp:cNvPr id="0" name=""/>
        <dsp:cNvSpPr/>
      </dsp:nvSpPr>
      <dsp:spPr>
        <a:xfrm>
          <a:off x="0" y="4494097"/>
          <a:ext cx="2798064" cy="1425756"/>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49530" rIns="99060" bIns="49530" numCol="1" spcCol="1270" anchor="ctr" anchorCtr="0">
          <a:noAutofit/>
        </a:bodyPr>
        <a:lstStyle/>
        <a:p>
          <a:pPr lvl="0" algn="ctr" defTabSz="1155700">
            <a:lnSpc>
              <a:spcPct val="90000"/>
            </a:lnSpc>
            <a:spcBef>
              <a:spcPct val="0"/>
            </a:spcBef>
            <a:spcAft>
              <a:spcPct val="35000"/>
            </a:spcAft>
          </a:pPr>
          <a:r>
            <a:rPr lang="en-US" sz="2600" kern="1200" dirty="0" smtClean="0">
              <a:latin typeface="Century Gothic" pitchFamily="34" charset="0"/>
            </a:rPr>
            <a:t>Payment</a:t>
          </a:r>
          <a:endParaRPr lang="en-US" sz="2600" kern="1200" dirty="0">
            <a:latin typeface="Century Gothic" pitchFamily="34" charset="0"/>
          </a:endParaRPr>
        </a:p>
      </dsp:txBody>
      <dsp:txXfrm>
        <a:off x="69600" y="4563697"/>
        <a:ext cx="2658864" cy="128655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347ED9-663A-4753-ADAD-381CA7F52952}">
      <dsp:nvSpPr>
        <dsp:cNvPr id="0" name=""/>
        <dsp:cNvSpPr/>
      </dsp:nvSpPr>
      <dsp:spPr>
        <a:xfrm>
          <a:off x="1023" y="1429754"/>
          <a:ext cx="1995227" cy="798090"/>
        </a:xfrm>
        <a:prstGeom prst="homePlate">
          <a:avLst/>
        </a:prstGeom>
        <a:solidFill>
          <a:schemeClr val="accent2">
            <a:shade val="80000"/>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26670" bIns="53340" numCol="1" spcCol="1270" anchor="ctr" anchorCtr="0">
          <a:noAutofit/>
        </a:bodyPr>
        <a:lstStyle/>
        <a:p>
          <a:pPr lvl="0" algn="ctr" defTabSz="889000">
            <a:lnSpc>
              <a:spcPct val="90000"/>
            </a:lnSpc>
            <a:spcBef>
              <a:spcPct val="0"/>
            </a:spcBef>
            <a:spcAft>
              <a:spcPct val="35000"/>
            </a:spcAft>
          </a:pPr>
          <a:r>
            <a:rPr lang="en-US" sz="2000" kern="1200" dirty="0" smtClean="0">
              <a:latin typeface="Century Gothic" pitchFamily="34" charset="0"/>
            </a:rPr>
            <a:t>input</a:t>
          </a:r>
          <a:endParaRPr lang="en-US" sz="2000" kern="1200" dirty="0">
            <a:latin typeface="Century Gothic" pitchFamily="34" charset="0"/>
          </a:endParaRPr>
        </a:p>
      </dsp:txBody>
      <dsp:txXfrm>
        <a:off x="1023" y="1429754"/>
        <a:ext cx="1795705" cy="798090"/>
      </dsp:txXfrm>
    </dsp:sp>
    <dsp:sp modelId="{82A07275-494A-436A-A707-C2B2284A3730}">
      <dsp:nvSpPr>
        <dsp:cNvPr id="0" name=""/>
        <dsp:cNvSpPr/>
      </dsp:nvSpPr>
      <dsp:spPr>
        <a:xfrm>
          <a:off x="1597204" y="1429754"/>
          <a:ext cx="1995227" cy="798090"/>
        </a:xfrm>
        <a:prstGeom prst="chevron">
          <a:avLst/>
        </a:prstGeom>
        <a:solidFill>
          <a:schemeClr val="accent2">
            <a:shade val="80000"/>
            <a:hueOff val="132055"/>
            <a:satOff val="-2921"/>
            <a:lumOff val="7356"/>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en-US" sz="2000" kern="1200" dirty="0" smtClean="0">
              <a:latin typeface="Century Gothic" pitchFamily="34" charset="0"/>
            </a:rPr>
            <a:t>module1</a:t>
          </a:r>
          <a:endParaRPr lang="en-US" sz="2000" kern="1200" dirty="0">
            <a:latin typeface="Century Gothic" pitchFamily="34" charset="0"/>
          </a:endParaRPr>
        </a:p>
      </dsp:txBody>
      <dsp:txXfrm>
        <a:off x="1996249" y="1429754"/>
        <a:ext cx="1197137" cy="798090"/>
      </dsp:txXfrm>
    </dsp:sp>
    <dsp:sp modelId="{657D1B0E-35B6-4DF2-B22C-35D4D3461D90}">
      <dsp:nvSpPr>
        <dsp:cNvPr id="0" name=""/>
        <dsp:cNvSpPr/>
      </dsp:nvSpPr>
      <dsp:spPr>
        <a:xfrm>
          <a:off x="3193386" y="1429754"/>
          <a:ext cx="1995227" cy="798090"/>
        </a:xfrm>
        <a:prstGeom prst="chevron">
          <a:avLst/>
        </a:prstGeom>
        <a:solidFill>
          <a:schemeClr val="accent2">
            <a:shade val="80000"/>
            <a:hueOff val="264109"/>
            <a:satOff val="-5842"/>
            <a:lumOff val="14712"/>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en-US" sz="2000" kern="1200" dirty="0" smtClean="0">
              <a:latin typeface="Century Gothic" pitchFamily="34" charset="0"/>
            </a:rPr>
            <a:t>Output</a:t>
          </a:r>
          <a:endParaRPr lang="en-US" sz="2000" kern="1200" dirty="0">
            <a:latin typeface="Century Gothic" pitchFamily="34" charset="0"/>
          </a:endParaRPr>
        </a:p>
      </dsp:txBody>
      <dsp:txXfrm>
        <a:off x="3592431" y="1429754"/>
        <a:ext cx="1197137" cy="798090"/>
      </dsp:txXfrm>
    </dsp:sp>
    <dsp:sp modelId="{A855C480-B43D-463A-828C-B1890166A3B6}">
      <dsp:nvSpPr>
        <dsp:cNvPr id="0" name=""/>
        <dsp:cNvSpPr/>
      </dsp:nvSpPr>
      <dsp:spPr>
        <a:xfrm>
          <a:off x="4789568" y="1429754"/>
          <a:ext cx="1995227" cy="798090"/>
        </a:xfrm>
        <a:prstGeom prst="chevron">
          <a:avLst/>
        </a:prstGeom>
        <a:solidFill>
          <a:schemeClr val="accent2">
            <a:shade val="80000"/>
            <a:hueOff val="396164"/>
            <a:satOff val="-8763"/>
            <a:lumOff val="22069"/>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en-US" sz="2000" kern="1200" dirty="0" smtClean="0">
              <a:latin typeface="Century Gothic" pitchFamily="34" charset="0"/>
            </a:rPr>
            <a:t>module2</a:t>
          </a:r>
          <a:endParaRPr lang="en-US" sz="2000" kern="1200" dirty="0">
            <a:latin typeface="Century Gothic" pitchFamily="34" charset="0"/>
          </a:endParaRPr>
        </a:p>
      </dsp:txBody>
      <dsp:txXfrm>
        <a:off x="5188613" y="1429754"/>
        <a:ext cx="1197137" cy="798090"/>
      </dsp:txXfrm>
    </dsp:sp>
    <dsp:sp modelId="{53FFD3E2-5086-4CDD-A8EC-2BDC46F08D0B}">
      <dsp:nvSpPr>
        <dsp:cNvPr id="0" name=""/>
        <dsp:cNvSpPr/>
      </dsp:nvSpPr>
      <dsp:spPr>
        <a:xfrm>
          <a:off x="6385749" y="1429754"/>
          <a:ext cx="1995227" cy="798090"/>
        </a:xfrm>
        <a:prstGeom prst="chevron">
          <a:avLst/>
        </a:prstGeom>
        <a:solidFill>
          <a:schemeClr val="accent2">
            <a:shade val="80000"/>
            <a:hueOff val="528218"/>
            <a:satOff val="-11684"/>
            <a:lumOff val="29425"/>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en-US" sz="2000" kern="1200" dirty="0" smtClean="0">
              <a:latin typeface="Century Gothic" pitchFamily="34" charset="0"/>
            </a:rPr>
            <a:t>output</a:t>
          </a:r>
          <a:endParaRPr lang="en-US" sz="2000" kern="1200" dirty="0">
            <a:latin typeface="Century Gothic" pitchFamily="34" charset="0"/>
          </a:endParaRPr>
        </a:p>
      </dsp:txBody>
      <dsp:txXfrm>
        <a:off x="6784794" y="1429754"/>
        <a:ext cx="1197137" cy="79809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B9D37D-98AB-4AEC-8173-A0EA1ADC9924}">
      <dsp:nvSpPr>
        <dsp:cNvPr id="0" name=""/>
        <dsp:cNvSpPr/>
      </dsp:nvSpPr>
      <dsp:spPr>
        <a:xfrm>
          <a:off x="2748249" y="2743200"/>
          <a:ext cx="423383" cy="2420257"/>
        </a:xfrm>
        <a:custGeom>
          <a:avLst/>
          <a:gdLst/>
          <a:ahLst/>
          <a:cxnLst/>
          <a:rect l="0" t="0" r="0" b="0"/>
          <a:pathLst>
            <a:path>
              <a:moveTo>
                <a:pt x="0" y="0"/>
              </a:moveTo>
              <a:lnTo>
                <a:pt x="211691" y="0"/>
              </a:lnTo>
              <a:lnTo>
                <a:pt x="211691" y="2420257"/>
              </a:lnTo>
              <a:lnTo>
                <a:pt x="423383" y="2420257"/>
              </a:lnTo>
            </a:path>
          </a:pathLst>
        </a:custGeom>
        <a:noFill/>
        <a:ln w="1905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55600">
            <a:lnSpc>
              <a:spcPct val="90000"/>
            </a:lnSpc>
            <a:spcBef>
              <a:spcPct val="0"/>
            </a:spcBef>
            <a:spcAft>
              <a:spcPct val="35000"/>
            </a:spcAft>
          </a:pPr>
          <a:endParaRPr lang="en-US" sz="800" kern="1200">
            <a:latin typeface="Century Gothic" pitchFamily="34" charset="0"/>
          </a:endParaRPr>
        </a:p>
      </dsp:txBody>
      <dsp:txXfrm>
        <a:off x="2898516" y="3891903"/>
        <a:ext cx="122850" cy="122850"/>
      </dsp:txXfrm>
    </dsp:sp>
    <dsp:sp modelId="{F1229ED9-FA87-45B9-AFFB-CC0338783CA3}">
      <dsp:nvSpPr>
        <dsp:cNvPr id="0" name=""/>
        <dsp:cNvSpPr/>
      </dsp:nvSpPr>
      <dsp:spPr>
        <a:xfrm>
          <a:off x="2748249" y="2743200"/>
          <a:ext cx="423383" cy="1613505"/>
        </a:xfrm>
        <a:custGeom>
          <a:avLst/>
          <a:gdLst/>
          <a:ahLst/>
          <a:cxnLst/>
          <a:rect l="0" t="0" r="0" b="0"/>
          <a:pathLst>
            <a:path>
              <a:moveTo>
                <a:pt x="0" y="0"/>
              </a:moveTo>
              <a:lnTo>
                <a:pt x="211691" y="0"/>
              </a:lnTo>
              <a:lnTo>
                <a:pt x="211691" y="1613505"/>
              </a:lnTo>
              <a:lnTo>
                <a:pt x="423383" y="1613505"/>
              </a:lnTo>
            </a:path>
          </a:pathLst>
        </a:custGeom>
        <a:noFill/>
        <a:ln w="1905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latin typeface="Century Gothic" pitchFamily="34" charset="0"/>
          </a:endParaRPr>
        </a:p>
      </dsp:txBody>
      <dsp:txXfrm>
        <a:off x="2918238" y="3508249"/>
        <a:ext cx="83406" cy="83406"/>
      </dsp:txXfrm>
    </dsp:sp>
    <dsp:sp modelId="{27EAF2D4-0327-4025-9157-724C3DD7DA3B}">
      <dsp:nvSpPr>
        <dsp:cNvPr id="0" name=""/>
        <dsp:cNvSpPr/>
      </dsp:nvSpPr>
      <dsp:spPr>
        <a:xfrm>
          <a:off x="2748249" y="2743200"/>
          <a:ext cx="423383" cy="806752"/>
        </a:xfrm>
        <a:custGeom>
          <a:avLst/>
          <a:gdLst/>
          <a:ahLst/>
          <a:cxnLst/>
          <a:rect l="0" t="0" r="0" b="0"/>
          <a:pathLst>
            <a:path>
              <a:moveTo>
                <a:pt x="0" y="0"/>
              </a:moveTo>
              <a:lnTo>
                <a:pt x="211691" y="0"/>
              </a:lnTo>
              <a:lnTo>
                <a:pt x="211691" y="806752"/>
              </a:lnTo>
              <a:lnTo>
                <a:pt x="423383" y="806752"/>
              </a:lnTo>
            </a:path>
          </a:pathLst>
        </a:custGeom>
        <a:noFill/>
        <a:ln w="1905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latin typeface="Century Gothic" pitchFamily="34" charset="0"/>
          </a:endParaRPr>
        </a:p>
      </dsp:txBody>
      <dsp:txXfrm>
        <a:off x="2937164" y="3123798"/>
        <a:ext cx="45555" cy="45555"/>
      </dsp:txXfrm>
    </dsp:sp>
    <dsp:sp modelId="{BB7E5843-540D-4D77-8F99-9CFB1082D02D}">
      <dsp:nvSpPr>
        <dsp:cNvPr id="0" name=""/>
        <dsp:cNvSpPr/>
      </dsp:nvSpPr>
      <dsp:spPr>
        <a:xfrm>
          <a:off x="2748249" y="2697480"/>
          <a:ext cx="423383" cy="91440"/>
        </a:xfrm>
        <a:custGeom>
          <a:avLst/>
          <a:gdLst/>
          <a:ahLst/>
          <a:cxnLst/>
          <a:rect l="0" t="0" r="0" b="0"/>
          <a:pathLst>
            <a:path>
              <a:moveTo>
                <a:pt x="0" y="45720"/>
              </a:moveTo>
              <a:lnTo>
                <a:pt x="423383" y="45720"/>
              </a:lnTo>
            </a:path>
          </a:pathLst>
        </a:custGeom>
        <a:noFill/>
        <a:ln w="1905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latin typeface="Century Gothic" pitchFamily="34" charset="0"/>
          </a:endParaRPr>
        </a:p>
      </dsp:txBody>
      <dsp:txXfrm>
        <a:off x="2949357" y="2732615"/>
        <a:ext cx="21169" cy="21169"/>
      </dsp:txXfrm>
    </dsp:sp>
    <dsp:sp modelId="{717C8879-E174-4766-9698-1C28840086F2}">
      <dsp:nvSpPr>
        <dsp:cNvPr id="0" name=""/>
        <dsp:cNvSpPr/>
      </dsp:nvSpPr>
      <dsp:spPr>
        <a:xfrm>
          <a:off x="2748249" y="1936447"/>
          <a:ext cx="423383" cy="806752"/>
        </a:xfrm>
        <a:custGeom>
          <a:avLst/>
          <a:gdLst/>
          <a:ahLst/>
          <a:cxnLst/>
          <a:rect l="0" t="0" r="0" b="0"/>
          <a:pathLst>
            <a:path>
              <a:moveTo>
                <a:pt x="0" y="806752"/>
              </a:moveTo>
              <a:lnTo>
                <a:pt x="211691" y="806752"/>
              </a:lnTo>
              <a:lnTo>
                <a:pt x="211691" y="0"/>
              </a:lnTo>
              <a:lnTo>
                <a:pt x="423383" y="0"/>
              </a:lnTo>
            </a:path>
          </a:pathLst>
        </a:custGeom>
        <a:noFill/>
        <a:ln w="1905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latin typeface="Century Gothic" pitchFamily="34" charset="0"/>
          </a:endParaRPr>
        </a:p>
      </dsp:txBody>
      <dsp:txXfrm>
        <a:off x="2937164" y="2317046"/>
        <a:ext cx="45555" cy="45555"/>
      </dsp:txXfrm>
    </dsp:sp>
    <dsp:sp modelId="{738F229F-E0A7-4350-B514-CFCB5D3A649B}">
      <dsp:nvSpPr>
        <dsp:cNvPr id="0" name=""/>
        <dsp:cNvSpPr/>
      </dsp:nvSpPr>
      <dsp:spPr>
        <a:xfrm>
          <a:off x="2748249" y="1129694"/>
          <a:ext cx="423383" cy="1613505"/>
        </a:xfrm>
        <a:custGeom>
          <a:avLst/>
          <a:gdLst/>
          <a:ahLst/>
          <a:cxnLst/>
          <a:rect l="0" t="0" r="0" b="0"/>
          <a:pathLst>
            <a:path>
              <a:moveTo>
                <a:pt x="0" y="1613505"/>
              </a:moveTo>
              <a:lnTo>
                <a:pt x="211691" y="1613505"/>
              </a:lnTo>
              <a:lnTo>
                <a:pt x="211691" y="0"/>
              </a:lnTo>
              <a:lnTo>
                <a:pt x="423383" y="0"/>
              </a:lnTo>
            </a:path>
          </a:pathLst>
        </a:custGeom>
        <a:noFill/>
        <a:ln w="1905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latin typeface="Century Gothic" pitchFamily="34" charset="0"/>
          </a:endParaRPr>
        </a:p>
      </dsp:txBody>
      <dsp:txXfrm>
        <a:off x="2918238" y="1894744"/>
        <a:ext cx="83406" cy="83406"/>
      </dsp:txXfrm>
    </dsp:sp>
    <dsp:sp modelId="{A10339B4-E36D-4860-8E62-31B55ED28F2E}">
      <dsp:nvSpPr>
        <dsp:cNvPr id="0" name=""/>
        <dsp:cNvSpPr/>
      </dsp:nvSpPr>
      <dsp:spPr>
        <a:xfrm>
          <a:off x="2748249" y="322942"/>
          <a:ext cx="423383" cy="2420257"/>
        </a:xfrm>
        <a:custGeom>
          <a:avLst/>
          <a:gdLst/>
          <a:ahLst/>
          <a:cxnLst/>
          <a:rect l="0" t="0" r="0" b="0"/>
          <a:pathLst>
            <a:path>
              <a:moveTo>
                <a:pt x="0" y="2420257"/>
              </a:moveTo>
              <a:lnTo>
                <a:pt x="211691" y="2420257"/>
              </a:lnTo>
              <a:lnTo>
                <a:pt x="211691" y="0"/>
              </a:lnTo>
              <a:lnTo>
                <a:pt x="423383" y="0"/>
              </a:lnTo>
            </a:path>
          </a:pathLst>
        </a:custGeom>
        <a:noFill/>
        <a:ln w="1905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55600">
            <a:lnSpc>
              <a:spcPct val="90000"/>
            </a:lnSpc>
            <a:spcBef>
              <a:spcPct val="0"/>
            </a:spcBef>
            <a:spcAft>
              <a:spcPct val="35000"/>
            </a:spcAft>
          </a:pPr>
          <a:endParaRPr lang="en-US" sz="800" kern="1200">
            <a:latin typeface="Century Gothic" pitchFamily="34" charset="0"/>
          </a:endParaRPr>
        </a:p>
      </dsp:txBody>
      <dsp:txXfrm>
        <a:off x="2898516" y="1471645"/>
        <a:ext cx="122850" cy="122850"/>
      </dsp:txXfrm>
    </dsp:sp>
    <dsp:sp modelId="{F6C0A421-B655-4D10-93BB-1D3552E5F467}">
      <dsp:nvSpPr>
        <dsp:cNvPr id="0" name=""/>
        <dsp:cNvSpPr/>
      </dsp:nvSpPr>
      <dsp:spPr>
        <a:xfrm rot="16200000">
          <a:off x="727122" y="2420498"/>
          <a:ext cx="3396853" cy="645402"/>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035" tIns="26035" rIns="26035" bIns="26035" numCol="1" spcCol="1270" anchor="ctr" anchorCtr="0">
          <a:noAutofit/>
        </a:bodyPr>
        <a:lstStyle/>
        <a:p>
          <a:pPr lvl="0" algn="ctr" defTabSz="1822450">
            <a:lnSpc>
              <a:spcPct val="90000"/>
            </a:lnSpc>
            <a:spcBef>
              <a:spcPct val="0"/>
            </a:spcBef>
            <a:spcAft>
              <a:spcPct val="35000"/>
            </a:spcAft>
          </a:pPr>
          <a:r>
            <a:rPr lang="en-US" sz="4100" kern="1200" dirty="0" smtClean="0">
              <a:latin typeface="Century Gothic" pitchFamily="34" charset="0"/>
            </a:rPr>
            <a:t>Technologies</a:t>
          </a:r>
          <a:endParaRPr lang="en-US" sz="4100" kern="1200" dirty="0">
            <a:latin typeface="Century Gothic" pitchFamily="34" charset="0"/>
          </a:endParaRPr>
        </a:p>
      </dsp:txBody>
      <dsp:txXfrm>
        <a:off x="727122" y="2420498"/>
        <a:ext cx="3396853" cy="645402"/>
      </dsp:txXfrm>
    </dsp:sp>
    <dsp:sp modelId="{F6E95152-B3CF-43D5-97F3-CE70AA32E865}">
      <dsp:nvSpPr>
        <dsp:cNvPr id="0" name=""/>
        <dsp:cNvSpPr/>
      </dsp:nvSpPr>
      <dsp:spPr>
        <a:xfrm>
          <a:off x="3171633" y="241"/>
          <a:ext cx="2116918" cy="645402"/>
        </a:xfrm>
        <a:prstGeom prst="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225" tIns="22225" rIns="22225" bIns="22225" numCol="1" spcCol="1270" anchor="ctr" anchorCtr="0">
          <a:noAutofit/>
        </a:bodyPr>
        <a:lstStyle/>
        <a:p>
          <a:pPr lvl="0" algn="ctr" defTabSz="1555750">
            <a:lnSpc>
              <a:spcPct val="90000"/>
            </a:lnSpc>
            <a:spcBef>
              <a:spcPct val="0"/>
            </a:spcBef>
            <a:spcAft>
              <a:spcPct val="35000"/>
            </a:spcAft>
          </a:pPr>
          <a:r>
            <a:rPr lang="en-US" sz="3500" kern="1200" dirty="0" smtClean="0">
              <a:latin typeface="Century Gothic" pitchFamily="34" charset="0"/>
            </a:rPr>
            <a:t>Network</a:t>
          </a:r>
          <a:endParaRPr lang="en-US" sz="3500" kern="1200" dirty="0">
            <a:latin typeface="Century Gothic" pitchFamily="34" charset="0"/>
          </a:endParaRPr>
        </a:p>
      </dsp:txBody>
      <dsp:txXfrm>
        <a:off x="3171633" y="241"/>
        <a:ext cx="2116918" cy="645402"/>
      </dsp:txXfrm>
    </dsp:sp>
    <dsp:sp modelId="{080015CE-1B33-4767-AB4C-8A66EB77DD35}">
      <dsp:nvSpPr>
        <dsp:cNvPr id="0" name=""/>
        <dsp:cNvSpPr/>
      </dsp:nvSpPr>
      <dsp:spPr>
        <a:xfrm>
          <a:off x="3171633" y="806993"/>
          <a:ext cx="2116918" cy="645402"/>
        </a:xfrm>
        <a:prstGeom prst="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225" tIns="22225" rIns="22225" bIns="22225" numCol="1" spcCol="1270" anchor="ctr" anchorCtr="0">
          <a:noAutofit/>
        </a:bodyPr>
        <a:lstStyle/>
        <a:p>
          <a:pPr lvl="0" algn="ctr" defTabSz="1555750">
            <a:lnSpc>
              <a:spcPct val="90000"/>
            </a:lnSpc>
            <a:spcBef>
              <a:spcPct val="0"/>
            </a:spcBef>
            <a:spcAft>
              <a:spcPct val="35000"/>
            </a:spcAft>
          </a:pPr>
          <a:r>
            <a:rPr lang="en-US" sz="3500" kern="1200" dirty="0" smtClean="0">
              <a:latin typeface="Century Gothic" pitchFamily="34" charset="0"/>
            </a:rPr>
            <a:t>Network</a:t>
          </a:r>
          <a:endParaRPr lang="en-US" sz="3500" kern="1200" dirty="0">
            <a:latin typeface="Century Gothic" pitchFamily="34" charset="0"/>
          </a:endParaRPr>
        </a:p>
      </dsp:txBody>
      <dsp:txXfrm>
        <a:off x="3171633" y="806993"/>
        <a:ext cx="2116918" cy="645402"/>
      </dsp:txXfrm>
    </dsp:sp>
    <dsp:sp modelId="{A08CE410-CA78-48F7-8D78-464FDA673671}">
      <dsp:nvSpPr>
        <dsp:cNvPr id="0" name=""/>
        <dsp:cNvSpPr/>
      </dsp:nvSpPr>
      <dsp:spPr>
        <a:xfrm>
          <a:off x="3171633" y="1613746"/>
          <a:ext cx="2116918" cy="645402"/>
        </a:xfrm>
        <a:prstGeom prst="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225" tIns="22225" rIns="22225" bIns="22225" numCol="1" spcCol="1270" anchor="ctr" anchorCtr="0">
          <a:noAutofit/>
        </a:bodyPr>
        <a:lstStyle/>
        <a:p>
          <a:pPr lvl="0" algn="ctr" defTabSz="1555750">
            <a:lnSpc>
              <a:spcPct val="90000"/>
            </a:lnSpc>
            <a:spcBef>
              <a:spcPct val="0"/>
            </a:spcBef>
            <a:spcAft>
              <a:spcPct val="35000"/>
            </a:spcAft>
          </a:pPr>
          <a:r>
            <a:rPr lang="en-US" sz="3500" kern="1200" dirty="0" smtClean="0">
              <a:latin typeface="Century Gothic" pitchFamily="34" charset="0"/>
            </a:rPr>
            <a:t>NFC</a:t>
          </a:r>
          <a:endParaRPr lang="en-US" sz="3500" kern="1200" dirty="0">
            <a:latin typeface="Century Gothic" pitchFamily="34" charset="0"/>
          </a:endParaRPr>
        </a:p>
      </dsp:txBody>
      <dsp:txXfrm>
        <a:off x="3171633" y="1613746"/>
        <a:ext cx="2116918" cy="645402"/>
      </dsp:txXfrm>
    </dsp:sp>
    <dsp:sp modelId="{39C516DD-899D-49E7-9C8A-1C7ED29AE3BC}">
      <dsp:nvSpPr>
        <dsp:cNvPr id="0" name=""/>
        <dsp:cNvSpPr/>
      </dsp:nvSpPr>
      <dsp:spPr>
        <a:xfrm>
          <a:off x="3171633" y="2420498"/>
          <a:ext cx="2116918" cy="645402"/>
        </a:xfrm>
        <a:prstGeom prst="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225" tIns="22225" rIns="22225" bIns="22225" numCol="1" spcCol="1270" anchor="ctr" anchorCtr="0">
          <a:noAutofit/>
        </a:bodyPr>
        <a:lstStyle/>
        <a:p>
          <a:pPr lvl="0" algn="ctr" defTabSz="1555750">
            <a:lnSpc>
              <a:spcPct val="90000"/>
            </a:lnSpc>
            <a:spcBef>
              <a:spcPct val="0"/>
            </a:spcBef>
            <a:spcAft>
              <a:spcPct val="35000"/>
            </a:spcAft>
          </a:pPr>
          <a:r>
            <a:rPr lang="en-US" sz="3500" kern="1200" dirty="0" smtClean="0">
              <a:latin typeface="Century Gothic" pitchFamily="34" charset="0"/>
            </a:rPr>
            <a:t>NFC</a:t>
          </a:r>
          <a:endParaRPr lang="en-US" sz="3500" kern="1200" dirty="0">
            <a:latin typeface="Century Gothic" pitchFamily="34" charset="0"/>
          </a:endParaRPr>
        </a:p>
      </dsp:txBody>
      <dsp:txXfrm>
        <a:off x="3171633" y="2420498"/>
        <a:ext cx="2116918" cy="645402"/>
      </dsp:txXfrm>
    </dsp:sp>
    <dsp:sp modelId="{AF476B40-2612-40D9-A9C8-50311E11EDD0}">
      <dsp:nvSpPr>
        <dsp:cNvPr id="0" name=""/>
        <dsp:cNvSpPr/>
      </dsp:nvSpPr>
      <dsp:spPr>
        <a:xfrm>
          <a:off x="3171633" y="3227251"/>
          <a:ext cx="2116918" cy="645402"/>
        </a:xfrm>
        <a:prstGeom prst="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225" tIns="22225" rIns="22225" bIns="22225" numCol="1" spcCol="1270" anchor="ctr" anchorCtr="0">
          <a:noAutofit/>
        </a:bodyPr>
        <a:lstStyle/>
        <a:p>
          <a:pPr lvl="0" algn="ctr" defTabSz="1555750">
            <a:lnSpc>
              <a:spcPct val="90000"/>
            </a:lnSpc>
            <a:spcBef>
              <a:spcPct val="0"/>
            </a:spcBef>
            <a:spcAft>
              <a:spcPct val="35000"/>
            </a:spcAft>
          </a:pPr>
          <a:r>
            <a:rPr lang="en-US" sz="3500" kern="1200" dirty="0" smtClean="0">
              <a:latin typeface="Century Gothic" pitchFamily="34" charset="0"/>
            </a:rPr>
            <a:t>QR Code</a:t>
          </a:r>
          <a:endParaRPr lang="en-US" sz="3500" kern="1200" dirty="0">
            <a:latin typeface="Century Gothic" pitchFamily="34" charset="0"/>
          </a:endParaRPr>
        </a:p>
      </dsp:txBody>
      <dsp:txXfrm>
        <a:off x="3171633" y="3227251"/>
        <a:ext cx="2116918" cy="645402"/>
      </dsp:txXfrm>
    </dsp:sp>
    <dsp:sp modelId="{7D0A73D2-ABD5-4D3A-AFCB-584C7C51D555}">
      <dsp:nvSpPr>
        <dsp:cNvPr id="0" name=""/>
        <dsp:cNvSpPr/>
      </dsp:nvSpPr>
      <dsp:spPr>
        <a:xfrm>
          <a:off x="3171633" y="4034004"/>
          <a:ext cx="2116918" cy="645402"/>
        </a:xfrm>
        <a:prstGeom prst="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225" tIns="22225" rIns="22225" bIns="22225" numCol="1" spcCol="1270" anchor="ctr" anchorCtr="0">
          <a:noAutofit/>
        </a:bodyPr>
        <a:lstStyle/>
        <a:p>
          <a:pPr lvl="0" algn="ctr" defTabSz="1555750">
            <a:lnSpc>
              <a:spcPct val="90000"/>
            </a:lnSpc>
            <a:spcBef>
              <a:spcPct val="0"/>
            </a:spcBef>
            <a:spcAft>
              <a:spcPct val="35000"/>
            </a:spcAft>
          </a:pPr>
          <a:r>
            <a:rPr lang="en-US" sz="3500" kern="1200" dirty="0" smtClean="0">
              <a:latin typeface="Century Gothic" pitchFamily="34" charset="0"/>
            </a:rPr>
            <a:t>Network</a:t>
          </a:r>
          <a:endParaRPr lang="en-US" sz="3500" kern="1200" dirty="0">
            <a:latin typeface="Century Gothic" pitchFamily="34" charset="0"/>
          </a:endParaRPr>
        </a:p>
      </dsp:txBody>
      <dsp:txXfrm>
        <a:off x="3171633" y="4034004"/>
        <a:ext cx="2116918" cy="645402"/>
      </dsp:txXfrm>
    </dsp:sp>
    <dsp:sp modelId="{238EF73E-1BC9-41A0-8527-220213DDE473}">
      <dsp:nvSpPr>
        <dsp:cNvPr id="0" name=""/>
        <dsp:cNvSpPr/>
      </dsp:nvSpPr>
      <dsp:spPr>
        <a:xfrm>
          <a:off x="3171633" y="4840756"/>
          <a:ext cx="2116918" cy="645402"/>
        </a:xfrm>
        <a:prstGeom prst="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225" tIns="22225" rIns="22225" bIns="22225" numCol="1" spcCol="1270" anchor="ctr" anchorCtr="0">
          <a:noAutofit/>
        </a:bodyPr>
        <a:lstStyle/>
        <a:p>
          <a:pPr lvl="0" algn="ctr" defTabSz="1555750">
            <a:lnSpc>
              <a:spcPct val="90000"/>
            </a:lnSpc>
            <a:spcBef>
              <a:spcPct val="0"/>
            </a:spcBef>
            <a:spcAft>
              <a:spcPct val="35000"/>
            </a:spcAft>
          </a:pPr>
          <a:r>
            <a:rPr lang="en-US" sz="3500" kern="1200" dirty="0" smtClean="0">
              <a:latin typeface="Century Gothic" pitchFamily="34" charset="0"/>
            </a:rPr>
            <a:t>QR code</a:t>
          </a:r>
          <a:endParaRPr lang="en-US" sz="3500" kern="1200" dirty="0">
            <a:latin typeface="Century Gothic" pitchFamily="34" charset="0"/>
          </a:endParaRPr>
        </a:p>
      </dsp:txBody>
      <dsp:txXfrm>
        <a:off x="3171633" y="4840756"/>
        <a:ext cx="2116918" cy="64540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B9D37D-98AB-4AEC-8173-A0EA1ADC9924}">
      <dsp:nvSpPr>
        <dsp:cNvPr id="0" name=""/>
        <dsp:cNvSpPr/>
      </dsp:nvSpPr>
      <dsp:spPr>
        <a:xfrm>
          <a:off x="2748249" y="2743200"/>
          <a:ext cx="423383" cy="2420257"/>
        </a:xfrm>
        <a:custGeom>
          <a:avLst/>
          <a:gdLst/>
          <a:ahLst/>
          <a:cxnLst/>
          <a:rect l="0" t="0" r="0" b="0"/>
          <a:pathLst>
            <a:path>
              <a:moveTo>
                <a:pt x="0" y="0"/>
              </a:moveTo>
              <a:lnTo>
                <a:pt x="211691" y="0"/>
              </a:lnTo>
              <a:lnTo>
                <a:pt x="211691" y="2420257"/>
              </a:lnTo>
              <a:lnTo>
                <a:pt x="423383" y="2420257"/>
              </a:lnTo>
            </a:path>
          </a:pathLst>
        </a:custGeom>
        <a:noFill/>
        <a:ln w="1905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55600">
            <a:lnSpc>
              <a:spcPct val="90000"/>
            </a:lnSpc>
            <a:spcBef>
              <a:spcPct val="0"/>
            </a:spcBef>
            <a:spcAft>
              <a:spcPct val="35000"/>
            </a:spcAft>
          </a:pPr>
          <a:endParaRPr lang="en-US" sz="800" kern="1200">
            <a:latin typeface="Century Gothic" pitchFamily="34" charset="0"/>
          </a:endParaRPr>
        </a:p>
      </dsp:txBody>
      <dsp:txXfrm>
        <a:off x="2898516" y="3891903"/>
        <a:ext cx="122850" cy="122850"/>
      </dsp:txXfrm>
    </dsp:sp>
    <dsp:sp modelId="{F1229ED9-FA87-45B9-AFFB-CC0338783CA3}">
      <dsp:nvSpPr>
        <dsp:cNvPr id="0" name=""/>
        <dsp:cNvSpPr/>
      </dsp:nvSpPr>
      <dsp:spPr>
        <a:xfrm>
          <a:off x="2748249" y="2743200"/>
          <a:ext cx="423383" cy="1613505"/>
        </a:xfrm>
        <a:custGeom>
          <a:avLst/>
          <a:gdLst/>
          <a:ahLst/>
          <a:cxnLst/>
          <a:rect l="0" t="0" r="0" b="0"/>
          <a:pathLst>
            <a:path>
              <a:moveTo>
                <a:pt x="0" y="0"/>
              </a:moveTo>
              <a:lnTo>
                <a:pt x="211691" y="0"/>
              </a:lnTo>
              <a:lnTo>
                <a:pt x="211691" y="1613505"/>
              </a:lnTo>
              <a:lnTo>
                <a:pt x="423383" y="1613505"/>
              </a:lnTo>
            </a:path>
          </a:pathLst>
        </a:custGeom>
        <a:noFill/>
        <a:ln w="1905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latin typeface="Century Gothic" pitchFamily="34" charset="0"/>
          </a:endParaRPr>
        </a:p>
      </dsp:txBody>
      <dsp:txXfrm>
        <a:off x="2918238" y="3508249"/>
        <a:ext cx="83406" cy="83406"/>
      </dsp:txXfrm>
    </dsp:sp>
    <dsp:sp modelId="{27EAF2D4-0327-4025-9157-724C3DD7DA3B}">
      <dsp:nvSpPr>
        <dsp:cNvPr id="0" name=""/>
        <dsp:cNvSpPr/>
      </dsp:nvSpPr>
      <dsp:spPr>
        <a:xfrm>
          <a:off x="2748249" y="2743200"/>
          <a:ext cx="423383" cy="806752"/>
        </a:xfrm>
        <a:custGeom>
          <a:avLst/>
          <a:gdLst/>
          <a:ahLst/>
          <a:cxnLst/>
          <a:rect l="0" t="0" r="0" b="0"/>
          <a:pathLst>
            <a:path>
              <a:moveTo>
                <a:pt x="0" y="0"/>
              </a:moveTo>
              <a:lnTo>
                <a:pt x="211691" y="0"/>
              </a:lnTo>
              <a:lnTo>
                <a:pt x="211691" y="806752"/>
              </a:lnTo>
              <a:lnTo>
                <a:pt x="423383" y="806752"/>
              </a:lnTo>
            </a:path>
          </a:pathLst>
        </a:custGeom>
        <a:noFill/>
        <a:ln w="1905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latin typeface="Century Gothic" pitchFamily="34" charset="0"/>
          </a:endParaRPr>
        </a:p>
      </dsp:txBody>
      <dsp:txXfrm>
        <a:off x="2937164" y="3123798"/>
        <a:ext cx="45555" cy="45555"/>
      </dsp:txXfrm>
    </dsp:sp>
    <dsp:sp modelId="{BB7E5843-540D-4D77-8F99-9CFB1082D02D}">
      <dsp:nvSpPr>
        <dsp:cNvPr id="0" name=""/>
        <dsp:cNvSpPr/>
      </dsp:nvSpPr>
      <dsp:spPr>
        <a:xfrm>
          <a:off x="2748249" y="2697480"/>
          <a:ext cx="423383" cy="91440"/>
        </a:xfrm>
        <a:custGeom>
          <a:avLst/>
          <a:gdLst/>
          <a:ahLst/>
          <a:cxnLst/>
          <a:rect l="0" t="0" r="0" b="0"/>
          <a:pathLst>
            <a:path>
              <a:moveTo>
                <a:pt x="0" y="45720"/>
              </a:moveTo>
              <a:lnTo>
                <a:pt x="423383" y="45720"/>
              </a:lnTo>
            </a:path>
          </a:pathLst>
        </a:custGeom>
        <a:noFill/>
        <a:ln w="1905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latin typeface="Century Gothic" pitchFamily="34" charset="0"/>
          </a:endParaRPr>
        </a:p>
      </dsp:txBody>
      <dsp:txXfrm>
        <a:off x="2949357" y="2732615"/>
        <a:ext cx="21169" cy="21169"/>
      </dsp:txXfrm>
    </dsp:sp>
    <dsp:sp modelId="{717C8879-E174-4766-9698-1C28840086F2}">
      <dsp:nvSpPr>
        <dsp:cNvPr id="0" name=""/>
        <dsp:cNvSpPr/>
      </dsp:nvSpPr>
      <dsp:spPr>
        <a:xfrm>
          <a:off x="2748249" y="1936447"/>
          <a:ext cx="423383" cy="806752"/>
        </a:xfrm>
        <a:custGeom>
          <a:avLst/>
          <a:gdLst/>
          <a:ahLst/>
          <a:cxnLst/>
          <a:rect l="0" t="0" r="0" b="0"/>
          <a:pathLst>
            <a:path>
              <a:moveTo>
                <a:pt x="0" y="806752"/>
              </a:moveTo>
              <a:lnTo>
                <a:pt x="211691" y="806752"/>
              </a:lnTo>
              <a:lnTo>
                <a:pt x="211691" y="0"/>
              </a:lnTo>
              <a:lnTo>
                <a:pt x="423383" y="0"/>
              </a:lnTo>
            </a:path>
          </a:pathLst>
        </a:custGeom>
        <a:noFill/>
        <a:ln w="1905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latin typeface="Century Gothic" pitchFamily="34" charset="0"/>
          </a:endParaRPr>
        </a:p>
      </dsp:txBody>
      <dsp:txXfrm>
        <a:off x="2937164" y="2317046"/>
        <a:ext cx="45555" cy="45555"/>
      </dsp:txXfrm>
    </dsp:sp>
    <dsp:sp modelId="{738F229F-E0A7-4350-B514-CFCB5D3A649B}">
      <dsp:nvSpPr>
        <dsp:cNvPr id="0" name=""/>
        <dsp:cNvSpPr/>
      </dsp:nvSpPr>
      <dsp:spPr>
        <a:xfrm>
          <a:off x="2748249" y="1129694"/>
          <a:ext cx="423383" cy="1613505"/>
        </a:xfrm>
        <a:custGeom>
          <a:avLst/>
          <a:gdLst/>
          <a:ahLst/>
          <a:cxnLst/>
          <a:rect l="0" t="0" r="0" b="0"/>
          <a:pathLst>
            <a:path>
              <a:moveTo>
                <a:pt x="0" y="1613505"/>
              </a:moveTo>
              <a:lnTo>
                <a:pt x="211691" y="1613505"/>
              </a:lnTo>
              <a:lnTo>
                <a:pt x="211691" y="0"/>
              </a:lnTo>
              <a:lnTo>
                <a:pt x="423383" y="0"/>
              </a:lnTo>
            </a:path>
          </a:pathLst>
        </a:custGeom>
        <a:noFill/>
        <a:ln w="1905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latin typeface="Century Gothic" pitchFamily="34" charset="0"/>
          </a:endParaRPr>
        </a:p>
      </dsp:txBody>
      <dsp:txXfrm>
        <a:off x="2918238" y="1894744"/>
        <a:ext cx="83406" cy="83406"/>
      </dsp:txXfrm>
    </dsp:sp>
    <dsp:sp modelId="{A10339B4-E36D-4860-8E62-31B55ED28F2E}">
      <dsp:nvSpPr>
        <dsp:cNvPr id="0" name=""/>
        <dsp:cNvSpPr/>
      </dsp:nvSpPr>
      <dsp:spPr>
        <a:xfrm>
          <a:off x="2748249" y="322942"/>
          <a:ext cx="423383" cy="2420257"/>
        </a:xfrm>
        <a:custGeom>
          <a:avLst/>
          <a:gdLst/>
          <a:ahLst/>
          <a:cxnLst/>
          <a:rect l="0" t="0" r="0" b="0"/>
          <a:pathLst>
            <a:path>
              <a:moveTo>
                <a:pt x="0" y="2420257"/>
              </a:moveTo>
              <a:lnTo>
                <a:pt x="211691" y="2420257"/>
              </a:lnTo>
              <a:lnTo>
                <a:pt x="211691" y="0"/>
              </a:lnTo>
              <a:lnTo>
                <a:pt x="423383" y="0"/>
              </a:lnTo>
            </a:path>
          </a:pathLst>
        </a:custGeom>
        <a:noFill/>
        <a:ln w="1905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55600">
            <a:lnSpc>
              <a:spcPct val="90000"/>
            </a:lnSpc>
            <a:spcBef>
              <a:spcPct val="0"/>
            </a:spcBef>
            <a:spcAft>
              <a:spcPct val="35000"/>
            </a:spcAft>
          </a:pPr>
          <a:endParaRPr lang="en-US" sz="800" kern="1200">
            <a:latin typeface="Century Gothic" pitchFamily="34" charset="0"/>
          </a:endParaRPr>
        </a:p>
      </dsp:txBody>
      <dsp:txXfrm>
        <a:off x="2898516" y="1471645"/>
        <a:ext cx="122850" cy="122850"/>
      </dsp:txXfrm>
    </dsp:sp>
    <dsp:sp modelId="{F6C0A421-B655-4D10-93BB-1D3552E5F467}">
      <dsp:nvSpPr>
        <dsp:cNvPr id="0" name=""/>
        <dsp:cNvSpPr/>
      </dsp:nvSpPr>
      <dsp:spPr>
        <a:xfrm rot="16200000">
          <a:off x="727122" y="2420498"/>
          <a:ext cx="3396853" cy="645402"/>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035" tIns="26035" rIns="26035" bIns="26035" numCol="1" spcCol="1270" anchor="ctr" anchorCtr="0">
          <a:noAutofit/>
        </a:bodyPr>
        <a:lstStyle/>
        <a:p>
          <a:pPr lvl="0" algn="ctr" defTabSz="1822450">
            <a:lnSpc>
              <a:spcPct val="90000"/>
            </a:lnSpc>
            <a:spcBef>
              <a:spcPct val="0"/>
            </a:spcBef>
            <a:spcAft>
              <a:spcPct val="35000"/>
            </a:spcAft>
          </a:pPr>
          <a:r>
            <a:rPr lang="en-US" sz="4100" kern="1200" dirty="0" smtClean="0">
              <a:latin typeface="Century Gothic" pitchFamily="34" charset="0"/>
            </a:rPr>
            <a:t>Technologies</a:t>
          </a:r>
          <a:endParaRPr lang="en-US" sz="4100" kern="1200" dirty="0">
            <a:latin typeface="Century Gothic" pitchFamily="34" charset="0"/>
          </a:endParaRPr>
        </a:p>
      </dsp:txBody>
      <dsp:txXfrm>
        <a:off x="727122" y="2420498"/>
        <a:ext cx="3396853" cy="645402"/>
      </dsp:txXfrm>
    </dsp:sp>
    <dsp:sp modelId="{F6E95152-B3CF-43D5-97F3-CE70AA32E865}">
      <dsp:nvSpPr>
        <dsp:cNvPr id="0" name=""/>
        <dsp:cNvSpPr/>
      </dsp:nvSpPr>
      <dsp:spPr>
        <a:xfrm>
          <a:off x="3171633" y="241"/>
          <a:ext cx="2116918" cy="645402"/>
        </a:xfrm>
        <a:prstGeom prst="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225" tIns="22225" rIns="22225" bIns="22225" numCol="1" spcCol="1270" anchor="ctr" anchorCtr="0">
          <a:noAutofit/>
        </a:bodyPr>
        <a:lstStyle/>
        <a:p>
          <a:pPr lvl="0" algn="ctr" defTabSz="1555750">
            <a:lnSpc>
              <a:spcPct val="90000"/>
            </a:lnSpc>
            <a:spcBef>
              <a:spcPct val="0"/>
            </a:spcBef>
            <a:spcAft>
              <a:spcPct val="35000"/>
            </a:spcAft>
          </a:pPr>
          <a:r>
            <a:rPr lang="en-US" sz="3500" kern="1200" dirty="0" smtClean="0">
              <a:latin typeface="Century Gothic" pitchFamily="34" charset="0"/>
            </a:rPr>
            <a:t>NFC</a:t>
          </a:r>
          <a:endParaRPr lang="en-US" sz="3500" kern="1200" dirty="0">
            <a:latin typeface="Century Gothic" pitchFamily="34" charset="0"/>
          </a:endParaRPr>
        </a:p>
      </dsp:txBody>
      <dsp:txXfrm>
        <a:off x="3171633" y="241"/>
        <a:ext cx="2116918" cy="645402"/>
      </dsp:txXfrm>
    </dsp:sp>
    <dsp:sp modelId="{080015CE-1B33-4767-AB4C-8A66EB77DD35}">
      <dsp:nvSpPr>
        <dsp:cNvPr id="0" name=""/>
        <dsp:cNvSpPr/>
      </dsp:nvSpPr>
      <dsp:spPr>
        <a:xfrm>
          <a:off x="3171633" y="806993"/>
          <a:ext cx="2116918" cy="645402"/>
        </a:xfrm>
        <a:prstGeom prst="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225" tIns="22225" rIns="22225" bIns="22225" numCol="1" spcCol="1270" anchor="ctr" anchorCtr="0">
          <a:noAutofit/>
        </a:bodyPr>
        <a:lstStyle/>
        <a:p>
          <a:pPr lvl="0" algn="ctr" defTabSz="1555750">
            <a:lnSpc>
              <a:spcPct val="90000"/>
            </a:lnSpc>
            <a:spcBef>
              <a:spcPct val="0"/>
            </a:spcBef>
            <a:spcAft>
              <a:spcPct val="35000"/>
            </a:spcAft>
          </a:pPr>
          <a:r>
            <a:rPr lang="en-US" sz="3500" kern="1200" dirty="0" smtClean="0">
              <a:latin typeface="Century Gothic" pitchFamily="34" charset="0"/>
            </a:rPr>
            <a:t>Network</a:t>
          </a:r>
          <a:endParaRPr lang="en-US" sz="3500" kern="1200" dirty="0">
            <a:latin typeface="Century Gothic" pitchFamily="34" charset="0"/>
          </a:endParaRPr>
        </a:p>
      </dsp:txBody>
      <dsp:txXfrm>
        <a:off x="3171633" y="806993"/>
        <a:ext cx="2116918" cy="645402"/>
      </dsp:txXfrm>
    </dsp:sp>
    <dsp:sp modelId="{A08CE410-CA78-48F7-8D78-464FDA673671}">
      <dsp:nvSpPr>
        <dsp:cNvPr id="0" name=""/>
        <dsp:cNvSpPr/>
      </dsp:nvSpPr>
      <dsp:spPr>
        <a:xfrm>
          <a:off x="3171633" y="1613746"/>
          <a:ext cx="2116918" cy="645402"/>
        </a:xfrm>
        <a:prstGeom prst="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225" tIns="22225" rIns="22225" bIns="22225" numCol="1" spcCol="1270" anchor="ctr" anchorCtr="0">
          <a:noAutofit/>
        </a:bodyPr>
        <a:lstStyle/>
        <a:p>
          <a:pPr lvl="0" algn="ctr" defTabSz="1555750">
            <a:lnSpc>
              <a:spcPct val="90000"/>
            </a:lnSpc>
            <a:spcBef>
              <a:spcPct val="0"/>
            </a:spcBef>
            <a:spcAft>
              <a:spcPct val="35000"/>
            </a:spcAft>
          </a:pPr>
          <a:r>
            <a:rPr lang="en-US" sz="3500" kern="1200" dirty="0" smtClean="0">
              <a:latin typeface="Century Gothic" pitchFamily="34" charset="0"/>
            </a:rPr>
            <a:t>Barcode</a:t>
          </a:r>
          <a:endParaRPr lang="en-US" sz="3500" kern="1200" dirty="0">
            <a:latin typeface="Century Gothic" pitchFamily="34" charset="0"/>
          </a:endParaRPr>
        </a:p>
      </dsp:txBody>
      <dsp:txXfrm>
        <a:off x="3171633" y="1613746"/>
        <a:ext cx="2116918" cy="645402"/>
      </dsp:txXfrm>
    </dsp:sp>
    <dsp:sp modelId="{39C516DD-899D-49E7-9C8A-1C7ED29AE3BC}">
      <dsp:nvSpPr>
        <dsp:cNvPr id="0" name=""/>
        <dsp:cNvSpPr/>
      </dsp:nvSpPr>
      <dsp:spPr>
        <a:xfrm>
          <a:off x="3171633" y="2420498"/>
          <a:ext cx="2116918" cy="645402"/>
        </a:xfrm>
        <a:prstGeom prst="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225" tIns="22225" rIns="22225" bIns="22225" numCol="1" spcCol="1270" anchor="ctr" anchorCtr="0">
          <a:noAutofit/>
        </a:bodyPr>
        <a:lstStyle/>
        <a:p>
          <a:pPr lvl="0" algn="ctr" defTabSz="1555750">
            <a:lnSpc>
              <a:spcPct val="90000"/>
            </a:lnSpc>
            <a:spcBef>
              <a:spcPct val="0"/>
            </a:spcBef>
            <a:spcAft>
              <a:spcPct val="35000"/>
            </a:spcAft>
          </a:pPr>
          <a:r>
            <a:rPr lang="en-US" sz="3500" kern="1200" dirty="0" smtClean="0">
              <a:latin typeface="Century Gothic" pitchFamily="34" charset="0"/>
            </a:rPr>
            <a:t>Barcode</a:t>
          </a:r>
          <a:endParaRPr lang="en-US" sz="3500" kern="1200" dirty="0">
            <a:latin typeface="Century Gothic" pitchFamily="34" charset="0"/>
          </a:endParaRPr>
        </a:p>
      </dsp:txBody>
      <dsp:txXfrm>
        <a:off x="3171633" y="2420498"/>
        <a:ext cx="2116918" cy="645402"/>
      </dsp:txXfrm>
    </dsp:sp>
    <dsp:sp modelId="{AF476B40-2612-40D9-A9C8-50311E11EDD0}">
      <dsp:nvSpPr>
        <dsp:cNvPr id="0" name=""/>
        <dsp:cNvSpPr/>
      </dsp:nvSpPr>
      <dsp:spPr>
        <a:xfrm>
          <a:off x="3171633" y="3227251"/>
          <a:ext cx="2116918" cy="645402"/>
        </a:xfrm>
        <a:prstGeom prst="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225" tIns="22225" rIns="22225" bIns="22225" numCol="1" spcCol="1270" anchor="ctr" anchorCtr="0">
          <a:noAutofit/>
        </a:bodyPr>
        <a:lstStyle/>
        <a:p>
          <a:pPr lvl="0" algn="ctr" defTabSz="1555750">
            <a:lnSpc>
              <a:spcPct val="90000"/>
            </a:lnSpc>
            <a:spcBef>
              <a:spcPct val="0"/>
            </a:spcBef>
            <a:spcAft>
              <a:spcPct val="35000"/>
            </a:spcAft>
          </a:pPr>
          <a:r>
            <a:rPr lang="en-US" sz="3500" kern="1200" dirty="0" smtClean="0">
              <a:latin typeface="Century Gothic" pitchFamily="34" charset="0"/>
            </a:rPr>
            <a:t>QR Code</a:t>
          </a:r>
          <a:endParaRPr lang="en-US" sz="3500" kern="1200" dirty="0">
            <a:latin typeface="Century Gothic" pitchFamily="34" charset="0"/>
          </a:endParaRPr>
        </a:p>
      </dsp:txBody>
      <dsp:txXfrm>
        <a:off x="3171633" y="3227251"/>
        <a:ext cx="2116918" cy="645402"/>
      </dsp:txXfrm>
    </dsp:sp>
    <dsp:sp modelId="{7D0A73D2-ABD5-4D3A-AFCB-584C7C51D555}">
      <dsp:nvSpPr>
        <dsp:cNvPr id="0" name=""/>
        <dsp:cNvSpPr/>
      </dsp:nvSpPr>
      <dsp:spPr>
        <a:xfrm>
          <a:off x="3171633" y="4034004"/>
          <a:ext cx="2116918" cy="645402"/>
        </a:xfrm>
        <a:prstGeom prst="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225" tIns="22225" rIns="22225" bIns="22225" numCol="1" spcCol="1270" anchor="ctr" anchorCtr="0">
          <a:noAutofit/>
        </a:bodyPr>
        <a:lstStyle/>
        <a:p>
          <a:pPr lvl="0" algn="ctr" defTabSz="1555750">
            <a:lnSpc>
              <a:spcPct val="90000"/>
            </a:lnSpc>
            <a:spcBef>
              <a:spcPct val="0"/>
            </a:spcBef>
            <a:spcAft>
              <a:spcPct val="35000"/>
            </a:spcAft>
          </a:pPr>
          <a:r>
            <a:rPr lang="en-US" sz="3500" kern="1200" dirty="0" smtClean="0">
              <a:latin typeface="Century Gothic" pitchFamily="34" charset="0"/>
            </a:rPr>
            <a:t>QR Code</a:t>
          </a:r>
          <a:endParaRPr lang="en-US" sz="3500" kern="1200" dirty="0">
            <a:latin typeface="Century Gothic" pitchFamily="34" charset="0"/>
          </a:endParaRPr>
        </a:p>
      </dsp:txBody>
      <dsp:txXfrm>
        <a:off x="3171633" y="4034004"/>
        <a:ext cx="2116918" cy="645402"/>
      </dsp:txXfrm>
    </dsp:sp>
    <dsp:sp modelId="{238EF73E-1BC9-41A0-8527-220213DDE473}">
      <dsp:nvSpPr>
        <dsp:cNvPr id="0" name=""/>
        <dsp:cNvSpPr/>
      </dsp:nvSpPr>
      <dsp:spPr>
        <a:xfrm>
          <a:off x="3171633" y="4840756"/>
          <a:ext cx="2116918" cy="645402"/>
        </a:xfrm>
        <a:prstGeom prst="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225" tIns="22225" rIns="22225" bIns="22225" numCol="1" spcCol="1270" anchor="ctr" anchorCtr="0">
          <a:noAutofit/>
        </a:bodyPr>
        <a:lstStyle/>
        <a:p>
          <a:pPr lvl="0" algn="ctr" defTabSz="1555750">
            <a:lnSpc>
              <a:spcPct val="90000"/>
            </a:lnSpc>
            <a:spcBef>
              <a:spcPct val="0"/>
            </a:spcBef>
            <a:spcAft>
              <a:spcPct val="35000"/>
            </a:spcAft>
          </a:pPr>
          <a:r>
            <a:rPr lang="en-US" sz="3500" kern="1200" dirty="0" smtClean="0">
              <a:latin typeface="Century Gothic" pitchFamily="34" charset="0"/>
            </a:rPr>
            <a:t>NFC</a:t>
          </a:r>
          <a:endParaRPr lang="en-US" sz="3500" kern="1200" dirty="0">
            <a:latin typeface="Century Gothic" pitchFamily="34" charset="0"/>
          </a:endParaRPr>
        </a:p>
      </dsp:txBody>
      <dsp:txXfrm>
        <a:off x="3171633" y="4840756"/>
        <a:ext cx="2116918" cy="64540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7705BB-1DCF-41DA-8CAC-438ECDA95C04}">
      <dsp:nvSpPr>
        <dsp:cNvPr id="0" name=""/>
        <dsp:cNvSpPr/>
      </dsp:nvSpPr>
      <dsp:spPr>
        <a:xfrm>
          <a:off x="230" y="2431653"/>
          <a:ext cx="1636781" cy="1636781"/>
        </a:xfrm>
        <a:prstGeom prst="donut">
          <a:avLst>
            <a:gd name="adj" fmla="val 2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53899B8-5876-483C-89AC-C78860B543A7}">
      <dsp:nvSpPr>
        <dsp:cNvPr id="0" name=""/>
        <dsp:cNvSpPr/>
      </dsp:nvSpPr>
      <dsp:spPr>
        <a:xfrm rot="17700000">
          <a:off x="576958" y="1097342"/>
          <a:ext cx="2034701" cy="9805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5880" tIns="0" rIns="0" bIns="0" numCol="1" spcCol="1270" anchor="ctr" anchorCtr="0">
          <a:noAutofit/>
        </a:bodyPr>
        <a:lstStyle/>
        <a:p>
          <a:pPr lvl="0" algn="l" defTabSz="977900">
            <a:lnSpc>
              <a:spcPct val="90000"/>
            </a:lnSpc>
            <a:spcBef>
              <a:spcPct val="0"/>
            </a:spcBef>
            <a:spcAft>
              <a:spcPct val="35000"/>
            </a:spcAft>
          </a:pPr>
          <a:r>
            <a:rPr lang="en-US" sz="2200" kern="1200" dirty="0" smtClean="0">
              <a:latin typeface="Century Gothic" pitchFamily="34" charset="0"/>
            </a:rPr>
            <a:t>Shopping list management</a:t>
          </a:r>
          <a:endParaRPr lang="en-US" sz="2200" kern="1200" dirty="0">
            <a:latin typeface="Century Gothic" pitchFamily="34" charset="0"/>
          </a:endParaRPr>
        </a:p>
      </dsp:txBody>
      <dsp:txXfrm>
        <a:off x="576958" y="1097342"/>
        <a:ext cx="2034701" cy="980568"/>
      </dsp:txXfrm>
    </dsp:sp>
    <dsp:sp modelId="{F09D3400-BCB4-4557-81EC-F1676FC7FFF7}">
      <dsp:nvSpPr>
        <dsp:cNvPr id="0" name=""/>
        <dsp:cNvSpPr/>
      </dsp:nvSpPr>
      <dsp:spPr>
        <a:xfrm>
          <a:off x="1760300" y="2825247"/>
          <a:ext cx="849593" cy="849593"/>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11B96BB-32E7-47FB-A207-A66128733362}">
      <dsp:nvSpPr>
        <dsp:cNvPr id="0" name=""/>
        <dsp:cNvSpPr/>
      </dsp:nvSpPr>
      <dsp:spPr>
        <a:xfrm rot="17700000">
          <a:off x="754072" y="4007747"/>
          <a:ext cx="1760112" cy="8486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8100" bIns="0" numCol="1" spcCol="1270" anchor="ctr" anchorCtr="0">
          <a:noAutofit/>
        </a:bodyPr>
        <a:lstStyle/>
        <a:p>
          <a:pPr lvl="0" algn="r" defTabSz="666750">
            <a:lnSpc>
              <a:spcPct val="90000"/>
            </a:lnSpc>
            <a:spcBef>
              <a:spcPct val="0"/>
            </a:spcBef>
            <a:spcAft>
              <a:spcPct val="35000"/>
            </a:spcAft>
          </a:pPr>
          <a:r>
            <a:rPr lang="en-US" sz="1500" kern="1200" dirty="0" smtClean="0">
              <a:latin typeface="Century Gothic" pitchFamily="34" charset="0"/>
            </a:rPr>
            <a:t>Browse Items</a:t>
          </a:r>
          <a:endParaRPr lang="en-US" sz="1500" kern="1200" dirty="0">
            <a:latin typeface="Century Gothic" pitchFamily="34" charset="0"/>
          </a:endParaRPr>
        </a:p>
      </dsp:txBody>
      <dsp:txXfrm>
        <a:off x="754072" y="4007747"/>
        <a:ext cx="1760112" cy="848660"/>
      </dsp:txXfrm>
    </dsp:sp>
    <dsp:sp modelId="{FC81AC1D-0B6B-41B1-8561-C7BA966DC42B}">
      <dsp:nvSpPr>
        <dsp:cNvPr id="0" name=""/>
        <dsp:cNvSpPr/>
      </dsp:nvSpPr>
      <dsp:spPr>
        <a:xfrm rot="17700000">
          <a:off x="1856007" y="1643681"/>
          <a:ext cx="1760112" cy="848660"/>
        </a:xfrm>
        <a:prstGeom prst="rect">
          <a:avLst/>
        </a:prstGeom>
        <a:blipFill rotWithShape="0">
          <a:blip xmlns:r="http://schemas.openxmlformats.org/officeDocument/2006/relationships" r:embed="rId1"/>
          <a:stretch>
            <a:fillRect/>
          </a:stretch>
        </a:blipFill>
        <a:ln>
          <a:noFill/>
        </a:ln>
        <a:effectLst/>
      </dsp:spPr>
      <dsp:style>
        <a:lnRef idx="0">
          <a:scrgbClr r="0" g="0" b="0"/>
        </a:lnRef>
        <a:fillRef idx="0">
          <a:scrgbClr r="0" g="0" b="0"/>
        </a:fillRef>
        <a:effectRef idx="0">
          <a:scrgbClr r="0" g="0" b="0"/>
        </a:effectRef>
        <a:fontRef idx="minor"/>
      </dsp:style>
    </dsp:sp>
    <dsp:sp modelId="{F6564A93-E342-4E92-AE3D-E94C5B3323B3}">
      <dsp:nvSpPr>
        <dsp:cNvPr id="0" name=""/>
        <dsp:cNvSpPr/>
      </dsp:nvSpPr>
      <dsp:spPr>
        <a:xfrm>
          <a:off x="2733050" y="2825247"/>
          <a:ext cx="849593" cy="849593"/>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3327E8A-BE70-4131-9472-CA1DFBD52A44}">
      <dsp:nvSpPr>
        <dsp:cNvPr id="0" name=""/>
        <dsp:cNvSpPr/>
      </dsp:nvSpPr>
      <dsp:spPr>
        <a:xfrm rot="17700000">
          <a:off x="1726823" y="4007747"/>
          <a:ext cx="1760112" cy="8486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8100" bIns="0" numCol="1" spcCol="1270" anchor="ctr" anchorCtr="0">
          <a:noAutofit/>
        </a:bodyPr>
        <a:lstStyle/>
        <a:p>
          <a:pPr lvl="0" algn="r" defTabSz="666750">
            <a:lnSpc>
              <a:spcPct val="90000"/>
            </a:lnSpc>
            <a:spcBef>
              <a:spcPct val="0"/>
            </a:spcBef>
            <a:spcAft>
              <a:spcPct val="35000"/>
            </a:spcAft>
          </a:pPr>
          <a:r>
            <a:rPr lang="en-US" sz="1500" kern="1200" dirty="0" smtClean="0">
              <a:latin typeface="Century Gothic" pitchFamily="34" charset="0"/>
            </a:rPr>
            <a:t>Add To list</a:t>
          </a:r>
          <a:endParaRPr lang="en-US" sz="1500" kern="1200" dirty="0">
            <a:latin typeface="Century Gothic" pitchFamily="34" charset="0"/>
          </a:endParaRPr>
        </a:p>
      </dsp:txBody>
      <dsp:txXfrm>
        <a:off x="1726823" y="4007747"/>
        <a:ext cx="1760112" cy="848660"/>
      </dsp:txXfrm>
    </dsp:sp>
    <dsp:sp modelId="{54188E93-0D43-4E11-9B8E-089C5B02A5D4}">
      <dsp:nvSpPr>
        <dsp:cNvPr id="0" name=""/>
        <dsp:cNvSpPr/>
      </dsp:nvSpPr>
      <dsp:spPr>
        <a:xfrm rot="17700000">
          <a:off x="2828758" y="1643681"/>
          <a:ext cx="1760112" cy="848660"/>
        </a:xfrm>
        <a:prstGeom prst="rect">
          <a:avLst/>
        </a:prstGeom>
        <a:noFill/>
        <a:ln>
          <a:noFill/>
        </a:ln>
        <a:effectLst/>
      </dsp:spPr>
      <dsp:style>
        <a:lnRef idx="0">
          <a:scrgbClr r="0" g="0" b="0"/>
        </a:lnRef>
        <a:fillRef idx="0">
          <a:scrgbClr r="0" g="0" b="0"/>
        </a:fillRef>
        <a:effectRef idx="0">
          <a:scrgbClr r="0" g="0" b="0"/>
        </a:effectRef>
        <a:fontRef idx="minor"/>
      </dsp:style>
    </dsp:sp>
    <dsp:sp modelId="{B188967E-3F75-449B-B100-D499BAED0BCA}">
      <dsp:nvSpPr>
        <dsp:cNvPr id="0" name=""/>
        <dsp:cNvSpPr/>
      </dsp:nvSpPr>
      <dsp:spPr>
        <a:xfrm>
          <a:off x="3705932" y="2431653"/>
          <a:ext cx="1636781" cy="1636781"/>
        </a:xfrm>
        <a:prstGeom prst="donut">
          <a:avLst>
            <a:gd name="adj" fmla="val 2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733BF24-2E69-4381-B21E-B236477D170C}">
      <dsp:nvSpPr>
        <dsp:cNvPr id="0" name=""/>
        <dsp:cNvSpPr/>
      </dsp:nvSpPr>
      <dsp:spPr>
        <a:xfrm rot="17700000">
          <a:off x="4282660" y="1097342"/>
          <a:ext cx="2034701" cy="9805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5880" tIns="0" rIns="0" bIns="0" numCol="1" spcCol="1270" anchor="ctr" anchorCtr="0">
          <a:noAutofit/>
        </a:bodyPr>
        <a:lstStyle/>
        <a:p>
          <a:pPr lvl="0" algn="l" defTabSz="977900">
            <a:lnSpc>
              <a:spcPct val="90000"/>
            </a:lnSpc>
            <a:spcBef>
              <a:spcPct val="0"/>
            </a:spcBef>
            <a:spcAft>
              <a:spcPct val="35000"/>
            </a:spcAft>
          </a:pPr>
          <a:r>
            <a:rPr lang="en-US" sz="2200" kern="1200" dirty="0" smtClean="0">
              <a:latin typeface="Century Gothic" pitchFamily="34" charset="0"/>
            </a:rPr>
            <a:t>Orientation</a:t>
          </a:r>
          <a:endParaRPr lang="en-US" sz="2200" kern="1200" dirty="0">
            <a:latin typeface="Century Gothic" pitchFamily="34" charset="0"/>
          </a:endParaRPr>
        </a:p>
      </dsp:txBody>
      <dsp:txXfrm>
        <a:off x="4282660" y="1097342"/>
        <a:ext cx="2034701" cy="980568"/>
      </dsp:txXfrm>
    </dsp:sp>
    <dsp:sp modelId="{DABA8722-8ACD-43FD-A705-C9641DB5712E}">
      <dsp:nvSpPr>
        <dsp:cNvPr id="0" name=""/>
        <dsp:cNvSpPr/>
      </dsp:nvSpPr>
      <dsp:spPr>
        <a:xfrm>
          <a:off x="5466002" y="2825247"/>
          <a:ext cx="849593" cy="849593"/>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B576197-3C62-48DB-A91A-F1D05F688A4D}">
      <dsp:nvSpPr>
        <dsp:cNvPr id="0" name=""/>
        <dsp:cNvSpPr/>
      </dsp:nvSpPr>
      <dsp:spPr>
        <a:xfrm rot="17700000">
          <a:off x="4459775" y="4007747"/>
          <a:ext cx="1760112" cy="8486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8100" bIns="0" numCol="1" spcCol="1270" anchor="ctr" anchorCtr="0">
          <a:noAutofit/>
        </a:bodyPr>
        <a:lstStyle/>
        <a:p>
          <a:pPr lvl="0" algn="r" defTabSz="666750">
            <a:lnSpc>
              <a:spcPct val="90000"/>
            </a:lnSpc>
            <a:spcBef>
              <a:spcPct val="0"/>
            </a:spcBef>
            <a:spcAft>
              <a:spcPct val="35000"/>
            </a:spcAft>
          </a:pPr>
          <a:r>
            <a:rPr lang="en-US" sz="1500" kern="1200" dirty="0" smtClean="0">
              <a:latin typeface="Century Gothic" pitchFamily="34" charset="0"/>
            </a:rPr>
            <a:t>Get orientation of product</a:t>
          </a:r>
          <a:endParaRPr lang="en-US" sz="1500" kern="1200" dirty="0">
            <a:latin typeface="Century Gothic" pitchFamily="34" charset="0"/>
          </a:endParaRPr>
        </a:p>
      </dsp:txBody>
      <dsp:txXfrm>
        <a:off x="4459775" y="4007747"/>
        <a:ext cx="1760112" cy="848660"/>
      </dsp:txXfrm>
    </dsp:sp>
    <dsp:sp modelId="{33A6491F-400E-461F-8DDA-7AED65DA45BD}">
      <dsp:nvSpPr>
        <dsp:cNvPr id="0" name=""/>
        <dsp:cNvSpPr/>
      </dsp:nvSpPr>
      <dsp:spPr>
        <a:xfrm rot="17700000">
          <a:off x="5561710" y="1643681"/>
          <a:ext cx="1760112" cy="848660"/>
        </a:xfrm>
        <a:prstGeom prst="rect">
          <a:avLst/>
        </a:prstGeom>
        <a:noFill/>
        <a:ln>
          <a:noFill/>
        </a:ln>
        <a:effectLst/>
      </dsp:spPr>
      <dsp:style>
        <a:lnRef idx="0">
          <a:scrgbClr r="0" g="0" b="0"/>
        </a:lnRef>
        <a:fillRef idx="0">
          <a:scrgbClr r="0" g="0" b="0"/>
        </a:fillRef>
        <a:effectRef idx="0">
          <a:scrgbClr r="0" g="0" b="0"/>
        </a:effectRef>
        <a:fontRef idx="minor"/>
      </dsp:style>
    </dsp:sp>
    <dsp:sp modelId="{08647067-F1FF-469F-98A4-62E2156E51B0}">
      <dsp:nvSpPr>
        <dsp:cNvPr id="0" name=""/>
        <dsp:cNvSpPr/>
      </dsp:nvSpPr>
      <dsp:spPr>
        <a:xfrm>
          <a:off x="6438753" y="2825247"/>
          <a:ext cx="849593" cy="849593"/>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D2F694A-E95F-45CF-85B4-F14CB9B05EB0}">
      <dsp:nvSpPr>
        <dsp:cNvPr id="0" name=""/>
        <dsp:cNvSpPr/>
      </dsp:nvSpPr>
      <dsp:spPr>
        <a:xfrm rot="17700000">
          <a:off x="5432526" y="4007747"/>
          <a:ext cx="1760112" cy="8486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8100" bIns="0" numCol="1" spcCol="1270" anchor="ctr" anchorCtr="0">
          <a:noAutofit/>
        </a:bodyPr>
        <a:lstStyle/>
        <a:p>
          <a:pPr lvl="0" algn="r" defTabSz="666750">
            <a:lnSpc>
              <a:spcPct val="90000"/>
            </a:lnSpc>
            <a:spcBef>
              <a:spcPct val="0"/>
            </a:spcBef>
            <a:spcAft>
              <a:spcPct val="35000"/>
            </a:spcAft>
          </a:pPr>
          <a:r>
            <a:rPr lang="en-US" sz="1500" kern="1200" dirty="0" smtClean="0">
              <a:latin typeface="Century Gothic" pitchFamily="34" charset="0"/>
            </a:rPr>
            <a:t>Add products to shopping cart</a:t>
          </a:r>
          <a:endParaRPr lang="en-US" sz="1500" kern="1200" dirty="0">
            <a:latin typeface="Century Gothic" pitchFamily="34" charset="0"/>
          </a:endParaRPr>
        </a:p>
      </dsp:txBody>
      <dsp:txXfrm>
        <a:off x="5432526" y="4007747"/>
        <a:ext cx="1760112" cy="848660"/>
      </dsp:txXfrm>
    </dsp:sp>
    <dsp:sp modelId="{178DD4EE-FA9A-4287-A801-6F83286C1B84}">
      <dsp:nvSpPr>
        <dsp:cNvPr id="0" name=""/>
        <dsp:cNvSpPr/>
      </dsp:nvSpPr>
      <dsp:spPr>
        <a:xfrm rot="17700000">
          <a:off x="6534461" y="1643681"/>
          <a:ext cx="1760112" cy="848660"/>
        </a:xfrm>
        <a:prstGeom prst="rect">
          <a:avLst/>
        </a:prstGeom>
        <a:noFill/>
        <a:ln>
          <a:noFill/>
        </a:ln>
        <a:effectLst/>
      </dsp:spPr>
      <dsp:style>
        <a:lnRef idx="0">
          <a:scrgbClr r="0" g="0" b="0"/>
        </a:lnRef>
        <a:fillRef idx="0">
          <a:scrgbClr r="0" g="0" b="0"/>
        </a:fillRef>
        <a:effectRef idx="0">
          <a:scrgbClr r="0" g="0" b="0"/>
        </a:effectRef>
        <a:fontRef idx="minor"/>
      </dsp:style>
    </dsp:sp>
    <dsp:sp modelId="{15FCBF39-022D-4DF0-B882-89035773AC2C}">
      <dsp:nvSpPr>
        <dsp:cNvPr id="0" name=""/>
        <dsp:cNvSpPr/>
      </dsp:nvSpPr>
      <dsp:spPr>
        <a:xfrm>
          <a:off x="7411504" y="2825247"/>
          <a:ext cx="849593" cy="849593"/>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64F9423-B0F9-4025-A5EA-BEF710185F1D}">
      <dsp:nvSpPr>
        <dsp:cNvPr id="0" name=""/>
        <dsp:cNvSpPr/>
      </dsp:nvSpPr>
      <dsp:spPr>
        <a:xfrm rot="17700000">
          <a:off x="6405277" y="4007747"/>
          <a:ext cx="1760112" cy="8486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8100" bIns="0" numCol="1" spcCol="1270" anchor="ctr" anchorCtr="0">
          <a:noAutofit/>
        </a:bodyPr>
        <a:lstStyle/>
        <a:p>
          <a:pPr lvl="0" algn="r" defTabSz="666750">
            <a:lnSpc>
              <a:spcPct val="90000"/>
            </a:lnSpc>
            <a:spcBef>
              <a:spcPct val="0"/>
            </a:spcBef>
            <a:spcAft>
              <a:spcPct val="35000"/>
            </a:spcAft>
          </a:pPr>
          <a:r>
            <a:rPr lang="en-US" sz="1500" kern="1200" dirty="0" smtClean="0">
              <a:latin typeface="Century Gothic" pitchFamily="34" charset="0"/>
            </a:rPr>
            <a:t>Scan NFC tag/</a:t>
          </a:r>
          <a:r>
            <a:rPr lang="en-US" sz="1500" kern="1200" dirty="0" err="1" smtClean="0">
              <a:latin typeface="Century Gothic" pitchFamily="34" charset="0"/>
            </a:rPr>
            <a:t>QRcode</a:t>
          </a:r>
          <a:r>
            <a:rPr lang="en-US" sz="1500" kern="1200" dirty="0" smtClean="0">
              <a:latin typeface="Century Gothic" pitchFamily="34" charset="0"/>
            </a:rPr>
            <a:t> of product to add new product</a:t>
          </a:r>
          <a:endParaRPr lang="en-US" sz="1500" kern="1200" dirty="0">
            <a:latin typeface="Century Gothic" pitchFamily="34" charset="0"/>
          </a:endParaRPr>
        </a:p>
      </dsp:txBody>
      <dsp:txXfrm>
        <a:off x="6405277" y="4007747"/>
        <a:ext cx="1760112" cy="848660"/>
      </dsp:txXfrm>
    </dsp:sp>
    <dsp:sp modelId="{8759CA6F-D6E8-4BAA-9BD6-45D49DD01311}">
      <dsp:nvSpPr>
        <dsp:cNvPr id="0" name=""/>
        <dsp:cNvSpPr/>
      </dsp:nvSpPr>
      <dsp:spPr>
        <a:xfrm rot="17700000">
          <a:off x="7507212" y="1643681"/>
          <a:ext cx="1760112" cy="848660"/>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F66DF5-6450-49CB-83B1-AA5B5EC3C691}">
      <dsp:nvSpPr>
        <dsp:cNvPr id="0" name=""/>
        <dsp:cNvSpPr/>
      </dsp:nvSpPr>
      <dsp:spPr>
        <a:xfrm>
          <a:off x="296" y="2213235"/>
          <a:ext cx="1479372" cy="1479372"/>
        </a:xfrm>
        <a:prstGeom prst="donut">
          <a:avLst>
            <a:gd name="adj" fmla="val 2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7D21106-898F-49D6-AC5E-3A38B54C9E34}">
      <dsp:nvSpPr>
        <dsp:cNvPr id="0" name=""/>
        <dsp:cNvSpPr/>
      </dsp:nvSpPr>
      <dsp:spPr>
        <a:xfrm rot="17700000">
          <a:off x="521560" y="1007244"/>
          <a:ext cx="1839024" cy="8862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0" rIns="0" bIns="0" numCol="1" spcCol="1270" anchor="ctr" anchorCtr="0">
          <a:noAutofit/>
        </a:bodyPr>
        <a:lstStyle/>
        <a:p>
          <a:pPr lvl="0" algn="l" defTabSz="1333500">
            <a:lnSpc>
              <a:spcPct val="90000"/>
            </a:lnSpc>
            <a:spcBef>
              <a:spcPct val="0"/>
            </a:spcBef>
            <a:spcAft>
              <a:spcPct val="35000"/>
            </a:spcAft>
          </a:pPr>
          <a:r>
            <a:rPr lang="en-US" sz="3000" kern="1200" dirty="0" smtClean="0">
              <a:latin typeface="Century Gothic" pitchFamily="34" charset="0"/>
            </a:rPr>
            <a:t>At Bill Counter</a:t>
          </a:r>
          <a:endParaRPr lang="en-US" sz="3000" kern="1200" dirty="0">
            <a:latin typeface="Century Gothic" pitchFamily="34" charset="0"/>
          </a:endParaRPr>
        </a:p>
      </dsp:txBody>
      <dsp:txXfrm>
        <a:off x="521560" y="1007244"/>
        <a:ext cx="1839024" cy="886267"/>
      </dsp:txXfrm>
    </dsp:sp>
    <dsp:sp modelId="{3078B252-E351-4050-A7B1-01458325FA26}">
      <dsp:nvSpPr>
        <dsp:cNvPr id="0" name=""/>
        <dsp:cNvSpPr/>
      </dsp:nvSpPr>
      <dsp:spPr>
        <a:xfrm>
          <a:off x="1591100" y="2568977"/>
          <a:ext cx="767887" cy="767887"/>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0883A84-783A-43B3-BFE9-D42033194B18}">
      <dsp:nvSpPr>
        <dsp:cNvPr id="0" name=""/>
        <dsp:cNvSpPr/>
      </dsp:nvSpPr>
      <dsp:spPr>
        <a:xfrm rot="17700000">
          <a:off x="681642" y="3637756"/>
          <a:ext cx="1590842" cy="7670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3020" bIns="0" numCol="1" spcCol="1270" anchor="ctr" anchorCtr="0">
          <a:noAutofit/>
        </a:bodyPr>
        <a:lstStyle/>
        <a:p>
          <a:pPr lvl="0" algn="r" defTabSz="577850">
            <a:lnSpc>
              <a:spcPct val="90000"/>
            </a:lnSpc>
            <a:spcBef>
              <a:spcPct val="0"/>
            </a:spcBef>
            <a:spcAft>
              <a:spcPct val="35000"/>
            </a:spcAft>
          </a:pPr>
          <a:r>
            <a:rPr lang="en-US" sz="1300" kern="1200" dirty="0" smtClean="0">
              <a:latin typeface="Century Gothic" pitchFamily="34" charset="0"/>
            </a:rPr>
            <a:t>Scan shopping list</a:t>
          </a:r>
          <a:endParaRPr lang="en-US" sz="1300" kern="1200" dirty="0">
            <a:latin typeface="Century Gothic" pitchFamily="34" charset="0"/>
          </a:endParaRPr>
        </a:p>
      </dsp:txBody>
      <dsp:txXfrm>
        <a:off x="681642" y="3637756"/>
        <a:ext cx="1590842" cy="767044"/>
      </dsp:txXfrm>
    </dsp:sp>
    <dsp:sp modelId="{6E7C04F5-2D7E-4B4A-9AB6-9774653B4DD9}">
      <dsp:nvSpPr>
        <dsp:cNvPr id="0" name=""/>
        <dsp:cNvSpPr/>
      </dsp:nvSpPr>
      <dsp:spPr>
        <a:xfrm rot="17700000">
          <a:off x="1677604" y="1501042"/>
          <a:ext cx="1590842" cy="767044"/>
        </a:xfrm>
        <a:prstGeom prst="rect">
          <a:avLst/>
        </a:prstGeom>
        <a:noFill/>
        <a:ln>
          <a:noFill/>
        </a:ln>
        <a:effectLst/>
      </dsp:spPr>
      <dsp:style>
        <a:lnRef idx="0">
          <a:scrgbClr r="0" g="0" b="0"/>
        </a:lnRef>
        <a:fillRef idx="0">
          <a:scrgbClr r="0" g="0" b="0"/>
        </a:fillRef>
        <a:effectRef idx="0">
          <a:scrgbClr r="0" g="0" b="0"/>
        </a:effectRef>
        <a:fontRef idx="minor"/>
      </dsp:style>
    </dsp:sp>
    <dsp:sp modelId="{56928736-FCC1-4681-AFAF-54A0DBFD498C}">
      <dsp:nvSpPr>
        <dsp:cNvPr id="0" name=""/>
        <dsp:cNvSpPr/>
      </dsp:nvSpPr>
      <dsp:spPr>
        <a:xfrm>
          <a:off x="2470301" y="2568977"/>
          <a:ext cx="767887" cy="767887"/>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F93BC03-7622-4C22-8489-EE8AEA8895FA}">
      <dsp:nvSpPr>
        <dsp:cNvPr id="0" name=""/>
        <dsp:cNvSpPr/>
      </dsp:nvSpPr>
      <dsp:spPr>
        <a:xfrm rot="17700000">
          <a:off x="1560843" y="3637756"/>
          <a:ext cx="1590842" cy="7670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3020" bIns="0" numCol="1" spcCol="1270" anchor="ctr" anchorCtr="0">
          <a:noAutofit/>
        </a:bodyPr>
        <a:lstStyle/>
        <a:p>
          <a:pPr lvl="0" algn="r" defTabSz="577850">
            <a:lnSpc>
              <a:spcPct val="90000"/>
            </a:lnSpc>
            <a:spcBef>
              <a:spcPct val="0"/>
            </a:spcBef>
            <a:spcAft>
              <a:spcPct val="35000"/>
            </a:spcAft>
          </a:pPr>
          <a:r>
            <a:rPr lang="en-US" sz="1300" kern="1200" dirty="0" smtClean="0">
              <a:latin typeface="Century Gothic" pitchFamily="34" charset="0"/>
            </a:rPr>
            <a:t>Bill Is Generated</a:t>
          </a:r>
          <a:endParaRPr lang="en-US" sz="1300" kern="1200" dirty="0">
            <a:latin typeface="Century Gothic" pitchFamily="34" charset="0"/>
          </a:endParaRPr>
        </a:p>
      </dsp:txBody>
      <dsp:txXfrm>
        <a:off x="1560843" y="3637756"/>
        <a:ext cx="1590842" cy="767044"/>
      </dsp:txXfrm>
    </dsp:sp>
    <dsp:sp modelId="{1A4B9B4E-8B3D-4EB8-AA23-93710F9B0676}">
      <dsp:nvSpPr>
        <dsp:cNvPr id="0" name=""/>
        <dsp:cNvSpPr/>
      </dsp:nvSpPr>
      <dsp:spPr>
        <a:xfrm rot="17700000">
          <a:off x="2556805" y="1501042"/>
          <a:ext cx="1590842" cy="767044"/>
        </a:xfrm>
        <a:prstGeom prst="rect">
          <a:avLst/>
        </a:prstGeom>
        <a:noFill/>
        <a:ln>
          <a:noFill/>
        </a:ln>
        <a:effectLst/>
      </dsp:spPr>
      <dsp:style>
        <a:lnRef idx="0">
          <a:scrgbClr r="0" g="0" b="0"/>
        </a:lnRef>
        <a:fillRef idx="0">
          <a:scrgbClr r="0" g="0" b="0"/>
        </a:fillRef>
        <a:effectRef idx="0">
          <a:scrgbClr r="0" g="0" b="0"/>
        </a:effectRef>
        <a:fontRef idx="minor"/>
      </dsp:style>
    </dsp:sp>
    <dsp:sp modelId="{6795A47D-E77C-4F3A-A652-8ED052A5B283}">
      <dsp:nvSpPr>
        <dsp:cNvPr id="0" name=""/>
        <dsp:cNvSpPr/>
      </dsp:nvSpPr>
      <dsp:spPr>
        <a:xfrm>
          <a:off x="3349503" y="2568977"/>
          <a:ext cx="767887" cy="767887"/>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BD401E5-B52F-42DF-9F67-0EBC4DBF1541}">
      <dsp:nvSpPr>
        <dsp:cNvPr id="0" name=""/>
        <dsp:cNvSpPr/>
      </dsp:nvSpPr>
      <dsp:spPr>
        <a:xfrm rot="17700000">
          <a:off x="2440045" y="3637756"/>
          <a:ext cx="1590842" cy="7670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3020" bIns="0" numCol="1" spcCol="1270" anchor="ctr" anchorCtr="0">
          <a:noAutofit/>
        </a:bodyPr>
        <a:lstStyle/>
        <a:p>
          <a:pPr lvl="0" algn="r" defTabSz="577850">
            <a:lnSpc>
              <a:spcPct val="90000"/>
            </a:lnSpc>
            <a:spcBef>
              <a:spcPct val="0"/>
            </a:spcBef>
            <a:spcAft>
              <a:spcPct val="35000"/>
            </a:spcAft>
          </a:pPr>
          <a:r>
            <a:rPr lang="en-US" sz="1300" kern="1200" dirty="0" smtClean="0">
              <a:latin typeface="Century Gothic" pitchFamily="34" charset="0"/>
            </a:rPr>
            <a:t>Loyalty reward and coupon code is applied</a:t>
          </a:r>
          <a:endParaRPr lang="en-US" sz="1300" kern="1200" dirty="0">
            <a:latin typeface="Century Gothic" pitchFamily="34" charset="0"/>
          </a:endParaRPr>
        </a:p>
      </dsp:txBody>
      <dsp:txXfrm>
        <a:off x="2440045" y="3637756"/>
        <a:ext cx="1590842" cy="767044"/>
      </dsp:txXfrm>
    </dsp:sp>
    <dsp:sp modelId="{DF4A26C7-54AE-438B-A2B3-3EA992DC488E}">
      <dsp:nvSpPr>
        <dsp:cNvPr id="0" name=""/>
        <dsp:cNvSpPr/>
      </dsp:nvSpPr>
      <dsp:spPr>
        <a:xfrm rot="17700000">
          <a:off x="3436006" y="1501042"/>
          <a:ext cx="1590842" cy="767044"/>
        </a:xfrm>
        <a:prstGeom prst="rect">
          <a:avLst/>
        </a:prstGeom>
        <a:noFill/>
        <a:ln>
          <a:noFill/>
        </a:ln>
        <a:effectLst/>
      </dsp:spPr>
      <dsp:style>
        <a:lnRef idx="0">
          <a:scrgbClr r="0" g="0" b="0"/>
        </a:lnRef>
        <a:fillRef idx="0">
          <a:scrgbClr r="0" g="0" b="0"/>
        </a:fillRef>
        <a:effectRef idx="0">
          <a:scrgbClr r="0" g="0" b="0"/>
        </a:effectRef>
        <a:fontRef idx="minor"/>
      </dsp:style>
    </dsp:sp>
    <dsp:sp modelId="{F5CAFCC8-3A31-4FE6-BA11-4D41D2913F47}">
      <dsp:nvSpPr>
        <dsp:cNvPr id="0" name=""/>
        <dsp:cNvSpPr/>
      </dsp:nvSpPr>
      <dsp:spPr>
        <a:xfrm>
          <a:off x="4228704" y="2568977"/>
          <a:ext cx="767887" cy="767887"/>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E2BA5B9-313F-46F9-8E88-F1901F43FE0F}">
      <dsp:nvSpPr>
        <dsp:cNvPr id="0" name=""/>
        <dsp:cNvSpPr/>
      </dsp:nvSpPr>
      <dsp:spPr>
        <a:xfrm rot="17700000">
          <a:off x="3319246" y="3637756"/>
          <a:ext cx="1590842" cy="7670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3020" bIns="0" numCol="1" spcCol="1270" anchor="ctr" anchorCtr="0">
          <a:noAutofit/>
        </a:bodyPr>
        <a:lstStyle/>
        <a:p>
          <a:pPr lvl="0" algn="r" defTabSz="577850">
            <a:lnSpc>
              <a:spcPct val="90000"/>
            </a:lnSpc>
            <a:spcBef>
              <a:spcPct val="0"/>
            </a:spcBef>
            <a:spcAft>
              <a:spcPct val="35000"/>
            </a:spcAft>
          </a:pPr>
          <a:r>
            <a:rPr lang="en-US" sz="1300" kern="1200" dirty="0" smtClean="0">
              <a:latin typeface="Century Gothic" pitchFamily="34" charset="0"/>
            </a:rPr>
            <a:t>Pay for bill Via NFC</a:t>
          </a:r>
          <a:endParaRPr lang="en-US" sz="1300" kern="1200" dirty="0">
            <a:latin typeface="Century Gothic" pitchFamily="34" charset="0"/>
          </a:endParaRPr>
        </a:p>
      </dsp:txBody>
      <dsp:txXfrm>
        <a:off x="3319246" y="3637756"/>
        <a:ext cx="1590842" cy="767044"/>
      </dsp:txXfrm>
    </dsp:sp>
    <dsp:sp modelId="{9507BCAE-04F7-4DF2-808E-62C465BEEFCC}">
      <dsp:nvSpPr>
        <dsp:cNvPr id="0" name=""/>
        <dsp:cNvSpPr/>
      </dsp:nvSpPr>
      <dsp:spPr>
        <a:xfrm rot="17700000">
          <a:off x="4315208" y="1501042"/>
          <a:ext cx="1590842" cy="767044"/>
        </a:xfrm>
        <a:prstGeom prst="rect">
          <a:avLst/>
        </a:prstGeom>
        <a:noFill/>
        <a:ln>
          <a:noFill/>
        </a:ln>
        <a:effectLst/>
      </dsp:spPr>
      <dsp:style>
        <a:lnRef idx="0">
          <a:scrgbClr r="0" g="0" b="0"/>
        </a:lnRef>
        <a:fillRef idx="0">
          <a:scrgbClr r="0" g="0" b="0"/>
        </a:fillRef>
        <a:effectRef idx="0">
          <a:scrgbClr r="0" g="0" b="0"/>
        </a:effectRef>
        <a:fontRef idx="minor"/>
      </dsp:style>
    </dsp:sp>
    <dsp:sp modelId="{43C4A97E-B7ED-4DAD-A599-0E9657B9F64F}">
      <dsp:nvSpPr>
        <dsp:cNvPr id="0" name=""/>
        <dsp:cNvSpPr/>
      </dsp:nvSpPr>
      <dsp:spPr>
        <a:xfrm>
          <a:off x="5108024" y="2213235"/>
          <a:ext cx="1479372" cy="1479372"/>
        </a:xfrm>
        <a:prstGeom prst="donut">
          <a:avLst>
            <a:gd name="adj" fmla="val 2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0978637-4FF1-4631-BEFA-A68BC42DBD9F}">
      <dsp:nvSpPr>
        <dsp:cNvPr id="0" name=""/>
        <dsp:cNvSpPr/>
      </dsp:nvSpPr>
      <dsp:spPr>
        <a:xfrm rot="17700000">
          <a:off x="5629288" y="1007244"/>
          <a:ext cx="1839024" cy="8862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0" rIns="0" bIns="0" numCol="1" spcCol="1270" anchor="ctr" anchorCtr="0">
          <a:noAutofit/>
        </a:bodyPr>
        <a:lstStyle/>
        <a:p>
          <a:pPr lvl="0" algn="l" defTabSz="1333500">
            <a:lnSpc>
              <a:spcPct val="90000"/>
            </a:lnSpc>
            <a:spcBef>
              <a:spcPct val="0"/>
            </a:spcBef>
            <a:spcAft>
              <a:spcPct val="35000"/>
            </a:spcAft>
          </a:pPr>
          <a:r>
            <a:rPr lang="en-US" sz="3000" kern="1200" dirty="0" smtClean="0">
              <a:latin typeface="Century Gothic" pitchFamily="34" charset="0"/>
            </a:rPr>
            <a:t>At Check Counter</a:t>
          </a:r>
          <a:endParaRPr lang="en-US" sz="3000" kern="1200" dirty="0">
            <a:latin typeface="Century Gothic" pitchFamily="34" charset="0"/>
          </a:endParaRPr>
        </a:p>
      </dsp:txBody>
      <dsp:txXfrm>
        <a:off x="5629288" y="1007244"/>
        <a:ext cx="1839024" cy="886267"/>
      </dsp:txXfrm>
    </dsp:sp>
    <dsp:sp modelId="{561B99F1-5EE0-43D5-B0C7-A145E9788852}">
      <dsp:nvSpPr>
        <dsp:cNvPr id="0" name=""/>
        <dsp:cNvSpPr/>
      </dsp:nvSpPr>
      <dsp:spPr>
        <a:xfrm>
          <a:off x="6698828" y="2568977"/>
          <a:ext cx="767887" cy="767887"/>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7E8D962-2AC3-40A1-95F7-BBB658DDC22B}">
      <dsp:nvSpPr>
        <dsp:cNvPr id="0" name=""/>
        <dsp:cNvSpPr/>
      </dsp:nvSpPr>
      <dsp:spPr>
        <a:xfrm rot="17700000">
          <a:off x="5789370" y="3637756"/>
          <a:ext cx="1590842" cy="7670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3020" bIns="0" numCol="1" spcCol="1270" anchor="ctr" anchorCtr="0">
          <a:noAutofit/>
        </a:bodyPr>
        <a:lstStyle/>
        <a:p>
          <a:pPr lvl="0" algn="r" defTabSz="577850">
            <a:lnSpc>
              <a:spcPct val="90000"/>
            </a:lnSpc>
            <a:spcBef>
              <a:spcPct val="0"/>
            </a:spcBef>
            <a:spcAft>
              <a:spcPct val="35000"/>
            </a:spcAft>
          </a:pPr>
          <a:r>
            <a:rPr lang="en-US" sz="1300" kern="1200" dirty="0" smtClean="0">
              <a:latin typeface="Century Gothic" pitchFamily="34" charset="0"/>
            </a:rPr>
            <a:t>Items are kept in bags from Shopping cart</a:t>
          </a:r>
          <a:endParaRPr lang="en-US" sz="1300" kern="1200" dirty="0">
            <a:latin typeface="Century Gothic" pitchFamily="34" charset="0"/>
          </a:endParaRPr>
        </a:p>
      </dsp:txBody>
      <dsp:txXfrm>
        <a:off x="5789370" y="3637756"/>
        <a:ext cx="1590842" cy="767044"/>
      </dsp:txXfrm>
    </dsp:sp>
    <dsp:sp modelId="{19D9DA6D-FFA2-455F-BF1C-311122C7E7B6}">
      <dsp:nvSpPr>
        <dsp:cNvPr id="0" name=""/>
        <dsp:cNvSpPr/>
      </dsp:nvSpPr>
      <dsp:spPr>
        <a:xfrm rot="17700000">
          <a:off x="6785331" y="1501042"/>
          <a:ext cx="1590842" cy="767044"/>
        </a:xfrm>
        <a:prstGeom prst="rect">
          <a:avLst/>
        </a:prstGeom>
        <a:noFill/>
        <a:ln>
          <a:noFill/>
        </a:ln>
        <a:effectLst/>
      </dsp:spPr>
      <dsp:style>
        <a:lnRef idx="0">
          <a:scrgbClr r="0" g="0" b="0"/>
        </a:lnRef>
        <a:fillRef idx="0">
          <a:scrgbClr r="0" g="0" b="0"/>
        </a:fillRef>
        <a:effectRef idx="0">
          <a:scrgbClr r="0" g="0" b="0"/>
        </a:effectRef>
        <a:fontRef idx="minor"/>
      </dsp:style>
    </dsp:sp>
    <dsp:sp modelId="{00583637-B005-45E8-BE58-5F5D4A8FBC8C}">
      <dsp:nvSpPr>
        <dsp:cNvPr id="0" name=""/>
        <dsp:cNvSpPr/>
      </dsp:nvSpPr>
      <dsp:spPr>
        <a:xfrm>
          <a:off x="7578029" y="2568977"/>
          <a:ext cx="767887" cy="767887"/>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5C023F9-BAC3-443E-A5C0-6ED16181EDAF}">
      <dsp:nvSpPr>
        <dsp:cNvPr id="0" name=""/>
        <dsp:cNvSpPr/>
      </dsp:nvSpPr>
      <dsp:spPr>
        <a:xfrm rot="17700000">
          <a:off x="6668571" y="3637756"/>
          <a:ext cx="1590842" cy="7670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3020" bIns="0" numCol="1" spcCol="1270" anchor="ctr" anchorCtr="0">
          <a:noAutofit/>
        </a:bodyPr>
        <a:lstStyle/>
        <a:p>
          <a:pPr lvl="0" algn="r" defTabSz="577850">
            <a:lnSpc>
              <a:spcPct val="90000"/>
            </a:lnSpc>
            <a:spcBef>
              <a:spcPct val="0"/>
            </a:spcBef>
            <a:spcAft>
              <a:spcPct val="35000"/>
            </a:spcAft>
          </a:pPr>
          <a:r>
            <a:rPr lang="en-US" sz="1300" kern="1200" dirty="0" smtClean="0">
              <a:latin typeface="Century Gothic" pitchFamily="34" charset="0"/>
            </a:rPr>
            <a:t>Items are checked by worker </a:t>
          </a:r>
          <a:r>
            <a:rPr lang="en-US" sz="1300" b="0" i="0" kern="1200" dirty="0" smtClean="0">
              <a:latin typeface="Century Gothic" pitchFamily="34" charset="0"/>
            </a:rPr>
            <a:t>simultaneously</a:t>
          </a:r>
          <a:endParaRPr lang="en-US" sz="1300" kern="1200" dirty="0">
            <a:latin typeface="Century Gothic" pitchFamily="34" charset="0"/>
          </a:endParaRPr>
        </a:p>
      </dsp:txBody>
      <dsp:txXfrm>
        <a:off x="6668571" y="3637756"/>
        <a:ext cx="1590842" cy="767044"/>
      </dsp:txXfrm>
    </dsp:sp>
    <dsp:sp modelId="{8066E3DB-E462-4C54-AE9A-E1972ADE3E83}">
      <dsp:nvSpPr>
        <dsp:cNvPr id="0" name=""/>
        <dsp:cNvSpPr/>
      </dsp:nvSpPr>
      <dsp:spPr>
        <a:xfrm rot="17700000">
          <a:off x="7664533" y="1501042"/>
          <a:ext cx="1590842" cy="767044"/>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8/layout/CircleAccentTimeline">
  <dgm:title val=""/>
  <dgm:desc val=""/>
  <dgm:catLst>
    <dgm:cat type="process" pri="75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41" srcId="1" destId="11" srcOrd="0" destOrd="0"/>
        <dgm:cxn modelId="42" srcId="1" destId="12" srcOrd="1" destOrd="0"/>
        <dgm:cxn modelId="5" srcId="0" destId="2" srcOrd="0" destOrd="0"/>
        <dgm:cxn modelId="51" srcId="2" destId="21" srcOrd="0" destOrd="0"/>
        <dgm:cxn modelId="52" srcId="2" destId="22" srcOrd="1"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41" srcId="1" destId="11" srcOrd="0" destOrd="0"/>
        <dgm:cxn modelId="5" srcId="0" destId="2" srcOrd="0" destOrd="0"/>
        <dgm:cxn modelId="51"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41" srcId="1" destId="11" srcOrd="0" destOrd="0"/>
        <dgm:cxn modelId="5" srcId="0" destId="2" srcOrd="0" destOrd="0"/>
        <dgm:cxn modelId="51" srcId="2" destId="21" srcOrd="0" destOrd="0"/>
      </dgm:cxnLst>
      <dgm:bg/>
      <dgm:whole/>
    </dgm:dataModel>
  </dgm:clrData>
  <dgm:layoutNode name="Name0">
    <dgm:varLst>
      <dgm:dir/>
    </dgm:varLst>
    <dgm:choose name="Name1">
      <dgm:if name="Name2" func="var" arg="dir" op="equ" val="norm">
        <dgm:alg type="lin">
          <dgm:param type="fallback" val="2D"/>
          <dgm:param type="nodeVertAlign" val="b"/>
        </dgm:alg>
      </dgm:if>
      <dgm:else name="Name3">
        <dgm:alg type="lin">
          <dgm:param type="fallback" val="2D"/>
          <dgm:param type="nodeVertAlign" val="b"/>
          <dgm:param type="linDir" val="fromR"/>
        </dgm:alg>
      </dgm:else>
    </dgm:choose>
    <dgm:shape xmlns:r="http://schemas.openxmlformats.org/officeDocument/2006/relationships" r:blip="">
      <dgm:adjLst/>
    </dgm:shape>
    <dgm:constrLst>
      <dgm:constr type="h" for="ch" forName="parComposite" refType="h"/>
      <dgm:constr type="w" for="ch" forName="parComposite" refType="h" refFor="ch" refForName="parComposite" fact="0.4986"/>
      <dgm:constr type="h" for="ch" forName="desComposite" refType="h" fact="0.8722"/>
      <dgm:constr type="w" for="ch" forName="desComposite" refType="h" refFor="ch" refForName="desComposite" fact="0.6056"/>
      <dgm:constr type="w" for="ch" forName="parBackupNorm" refType="w" refFor="ch" refForName="parComposite" fact="-0.3369"/>
      <dgm:constr type="w" for="ch" forName="parBackupRTL" refType="w" refFor="ch" refForName="parComposite" fact="-0.3369"/>
      <dgm:constr type="w" for="ch" forName="parBackupRev" refType="w" refFor="ch" refForName="parComposite" fact="0"/>
      <dgm:constr type="w" for="ch" forName="desBackupLeftNorm" refType="w" refFor="ch" refForName="desComposite" fact="-0.3376"/>
      <dgm:constr type="w" for="ch" forName="desBackupLeftRev" refType="w" refFor="ch" refForName="desComposite" fact="-0.3376"/>
      <dgm:constr type="w" for="ch" forName="desBackupRightNorm" refType="w" refFor="ch" refForName="desComposite" fact="-0.3376"/>
      <dgm:constr type="w" for="ch" forName="desBackupRightRev" refType="w" refFor="ch" refForName="desComposite" fact="-0.3376"/>
      <dgm:constr type="w" for="ch" forName="parSpace" refType="w" refFor="ch" refForName="parComposite" fact="0.05"/>
      <dgm:constr type="w" for="ch" forName="desSpace" refType="w" refFor="ch" refForName="parComposite" fact="0.05"/>
      <dgm:constr type="primFontSz" for="des" forName="parTx" op="equ" val="65"/>
      <dgm:constr type="primFontSz" for="des" forName="chTx" refType="primFontSz" refFor="des" refForName="parTx" op="lte" val="65"/>
      <dgm:constr type="primFontSz" for="des" forName="desTx" refType="primFontSz" refFor="des" refForName="chTx" op="lte" val="65"/>
      <dgm:constr type="primFontSz" for="des" forName="desTx" refType="primFontSz" refFor="des" refForName="parTx" op="lte"/>
    </dgm:constrLst>
    <dgm:forEach name="Name4" axis="ch" ptType="node">
      <dgm:layoutNode name="parComposite">
        <dgm:alg type="composite"/>
        <dgm:shape xmlns:r="http://schemas.openxmlformats.org/officeDocument/2006/relationships" r:blip="">
          <dgm:adjLst/>
        </dgm:shape>
        <dgm:choose name="Name5">
          <dgm:if name="Name6" func="var" arg="dir" op="equ" val="norm">
            <dgm:constrLst>
              <dgm:constr type="l" for="ch" forName="parBigCircle"/>
              <dgm:constr type="ctrY" for="ch" forName="parBigCircle" refType="h" fact="0.5639"/>
              <dgm:constr type="w" for="ch" forName="parBigCircle" refType="w" fact="0.6631"/>
              <dgm:constr type="h" for="ch" forName="parBigCircle" refType="w" refFor="ch" refForName="parBigCircle"/>
              <dgm:constr type="r" for="ch" forName="parTx" refType="w"/>
              <dgm:constr type="t" for="ch" forName="parTx"/>
              <dgm:constr type="w" for="ch" forName="parTx" refType="w" fact="0.7084"/>
              <dgm:constr type="h" for="ch" forName="parTx" refType="h" fact="0.4562"/>
              <dgm:constr type="t" for="ch" forName="bSpace" refType="ctrY" refFor="ch" refForName="parBigCircle"/>
              <dgm:constr type="b" for="ch" forName="bSpace" refType="h"/>
              <dgm:constr type="l" for="ch" forName="bSpace"/>
              <dgm:constr type="w" for="ch" forName="bSpace" val="1"/>
            </dgm:constrLst>
          </dgm:if>
          <dgm:else name="Name7">
            <dgm:constrLst>
              <dgm:constr type="r" for="ch" forName="parBigCircle" refType="w"/>
              <dgm:constr type="ctrY" for="ch" forName="parBigCircle" refType="h" fact="0.5639"/>
              <dgm:constr type="w" for="ch" forName="parBigCircle" refType="w" fact="0.6631"/>
              <dgm:constr type="h" for="ch" forName="parBigCircle" refType="w" refFor="ch" refForName="parBigCircle"/>
              <dgm:constr type="l" for="ch" forName="parTx" fact="0"/>
              <dgm:constr type="t" for="ch" forName="parTx"/>
              <dgm:constr type="w" for="ch" forName="parTx" refType="w" fact="0.7084"/>
              <dgm:constr type="h" for="ch" forName="parTx" refType="h" fact="0.4562"/>
              <dgm:constr type="t" for="ch" forName="bSpace" refType="ctrY" refFor="ch" refForName="parBigCircle"/>
              <dgm:constr type="b" for="ch" forName="bSpace" refType="h"/>
              <dgm:constr type="r" for="ch" forName="bSpace"/>
              <dgm:constr type="w" for="ch" forName="bSpace" val="1"/>
            </dgm:constrLst>
          </dgm:else>
        </dgm:choose>
        <dgm:layoutNode name="parBigCircle" styleLbl="node0">
          <dgm:alg type="sp"/>
          <dgm:shape xmlns:r="http://schemas.openxmlformats.org/officeDocument/2006/relationships" type="donut" r:blip="">
            <dgm:adjLst>
              <dgm:adj idx="1" val="0.2"/>
            </dgm:adjLst>
          </dgm:shape>
          <dgm:presOf/>
          <dgm:constrLst>
            <dgm:constr type="h" refType="w" op="equ"/>
          </dgm:constrLst>
        </dgm:layoutNode>
        <dgm:layoutNode name="parTx" styleLbl="revTx">
          <dgm:choose name="Name8">
            <dgm:if name="Name9" func="var" arg="dir" op="equ" val="norm">
              <dgm:alg type="tx">
                <dgm:param type="autoTxRot" val="grav"/>
                <dgm:param type="parTxLTRAlign" val="l"/>
              </dgm:alg>
              <dgm:shape xmlns:r="http://schemas.openxmlformats.org/officeDocument/2006/relationships" rot="295" type="rect" r:blip="">
                <dgm:adjLst/>
              </dgm:shape>
              <dgm:presOf axis="self" ptType="node"/>
              <dgm:constrLst>
                <dgm:constr type="lMarg" refType="primFontSz" fact="0.2"/>
                <dgm:constr type="rMarg"/>
                <dgm:constr type="tMarg"/>
                <dgm:constr type="bMarg"/>
              </dgm:constrLst>
            </dgm:if>
            <dgm:else name="Name10">
              <dgm:alg type="tx">
                <dgm:param type="autoTxRot" val="grav"/>
                <dgm:param type="parTxLTRAlign" val="r"/>
              </dgm:alg>
              <dgm:shape xmlns:r="http://schemas.openxmlformats.org/officeDocument/2006/relationships" rot="65" type="rect" r:blip="">
                <dgm:adjLst/>
              </dgm:shape>
              <dgm:presOf axis="self" ptType="node"/>
              <dgm:constrLst>
                <dgm:constr type="lMarg"/>
                <dgm:constr type="rMarg" refType="primFontSz" fact="0.2"/>
                <dgm:constr type="tMarg"/>
                <dgm:constr type="bMarg"/>
              </dgm:constrLst>
            </dgm:else>
          </dgm:choose>
          <dgm:ruleLst>
            <dgm:rule type="primFontSz" val="5" fact="NaN" max="NaN"/>
          </dgm:ruleLst>
        </dgm:layoutNode>
        <dgm:layoutNode name="bSpace">
          <dgm:alg type="sp"/>
          <dgm:shape xmlns:r="http://schemas.openxmlformats.org/officeDocument/2006/relationships" r:blip="">
            <dgm:adjLst/>
          </dgm:shape>
          <dgm:presOf/>
        </dgm:layoutNode>
      </dgm:layoutNode>
      <dgm:choose name="Name11">
        <dgm:if name="Name12" func="var" arg="dir" op="equ" val="norm">
          <dgm:layoutNode name="parBackupNorm">
            <dgm:alg type="sp"/>
            <dgm:shape xmlns:r="http://schemas.openxmlformats.org/officeDocument/2006/relationships" r:blip="">
              <dgm:adjLst/>
            </dgm:shape>
            <dgm:presOf/>
          </dgm:layoutNode>
        </dgm:if>
        <dgm:else name="Name13">
          <dgm:layoutNode name="parBackupRTL">
            <dgm:alg type="sp"/>
            <dgm:shape xmlns:r="http://schemas.openxmlformats.org/officeDocument/2006/relationships" r:blip="">
              <dgm:adjLst/>
            </dgm:shape>
            <dgm:presOf/>
          </dgm:layoutNode>
        </dgm:else>
      </dgm:choose>
      <dgm:forEach name="Name14" axis="followSib" ptType="sibTrans" hideLastTrans="0" cnt="1">
        <dgm:layoutNode name="parSpace">
          <dgm:alg type="sp"/>
          <dgm:shape xmlns:r="http://schemas.openxmlformats.org/officeDocument/2006/relationships" r:blip="">
            <dgm:adjLst/>
          </dgm:shape>
          <dgm:presOf/>
        </dgm:layoutNode>
      </dgm:forEach>
      <dgm:forEach name="Name15" axis="ch" ptType="node">
        <dgm:choose name="Name16">
          <dgm:if name="Name17" func="var" arg="dir" op="equ" val="norm">
            <dgm:layoutNode name="desBackupLeftNorm">
              <dgm:alg type="sp"/>
              <dgm:shape xmlns:r="http://schemas.openxmlformats.org/officeDocument/2006/relationships" r:blip="">
                <dgm:adjLst/>
              </dgm:shape>
              <dgm:presOf/>
            </dgm:layoutNode>
          </dgm:if>
          <dgm:else name="Name18">
            <dgm:choose name="Name19">
              <dgm:if name="Name20" axis="self" ptType="node" func="pos" op="equ" val="1">
                <dgm:layoutNode name="desBackupRightRev">
                  <dgm:alg type="sp"/>
                  <dgm:shape xmlns:r="http://schemas.openxmlformats.org/officeDocument/2006/relationships" r:blip="">
                    <dgm:adjLst/>
                  </dgm:shape>
                  <dgm:presOf/>
                </dgm:layoutNode>
              </dgm:if>
              <dgm:else name="Name21"/>
            </dgm:choose>
          </dgm:else>
        </dgm:choose>
        <dgm:layoutNode name="desComposite">
          <dgm:alg type="composite"/>
          <dgm:shape xmlns:r="http://schemas.openxmlformats.org/officeDocument/2006/relationships" r:blip="">
            <dgm:adjLst/>
          </dgm:shape>
          <dgm:choose name="Name22">
            <dgm:if name="Name23" func="var" arg="dir" op="equ" val="norm">
              <dgm:constrLst>
                <dgm:constr type="ctrX" for="ch" forName="desCircle" refType="w" fact="0.5"/>
                <dgm:constr type="ctrY" for="ch" forName="desCircle" refType="h" fact="0.5"/>
                <dgm:constr type="w" for="ch" forName="desCircle" refType="w" fact="0.3249"/>
                <dgm:constr type="h" for="ch" forName="desCircle" refType="w" refFor="ch" refForName="desCircle"/>
                <dgm:constr type="l" for="ch" forName="chTx"/>
                <dgm:constr type="b" for="ch" forName="chTx" refType="h"/>
                <dgm:constr type="w" for="ch" forName="chTx" refType="w" fact="0.5786"/>
                <dgm:constr type="h" for="ch" forName="chTx" refType="h" fact="0.4525"/>
                <dgm:constr type="r" for="ch" forName="desTx" refType="w"/>
                <dgm:constr type="t" for="ch" forName="desTx"/>
                <dgm:constr type="w" for="ch" forName="desTx" refType="w" fact="0.5786"/>
                <dgm:constr type="h" for="ch" forName="desTx" refType="h" fact="0.4525"/>
              </dgm:constrLst>
            </dgm:if>
            <dgm:else name="Name24">
              <dgm:constrLst>
                <dgm:constr type="ctrX" for="ch" forName="desCircle" refType="w" fact="0.5"/>
                <dgm:constr type="ctrY" for="ch" forName="desCircle" refType="h" fact="0.5"/>
                <dgm:constr type="w" for="ch" forName="desCircle" refType="w" fact="0.3249"/>
                <dgm:constr type="h" for="ch" forName="desCircle" refType="w" refFor="ch" refForName="desCircle"/>
                <dgm:constr type="r" for="ch" forName="chTx" refType="w"/>
                <dgm:constr type="b" for="ch" forName="chTx" refType="h"/>
                <dgm:constr type="w" for="ch" forName="chTx" refType="w" fact="0.5786"/>
                <dgm:constr type="h" for="ch" forName="chTx" refType="h" fact="0.4525"/>
                <dgm:constr type="l" for="ch" forName="desTx"/>
                <dgm:constr type="t" for="ch" forName="desTx"/>
                <dgm:constr type="w" for="ch" forName="desTx" refType="w" fact="0.5786"/>
                <dgm:constr type="h" for="ch" forName="desTx" refType="h" fact="0.4525"/>
              </dgm:constrLst>
            </dgm:else>
          </dgm:choose>
          <dgm:layoutNode name="desCircle" styleLbl="node1">
            <dgm:alg type="sp"/>
            <dgm:shape xmlns:r="http://schemas.openxmlformats.org/officeDocument/2006/relationships" type="ellipse" r:blip="">
              <dgm:adjLst/>
            </dgm:shape>
            <dgm:presOf/>
            <dgm:constrLst>
              <dgm:constr type="h" refType="w" op="equ"/>
            </dgm:constrLst>
          </dgm:layoutNode>
          <dgm:layoutNode name="chTx" styleLbl="revTx">
            <dgm:choose name="Name25">
              <dgm:if name="Name26" func="var" arg="dir" op="equ" val="norm">
                <dgm:alg type="tx">
                  <dgm:param type="autoTxRot" val="grav"/>
                  <dgm:param type="parTxLTRAlign" val="r"/>
                  <dgm:param type="txAnchorVert" val="mid"/>
                  <dgm:param type="txAnchorVertCh" val="mid"/>
                </dgm:alg>
                <dgm:shape xmlns:r="http://schemas.openxmlformats.org/officeDocument/2006/relationships" rot="295" type="rect" r:blip="">
                  <dgm:adjLst/>
                </dgm:shape>
                <dgm:presOf axis="self" ptType="node"/>
              </dgm:if>
              <dgm:else name="Name27">
                <dgm:alg type="tx">
                  <dgm:param type="autoTxRot" val="grav"/>
                  <dgm:param type="parTxLTRAlign" val="l"/>
                  <dgm:param type="txAnchorVert" val="mid"/>
                  <dgm:param type="txAnchorVertCh" val="mid"/>
                </dgm:alg>
                <dgm:shape xmlns:r="http://schemas.openxmlformats.org/officeDocument/2006/relationships" rot="65" type="rect" r:blip="">
                  <dgm:adjLst/>
                </dgm:shape>
                <dgm:presOf axis="self" ptType="node"/>
              </dgm:else>
            </dgm:choose>
            <dgm:choose name="Name28">
              <dgm:if name="Name29" func="var" arg="dir" op="equ" val="norm">
                <dgm:constrLst>
                  <dgm:constr type="lMarg"/>
                  <dgm:constr type="rMarg" refType="primFontSz" fact="0.2"/>
                  <dgm:constr type="tMarg"/>
                  <dgm:constr type="bMarg"/>
                </dgm:constrLst>
              </dgm:if>
              <dgm:else name="Name30">
                <dgm:constrLst>
                  <dgm:constr type="rMarg"/>
                  <dgm:constr type="lMarg" refType="primFontSz" fact="0.2"/>
                  <dgm:constr type="tMarg"/>
                  <dgm:constr type="bMarg"/>
                </dgm:constrLst>
              </dgm:else>
            </dgm:choose>
            <dgm:ruleLst>
              <dgm:rule type="primFontSz" val="5" fact="NaN" max="NaN"/>
            </dgm:ruleLst>
          </dgm:layoutNode>
          <dgm:layoutNode name="desTx" styleLbl="revTx">
            <dgm:varLst>
              <dgm:bulletEnabled val="1"/>
            </dgm:varLst>
            <dgm:choose name="Name31">
              <dgm:if name="Name32" func="var" arg="dir" op="equ" val="norm">
                <dgm:alg type="tx">
                  <dgm:param type="autoTxRot" val="grav"/>
                  <dgm:param type="parTxLTRAlign" val="l"/>
                  <dgm:param type="shpTxLTRAlignCh" val="l"/>
                  <dgm:param type="stBulletLvl" val="1"/>
                  <dgm:param type="txAnchorVert" val="mid"/>
                </dgm:alg>
                <dgm:shape xmlns:r="http://schemas.openxmlformats.org/officeDocument/2006/relationships" rot="295" type="rect" r:blip="">
                  <dgm:adjLst/>
                </dgm:shape>
                <dgm:presOf axis="des" ptType="node"/>
              </dgm:if>
              <dgm:else name="Name33">
                <dgm:alg type="tx">
                  <dgm:param type="autoTxRot" val="grav"/>
                  <dgm:param type="parTxLTRAlign" val="r"/>
                  <dgm:param type="shpTxLTRAlignCh" val="r"/>
                  <dgm:param type="stBulletLvl" val="1"/>
                  <dgm:param type="txAnchorVert" val="mid"/>
                </dgm:alg>
                <dgm:shape xmlns:r="http://schemas.openxmlformats.org/officeDocument/2006/relationships" rot="65" type="rect" r:blip="">
                  <dgm:adjLst/>
                </dgm:shape>
                <dgm:presOf axis="des" ptType="node"/>
              </dgm:else>
            </dgm:choose>
            <dgm:choose name="Name34">
              <dgm:if name="Name35" func="var" arg="dir" op="equ" val="norm">
                <dgm:constrLst>
                  <dgm:constr type="rMarg"/>
                  <dgm:constr type="lMarg" refType="primFontSz" fact="0.2"/>
                  <dgm:constr type="tMarg"/>
                  <dgm:constr type="bMarg"/>
                </dgm:constrLst>
              </dgm:if>
              <dgm:else name="Name36">
                <dgm:constrLst>
                  <dgm:constr type="lMarg"/>
                  <dgm:constr type="rMarg" refType="primFontSz" fact="0.2"/>
                  <dgm:constr type="tMarg"/>
                  <dgm:constr type="bMarg"/>
                </dgm:constrLst>
              </dgm:else>
            </dgm:choose>
            <dgm:ruleLst>
              <dgm:rule type="primFontSz" val="5" fact="NaN" max="NaN"/>
            </dgm:ruleLst>
          </dgm:layoutNode>
        </dgm:layoutNode>
        <dgm:layoutNode name="desBackupRightNorm">
          <dgm:alg type="sp"/>
          <dgm:shape xmlns:r="http://schemas.openxmlformats.org/officeDocument/2006/relationships" r:blip="">
            <dgm:adjLst/>
          </dgm:shape>
          <dgm:presOf/>
        </dgm:layoutNode>
        <dgm:choose name="Name37">
          <dgm:if name="Name38" func="var" arg="dir" op="neq" val="norm">
            <dgm:choose name="Name39">
              <dgm:if name="Name40" axis="self" ptType="node" func="revPos" op="neq" val="1">
                <dgm:layoutNode name="desBackupLeftRev">
                  <dgm:alg type="sp"/>
                  <dgm:shape xmlns:r="http://schemas.openxmlformats.org/officeDocument/2006/relationships" r:blip="">
                    <dgm:adjLst/>
                  </dgm:shape>
                  <dgm:presOf/>
                </dgm:layoutNode>
              </dgm:if>
              <dgm:else name="Name41"/>
            </dgm:choose>
          </dgm:if>
          <dgm:else name="Name42"/>
        </dgm:choose>
        <dgm:forEach name="Name43" axis="followSib" ptType="sibTrans" hideLastTrans="0" cnt="1">
          <dgm:layoutNode name="desSpace">
            <dgm:alg type="sp"/>
            <dgm:shape xmlns:r="http://schemas.openxmlformats.org/officeDocument/2006/relationships" r:blip="">
              <dgm:adjLst/>
            </dgm:shape>
            <dgm:presOf/>
          </dgm:layoutNode>
        </dgm:forEach>
      </dgm:forEach>
      <dgm:choose name="Name44">
        <dgm:if name="Name45" func="var" arg="dir" op="neq" val="norm">
          <dgm:layoutNode name="parBackupRev">
            <dgm:alg type="sp"/>
            <dgm:shape xmlns:r="http://schemas.openxmlformats.org/officeDocument/2006/relationships" r:blip="">
              <dgm:adjLst/>
            </dgm:shape>
            <dgm:presOf/>
          </dgm:layoutNode>
        </dgm:if>
        <dgm:else name="Name46"/>
      </dgm:choose>
    </dgm:forEach>
  </dgm:layoutNode>
</dgm:layoutDef>
</file>

<file path=ppt/diagrams/layout8.xml><?xml version="1.0" encoding="utf-8"?>
<dgm:layoutDef xmlns:dgm="http://schemas.openxmlformats.org/drawingml/2006/diagram" xmlns:a="http://schemas.openxmlformats.org/drawingml/2006/main" uniqueId="urn:microsoft.com/office/officeart/2008/layout/CircleAccentTimeline">
  <dgm:title val=""/>
  <dgm:desc val=""/>
  <dgm:catLst>
    <dgm:cat type="process" pri="75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41" srcId="1" destId="11" srcOrd="0" destOrd="0"/>
        <dgm:cxn modelId="42" srcId="1" destId="12" srcOrd="1" destOrd="0"/>
        <dgm:cxn modelId="5" srcId="0" destId="2" srcOrd="0" destOrd="0"/>
        <dgm:cxn modelId="51" srcId="2" destId="21" srcOrd="0" destOrd="0"/>
        <dgm:cxn modelId="52" srcId="2" destId="22" srcOrd="1"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41" srcId="1" destId="11" srcOrd="0" destOrd="0"/>
        <dgm:cxn modelId="5" srcId="0" destId="2" srcOrd="0" destOrd="0"/>
        <dgm:cxn modelId="51"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41" srcId="1" destId="11" srcOrd="0" destOrd="0"/>
        <dgm:cxn modelId="5" srcId="0" destId="2" srcOrd="0" destOrd="0"/>
        <dgm:cxn modelId="51" srcId="2" destId="21" srcOrd="0" destOrd="0"/>
      </dgm:cxnLst>
      <dgm:bg/>
      <dgm:whole/>
    </dgm:dataModel>
  </dgm:clrData>
  <dgm:layoutNode name="Name0">
    <dgm:varLst>
      <dgm:dir/>
    </dgm:varLst>
    <dgm:choose name="Name1">
      <dgm:if name="Name2" func="var" arg="dir" op="equ" val="norm">
        <dgm:alg type="lin">
          <dgm:param type="fallback" val="2D"/>
          <dgm:param type="nodeVertAlign" val="b"/>
        </dgm:alg>
      </dgm:if>
      <dgm:else name="Name3">
        <dgm:alg type="lin">
          <dgm:param type="fallback" val="2D"/>
          <dgm:param type="nodeVertAlign" val="b"/>
          <dgm:param type="linDir" val="fromR"/>
        </dgm:alg>
      </dgm:else>
    </dgm:choose>
    <dgm:shape xmlns:r="http://schemas.openxmlformats.org/officeDocument/2006/relationships" r:blip="">
      <dgm:adjLst/>
    </dgm:shape>
    <dgm:constrLst>
      <dgm:constr type="h" for="ch" forName="parComposite" refType="h"/>
      <dgm:constr type="w" for="ch" forName="parComposite" refType="h" refFor="ch" refForName="parComposite" fact="0.4986"/>
      <dgm:constr type="h" for="ch" forName="desComposite" refType="h" fact="0.8722"/>
      <dgm:constr type="w" for="ch" forName="desComposite" refType="h" refFor="ch" refForName="desComposite" fact="0.6056"/>
      <dgm:constr type="w" for="ch" forName="parBackupNorm" refType="w" refFor="ch" refForName="parComposite" fact="-0.3369"/>
      <dgm:constr type="w" for="ch" forName="parBackupRTL" refType="w" refFor="ch" refForName="parComposite" fact="-0.3369"/>
      <dgm:constr type="w" for="ch" forName="parBackupRev" refType="w" refFor="ch" refForName="parComposite" fact="0"/>
      <dgm:constr type="w" for="ch" forName="desBackupLeftNorm" refType="w" refFor="ch" refForName="desComposite" fact="-0.3376"/>
      <dgm:constr type="w" for="ch" forName="desBackupLeftRev" refType="w" refFor="ch" refForName="desComposite" fact="-0.3376"/>
      <dgm:constr type="w" for="ch" forName="desBackupRightNorm" refType="w" refFor="ch" refForName="desComposite" fact="-0.3376"/>
      <dgm:constr type="w" for="ch" forName="desBackupRightRev" refType="w" refFor="ch" refForName="desComposite" fact="-0.3376"/>
      <dgm:constr type="w" for="ch" forName="parSpace" refType="w" refFor="ch" refForName="parComposite" fact="0.05"/>
      <dgm:constr type="w" for="ch" forName="desSpace" refType="w" refFor="ch" refForName="parComposite" fact="0.05"/>
      <dgm:constr type="primFontSz" for="des" forName="parTx" op="equ" val="65"/>
      <dgm:constr type="primFontSz" for="des" forName="chTx" refType="primFontSz" refFor="des" refForName="parTx" op="lte" val="65"/>
      <dgm:constr type="primFontSz" for="des" forName="desTx" refType="primFontSz" refFor="des" refForName="chTx" op="lte" val="65"/>
      <dgm:constr type="primFontSz" for="des" forName="desTx" refType="primFontSz" refFor="des" refForName="parTx" op="lte"/>
    </dgm:constrLst>
    <dgm:forEach name="Name4" axis="ch" ptType="node">
      <dgm:layoutNode name="parComposite">
        <dgm:alg type="composite"/>
        <dgm:shape xmlns:r="http://schemas.openxmlformats.org/officeDocument/2006/relationships" r:blip="">
          <dgm:adjLst/>
        </dgm:shape>
        <dgm:choose name="Name5">
          <dgm:if name="Name6" func="var" arg="dir" op="equ" val="norm">
            <dgm:constrLst>
              <dgm:constr type="l" for="ch" forName="parBigCircle"/>
              <dgm:constr type="ctrY" for="ch" forName="parBigCircle" refType="h" fact="0.5639"/>
              <dgm:constr type="w" for="ch" forName="parBigCircle" refType="w" fact="0.6631"/>
              <dgm:constr type="h" for="ch" forName="parBigCircle" refType="w" refFor="ch" refForName="parBigCircle"/>
              <dgm:constr type="r" for="ch" forName="parTx" refType="w"/>
              <dgm:constr type="t" for="ch" forName="parTx"/>
              <dgm:constr type="w" for="ch" forName="parTx" refType="w" fact="0.7084"/>
              <dgm:constr type="h" for="ch" forName="parTx" refType="h" fact="0.4562"/>
              <dgm:constr type="t" for="ch" forName="bSpace" refType="ctrY" refFor="ch" refForName="parBigCircle"/>
              <dgm:constr type="b" for="ch" forName="bSpace" refType="h"/>
              <dgm:constr type="l" for="ch" forName="bSpace"/>
              <dgm:constr type="w" for="ch" forName="bSpace" val="1"/>
            </dgm:constrLst>
          </dgm:if>
          <dgm:else name="Name7">
            <dgm:constrLst>
              <dgm:constr type="r" for="ch" forName="parBigCircle" refType="w"/>
              <dgm:constr type="ctrY" for="ch" forName="parBigCircle" refType="h" fact="0.5639"/>
              <dgm:constr type="w" for="ch" forName="parBigCircle" refType="w" fact="0.6631"/>
              <dgm:constr type="h" for="ch" forName="parBigCircle" refType="w" refFor="ch" refForName="parBigCircle"/>
              <dgm:constr type="l" for="ch" forName="parTx" fact="0"/>
              <dgm:constr type="t" for="ch" forName="parTx"/>
              <dgm:constr type="w" for="ch" forName="parTx" refType="w" fact="0.7084"/>
              <dgm:constr type="h" for="ch" forName="parTx" refType="h" fact="0.4562"/>
              <dgm:constr type="t" for="ch" forName="bSpace" refType="ctrY" refFor="ch" refForName="parBigCircle"/>
              <dgm:constr type="b" for="ch" forName="bSpace" refType="h"/>
              <dgm:constr type="r" for="ch" forName="bSpace"/>
              <dgm:constr type="w" for="ch" forName="bSpace" val="1"/>
            </dgm:constrLst>
          </dgm:else>
        </dgm:choose>
        <dgm:layoutNode name="parBigCircle" styleLbl="node0">
          <dgm:alg type="sp"/>
          <dgm:shape xmlns:r="http://schemas.openxmlformats.org/officeDocument/2006/relationships" type="donut" r:blip="">
            <dgm:adjLst>
              <dgm:adj idx="1" val="0.2"/>
            </dgm:adjLst>
          </dgm:shape>
          <dgm:presOf/>
          <dgm:constrLst>
            <dgm:constr type="h" refType="w" op="equ"/>
          </dgm:constrLst>
        </dgm:layoutNode>
        <dgm:layoutNode name="parTx" styleLbl="revTx">
          <dgm:choose name="Name8">
            <dgm:if name="Name9" func="var" arg="dir" op="equ" val="norm">
              <dgm:alg type="tx">
                <dgm:param type="autoTxRot" val="grav"/>
                <dgm:param type="parTxLTRAlign" val="l"/>
              </dgm:alg>
              <dgm:shape xmlns:r="http://schemas.openxmlformats.org/officeDocument/2006/relationships" rot="295" type="rect" r:blip="">
                <dgm:adjLst/>
              </dgm:shape>
              <dgm:presOf axis="self" ptType="node"/>
              <dgm:constrLst>
                <dgm:constr type="lMarg" refType="primFontSz" fact="0.2"/>
                <dgm:constr type="rMarg"/>
                <dgm:constr type="tMarg"/>
                <dgm:constr type="bMarg"/>
              </dgm:constrLst>
            </dgm:if>
            <dgm:else name="Name10">
              <dgm:alg type="tx">
                <dgm:param type="autoTxRot" val="grav"/>
                <dgm:param type="parTxLTRAlign" val="r"/>
              </dgm:alg>
              <dgm:shape xmlns:r="http://schemas.openxmlformats.org/officeDocument/2006/relationships" rot="65" type="rect" r:blip="">
                <dgm:adjLst/>
              </dgm:shape>
              <dgm:presOf axis="self" ptType="node"/>
              <dgm:constrLst>
                <dgm:constr type="lMarg"/>
                <dgm:constr type="rMarg" refType="primFontSz" fact="0.2"/>
                <dgm:constr type="tMarg"/>
                <dgm:constr type="bMarg"/>
              </dgm:constrLst>
            </dgm:else>
          </dgm:choose>
          <dgm:ruleLst>
            <dgm:rule type="primFontSz" val="5" fact="NaN" max="NaN"/>
          </dgm:ruleLst>
        </dgm:layoutNode>
        <dgm:layoutNode name="bSpace">
          <dgm:alg type="sp"/>
          <dgm:shape xmlns:r="http://schemas.openxmlformats.org/officeDocument/2006/relationships" r:blip="">
            <dgm:adjLst/>
          </dgm:shape>
          <dgm:presOf/>
        </dgm:layoutNode>
      </dgm:layoutNode>
      <dgm:choose name="Name11">
        <dgm:if name="Name12" func="var" arg="dir" op="equ" val="norm">
          <dgm:layoutNode name="parBackupNorm">
            <dgm:alg type="sp"/>
            <dgm:shape xmlns:r="http://schemas.openxmlformats.org/officeDocument/2006/relationships" r:blip="">
              <dgm:adjLst/>
            </dgm:shape>
            <dgm:presOf/>
          </dgm:layoutNode>
        </dgm:if>
        <dgm:else name="Name13">
          <dgm:layoutNode name="parBackupRTL">
            <dgm:alg type="sp"/>
            <dgm:shape xmlns:r="http://schemas.openxmlformats.org/officeDocument/2006/relationships" r:blip="">
              <dgm:adjLst/>
            </dgm:shape>
            <dgm:presOf/>
          </dgm:layoutNode>
        </dgm:else>
      </dgm:choose>
      <dgm:forEach name="Name14" axis="followSib" ptType="sibTrans" hideLastTrans="0" cnt="1">
        <dgm:layoutNode name="parSpace">
          <dgm:alg type="sp"/>
          <dgm:shape xmlns:r="http://schemas.openxmlformats.org/officeDocument/2006/relationships" r:blip="">
            <dgm:adjLst/>
          </dgm:shape>
          <dgm:presOf/>
        </dgm:layoutNode>
      </dgm:forEach>
      <dgm:forEach name="Name15" axis="ch" ptType="node">
        <dgm:choose name="Name16">
          <dgm:if name="Name17" func="var" arg="dir" op="equ" val="norm">
            <dgm:layoutNode name="desBackupLeftNorm">
              <dgm:alg type="sp"/>
              <dgm:shape xmlns:r="http://schemas.openxmlformats.org/officeDocument/2006/relationships" r:blip="">
                <dgm:adjLst/>
              </dgm:shape>
              <dgm:presOf/>
            </dgm:layoutNode>
          </dgm:if>
          <dgm:else name="Name18">
            <dgm:choose name="Name19">
              <dgm:if name="Name20" axis="self" ptType="node" func="pos" op="equ" val="1">
                <dgm:layoutNode name="desBackupRightRev">
                  <dgm:alg type="sp"/>
                  <dgm:shape xmlns:r="http://schemas.openxmlformats.org/officeDocument/2006/relationships" r:blip="">
                    <dgm:adjLst/>
                  </dgm:shape>
                  <dgm:presOf/>
                </dgm:layoutNode>
              </dgm:if>
              <dgm:else name="Name21"/>
            </dgm:choose>
          </dgm:else>
        </dgm:choose>
        <dgm:layoutNode name="desComposite">
          <dgm:alg type="composite"/>
          <dgm:shape xmlns:r="http://schemas.openxmlformats.org/officeDocument/2006/relationships" r:blip="">
            <dgm:adjLst/>
          </dgm:shape>
          <dgm:choose name="Name22">
            <dgm:if name="Name23" func="var" arg="dir" op="equ" val="norm">
              <dgm:constrLst>
                <dgm:constr type="ctrX" for="ch" forName="desCircle" refType="w" fact="0.5"/>
                <dgm:constr type="ctrY" for="ch" forName="desCircle" refType="h" fact="0.5"/>
                <dgm:constr type="w" for="ch" forName="desCircle" refType="w" fact="0.3249"/>
                <dgm:constr type="h" for="ch" forName="desCircle" refType="w" refFor="ch" refForName="desCircle"/>
                <dgm:constr type="l" for="ch" forName="chTx"/>
                <dgm:constr type="b" for="ch" forName="chTx" refType="h"/>
                <dgm:constr type="w" for="ch" forName="chTx" refType="w" fact="0.5786"/>
                <dgm:constr type="h" for="ch" forName="chTx" refType="h" fact="0.4525"/>
                <dgm:constr type="r" for="ch" forName="desTx" refType="w"/>
                <dgm:constr type="t" for="ch" forName="desTx"/>
                <dgm:constr type="w" for="ch" forName="desTx" refType="w" fact="0.5786"/>
                <dgm:constr type="h" for="ch" forName="desTx" refType="h" fact="0.4525"/>
              </dgm:constrLst>
            </dgm:if>
            <dgm:else name="Name24">
              <dgm:constrLst>
                <dgm:constr type="ctrX" for="ch" forName="desCircle" refType="w" fact="0.5"/>
                <dgm:constr type="ctrY" for="ch" forName="desCircle" refType="h" fact="0.5"/>
                <dgm:constr type="w" for="ch" forName="desCircle" refType="w" fact="0.3249"/>
                <dgm:constr type="h" for="ch" forName="desCircle" refType="w" refFor="ch" refForName="desCircle"/>
                <dgm:constr type="r" for="ch" forName="chTx" refType="w"/>
                <dgm:constr type="b" for="ch" forName="chTx" refType="h"/>
                <dgm:constr type="w" for="ch" forName="chTx" refType="w" fact="0.5786"/>
                <dgm:constr type="h" for="ch" forName="chTx" refType="h" fact="0.4525"/>
                <dgm:constr type="l" for="ch" forName="desTx"/>
                <dgm:constr type="t" for="ch" forName="desTx"/>
                <dgm:constr type="w" for="ch" forName="desTx" refType="w" fact="0.5786"/>
                <dgm:constr type="h" for="ch" forName="desTx" refType="h" fact="0.4525"/>
              </dgm:constrLst>
            </dgm:else>
          </dgm:choose>
          <dgm:layoutNode name="desCircle" styleLbl="node1">
            <dgm:alg type="sp"/>
            <dgm:shape xmlns:r="http://schemas.openxmlformats.org/officeDocument/2006/relationships" type="ellipse" r:blip="">
              <dgm:adjLst/>
            </dgm:shape>
            <dgm:presOf/>
            <dgm:constrLst>
              <dgm:constr type="h" refType="w" op="equ"/>
            </dgm:constrLst>
          </dgm:layoutNode>
          <dgm:layoutNode name="chTx" styleLbl="revTx">
            <dgm:choose name="Name25">
              <dgm:if name="Name26" func="var" arg="dir" op="equ" val="norm">
                <dgm:alg type="tx">
                  <dgm:param type="autoTxRot" val="grav"/>
                  <dgm:param type="parTxLTRAlign" val="r"/>
                  <dgm:param type="txAnchorVert" val="mid"/>
                  <dgm:param type="txAnchorVertCh" val="mid"/>
                </dgm:alg>
                <dgm:shape xmlns:r="http://schemas.openxmlformats.org/officeDocument/2006/relationships" rot="295" type="rect" r:blip="">
                  <dgm:adjLst/>
                </dgm:shape>
                <dgm:presOf axis="self" ptType="node"/>
              </dgm:if>
              <dgm:else name="Name27">
                <dgm:alg type="tx">
                  <dgm:param type="autoTxRot" val="grav"/>
                  <dgm:param type="parTxLTRAlign" val="l"/>
                  <dgm:param type="txAnchorVert" val="mid"/>
                  <dgm:param type="txAnchorVertCh" val="mid"/>
                </dgm:alg>
                <dgm:shape xmlns:r="http://schemas.openxmlformats.org/officeDocument/2006/relationships" rot="65" type="rect" r:blip="">
                  <dgm:adjLst/>
                </dgm:shape>
                <dgm:presOf axis="self" ptType="node"/>
              </dgm:else>
            </dgm:choose>
            <dgm:choose name="Name28">
              <dgm:if name="Name29" func="var" arg="dir" op="equ" val="norm">
                <dgm:constrLst>
                  <dgm:constr type="lMarg"/>
                  <dgm:constr type="rMarg" refType="primFontSz" fact="0.2"/>
                  <dgm:constr type="tMarg"/>
                  <dgm:constr type="bMarg"/>
                </dgm:constrLst>
              </dgm:if>
              <dgm:else name="Name30">
                <dgm:constrLst>
                  <dgm:constr type="rMarg"/>
                  <dgm:constr type="lMarg" refType="primFontSz" fact="0.2"/>
                  <dgm:constr type="tMarg"/>
                  <dgm:constr type="bMarg"/>
                </dgm:constrLst>
              </dgm:else>
            </dgm:choose>
            <dgm:ruleLst>
              <dgm:rule type="primFontSz" val="5" fact="NaN" max="NaN"/>
            </dgm:ruleLst>
          </dgm:layoutNode>
          <dgm:layoutNode name="desTx" styleLbl="revTx">
            <dgm:varLst>
              <dgm:bulletEnabled val="1"/>
            </dgm:varLst>
            <dgm:choose name="Name31">
              <dgm:if name="Name32" func="var" arg="dir" op="equ" val="norm">
                <dgm:alg type="tx">
                  <dgm:param type="autoTxRot" val="grav"/>
                  <dgm:param type="parTxLTRAlign" val="l"/>
                  <dgm:param type="shpTxLTRAlignCh" val="l"/>
                  <dgm:param type="stBulletLvl" val="1"/>
                  <dgm:param type="txAnchorVert" val="mid"/>
                </dgm:alg>
                <dgm:shape xmlns:r="http://schemas.openxmlformats.org/officeDocument/2006/relationships" rot="295" type="rect" r:blip="">
                  <dgm:adjLst/>
                </dgm:shape>
                <dgm:presOf axis="des" ptType="node"/>
              </dgm:if>
              <dgm:else name="Name33">
                <dgm:alg type="tx">
                  <dgm:param type="autoTxRot" val="grav"/>
                  <dgm:param type="parTxLTRAlign" val="r"/>
                  <dgm:param type="shpTxLTRAlignCh" val="r"/>
                  <dgm:param type="stBulletLvl" val="1"/>
                  <dgm:param type="txAnchorVert" val="mid"/>
                </dgm:alg>
                <dgm:shape xmlns:r="http://schemas.openxmlformats.org/officeDocument/2006/relationships" rot="65" type="rect" r:blip="">
                  <dgm:adjLst/>
                </dgm:shape>
                <dgm:presOf axis="des" ptType="node"/>
              </dgm:else>
            </dgm:choose>
            <dgm:choose name="Name34">
              <dgm:if name="Name35" func="var" arg="dir" op="equ" val="norm">
                <dgm:constrLst>
                  <dgm:constr type="rMarg"/>
                  <dgm:constr type="lMarg" refType="primFontSz" fact="0.2"/>
                  <dgm:constr type="tMarg"/>
                  <dgm:constr type="bMarg"/>
                </dgm:constrLst>
              </dgm:if>
              <dgm:else name="Name36">
                <dgm:constrLst>
                  <dgm:constr type="lMarg"/>
                  <dgm:constr type="rMarg" refType="primFontSz" fact="0.2"/>
                  <dgm:constr type="tMarg"/>
                  <dgm:constr type="bMarg"/>
                </dgm:constrLst>
              </dgm:else>
            </dgm:choose>
            <dgm:ruleLst>
              <dgm:rule type="primFontSz" val="5" fact="NaN" max="NaN"/>
            </dgm:ruleLst>
          </dgm:layoutNode>
        </dgm:layoutNode>
        <dgm:layoutNode name="desBackupRightNorm">
          <dgm:alg type="sp"/>
          <dgm:shape xmlns:r="http://schemas.openxmlformats.org/officeDocument/2006/relationships" r:blip="">
            <dgm:adjLst/>
          </dgm:shape>
          <dgm:presOf/>
        </dgm:layoutNode>
        <dgm:choose name="Name37">
          <dgm:if name="Name38" func="var" arg="dir" op="neq" val="norm">
            <dgm:choose name="Name39">
              <dgm:if name="Name40" axis="self" ptType="node" func="revPos" op="neq" val="1">
                <dgm:layoutNode name="desBackupLeftRev">
                  <dgm:alg type="sp"/>
                  <dgm:shape xmlns:r="http://schemas.openxmlformats.org/officeDocument/2006/relationships" r:blip="">
                    <dgm:adjLst/>
                  </dgm:shape>
                  <dgm:presOf/>
                </dgm:layoutNode>
              </dgm:if>
              <dgm:else name="Name41"/>
            </dgm:choose>
          </dgm:if>
          <dgm:else name="Name42"/>
        </dgm:choose>
        <dgm:forEach name="Name43" axis="followSib" ptType="sibTrans" hideLastTrans="0" cnt="1">
          <dgm:layoutNode name="desSpace">
            <dgm:alg type="sp"/>
            <dgm:shape xmlns:r="http://schemas.openxmlformats.org/officeDocument/2006/relationships" r:blip="">
              <dgm:adjLst/>
            </dgm:shape>
            <dgm:presOf/>
          </dgm:layoutNode>
        </dgm:forEach>
      </dgm:forEach>
      <dgm:choose name="Name44">
        <dgm:if name="Name45" func="var" arg="dir" op="neq" val="norm">
          <dgm:layoutNode name="parBackupRev">
            <dgm:alg type="sp"/>
            <dgm:shape xmlns:r="http://schemas.openxmlformats.org/officeDocument/2006/relationships" r:blip="">
              <dgm:adjLst/>
            </dgm:shape>
            <dgm:presOf/>
          </dgm:layoutNode>
        </dgm:if>
        <dgm:else name="Name4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extBox 7"/>
          <p:cNvSpPr txBox="1"/>
          <p:nvPr/>
        </p:nvSpPr>
        <p:spPr>
          <a:xfrm>
            <a:off x="1828800" y="3159760"/>
            <a:ext cx="457200" cy="1034129"/>
          </a:xfrm>
          <a:prstGeom prst="rect">
            <a:avLst/>
          </a:prstGeom>
          <a:noFill/>
        </p:spPr>
        <p:txBody>
          <a:bodyPr wrap="square" lIns="0" tIns="9144" rIns="0" bIns="9144" rtlCol="0" anchor="ctr" anchorCtr="0">
            <a:spAutoFit/>
          </a:bodyPr>
          <a:lstStyle/>
          <a:p>
            <a:r>
              <a:rPr lang="en-US" sz="6600" dirty="0" smtClean="0">
                <a:effectLst>
                  <a:outerShdw blurRad="38100" dist="38100" dir="2700000" algn="tl">
                    <a:srgbClr val="000000">
                      <a:alpha val="43137"/>
                    </a:srgbClr>
                  </a:outerShdw>
                </a:effectLst>
                <a:latin typeface="+mn-lt"/>
              </a:rPr>
              <a:t>{</a:t>
            </a:r>
            <a:endParaRPr lang="en-US" sz="6600" dirty="0">
              <a:effectLst>
                <a:outerShdw blurRad="38100" dist="38100" dir="2700000" algn="tl">
                  <a:srgbClr val="000000">
                    <a:alpha val="43137"/>
                  </a:srgbClr>
                </a:outerShdw>
              </a:effectLst>
              <a:latin typeface="+mn-lt"/>
            </a:endParaRPr>
          </a:p>
        </p:txBody>
      </p:sp>
      <p:sp>
        <p:nvSpPr>
          <p:cNvPr id="2" name="Title 1"/>
          <p:cNvSpPr>
            <a:spLocks noGrp="1"/>
          </p:cNvSpPr>
          <p:nvPr>
            <p:ph type="ctrTitle"/>
          </p:nvPr>
        </p:nvSpPr>
        <p:spPr>
          <a:xfrm>
            <a:off x="777240" y="1219200"/>
            <a:ext cx="7543800" cy="2152650"/>
          </a:xfrm>
        </p:spPr>
        <p:txBody>
          <a:bodyPr>
            <a:noAutofit/>
          </a:bodyPr>
          <a:lstStyle>
            <a:lvl1pPr>
              <a:defRPr sz="600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133600" y="3375491"/>
            <a:ext cx="6172200" cy="685800"/>
          </a:xfrm>
        </p:spPr>
        <p:txBody>
          <a:bodyPr anchor="ct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5" name="Date Placeholder 14"/>
          <p:cNvSpPr>
            <a:spLocks noGrp="1"/>
          </p:cNvSpPr>
          <p:nvPr>
            <p:ph type="dt" sz="half" idx="10"/>
          </p:nvPr>
        </p:nvSpPr>
        <p:spPr/>
        <p:txBody>
          <a:bodyPr/>
          <a:lstStyle/>
          <a:p>
            <a:fld id="{118A568B-EBA7-4B66-A709-C16F36CFA2B8}" type="datetimeFigureOut">
              <a:rPr lang="en-US" smtClean="0"/>
              <a:t>09-May-15</a:t>
            </a:fld>
            <a:endParaRPr lang="en-US"/>
          </a:p>
        </p:txBody>
      </p:sp>
      <p:sp>
        <p:nvSpPr>
          <p:cNvPr id="16" name="Slide Number Placeholder 15"/>
          <p:cNvSpPr>
            <a:spLocks noGrp="1"/>
          </p:cNvSpPr>
          <p:nvPr>
            <p:ph type="sldNum" sz="quarter" idx="11"/>
          </p:nvPr>
        </p:nvSpPr>
        <p:spPr/>
        <p:txBody>
          <a:bodyPr/>
          <a:lstStyle/>
          <a:p>
            <a:fld id="{26B88F13-FB41-41B6-82D1-F6673C7A825C}" type="slidenum">
              <a:rPr lang="en-US" smtClean="0"/>
              <a:t>‹#›</a:t>
            </a:fld>
            <a:endParaRPr lang="en-US"/>
          </a:p>
        </p:txBody>
      </p:sp>
      <p:sp>
        <p:nvSpPr>
          <p:cNvPr id="17" name="Footer Placeholder 16"/>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133600" y="685801"/>
            <a:ext cx="5791200" cy="3505199"/>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8A568B-EBA7-4B66-A709-C16F36CFA2B8}" type="datetimeFigureOut">
              <a:rPr lang="en-US" smtClean="0"/>
              <a:t>09-May-15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B88F13-FB41-41B6-82D1-F6673C7A825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09600" y="609601"/>
            <a:ext cx="2133600" cy="51816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895600" y="685801"/>
            <a:ext cx="5029200" cy="45720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18A568B-EBA7-4B66-A709-C16F36CFA2B8}" type="datetimeFigureOut">
              <a:rPr lang="en-US" smtClean="0"/>
              <a:t>09-May-15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B88F13-FB41-41B6-82D1-F6673C7A825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Title 12"/>
          <p:cNvSpPr>
            <a:spLocks noGrp="1"/>
          </p:cNvSpPr>
          <p:nvPr>
            <p:ph type="title"/>
          </p:nvPr>
        </p:nvSpPr>
        <p:spPr/>
        <p:txBody>
          <a:bodyPr/>
          <a:lstStyle/>
          <a:p>
            <a:r>
              <a:rPr lang="en-US" smtClean="0"/>
              <a:t>Click to edit Master title style</a:t>
            </a:r>
            <a:endParaRPr lang="en-US"/>
          </a:p>
        </p:txBody>
      </p:sp>
      <p:sp>
        <p:nvSpPr>
          <p:cNvPr id="14" name="Date Placeholder 13"/>
          <p:cNvSpPr>
            <a:spLocks noGrp="1"/>
          </p:cNvSpPr>
          <p:nvPr>
            <p:ph type="dt" sz="half" idx="10"/>
          </p:nvPr>
        </p:nvSpPr>
        <p:spPr/>
        <p:txBody>
          <a:bodyPr/>
          <a:lstStyle/>
          <a:p>
            <a:fld id="{118A568B-EBA7-4B66-A709-C16F36CFA2B8}" type="datetimeFigureOut">
              <a:rPr lang="en-US" smtClean="0"/>
              <a:t>09-May-15</a:t>
            </a:fld>
            <a:endParaRPr lang="en-US"/>
          </a:p>
        </p:txBody>
      </p:sp>
      <p:sp>
        <p:nvSpPr>
          <p:cNvPr id="15" name="Slide Number Placeholder 14"/>
          <p:cNvSpPr>
            <a:spLocks noGrp="1"/>
          </p:cNvSpPr>
          <p:nvPr>
            <p:ph type="sldNum" sz="quarter" idx="11"/>
          </p:nvPr>
        </p:nvSpPr>
        <p:spPr/>
        <p:txBody>
          <a:bodyPr/>
          <a:lstStyle/>
          <a:p>
            <a:fld id="{26B88F13-FB41-41B6-82D1-F6673C7A825C}" type="slidenum">
              <a:rPr lang="en-US" smtClean="0"/>
              <a:t>‹#›</a:t>
            </a:fld>
            <a:endParaRPr lang="en-US"/>
          </a:p>
        </p:txBody>
      </p:sp>
      <p:sp>
        <p:nvSpPr>
          <p:cNvPr id="16" name="Footer Placeholder 15"/>
          <p:cNvSpPr>
            <a:spLocks noGrp="1"/>
          </p:cNvSpPr>
          <p:nvPr>
            <p:ph type="ftr" sz="quarter" idx="12"/>
          </p:nvPr>
        </p:nvSpPr>
        <p:spPr/>
        <p:txBody>
          <a:bodyPr/>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TextBox 7"/>
          <p:cNvSpPr txBox="1"/>
          <p:nvPr/>
        </p:nvSpPr>
        <p:spPr>
          <a:xfrm>
            <a:off x="4267200" y="4074497"/>
            <a:ext cx="457200" cy="1015663"/>
          </a:xfrm>
          <a:prstGeom prst="rect">
            <a:avLst/>
          </a:prstGeom>
          <a:noFill/>
        </p:spPr>
        <p:txBody>
          <a:bodyPr wrap="square" lIns="0" tIns="0" rIns="0" bIns="0" rtlCol="0" anchor="t" anchorCtr="0">
            <a:spAutoFit/>
          </a:bodyPr>
          <a:lstStyle/>
          <a:p>
            <a:r>
              <a:rPr lang="en-US" sz="6600" dirty="0" smtClean="0">
                <a:effectLst>
                  <a:outerShdw blurRad="38100" dist="38100" dir="2700000" algn="tl">
                    <a:srgbClr val="000000">
                      <a:alpha val="43137"/>
                    </a:srgbClr>
                  </a:outerShdw>
                </a:effectLst>
                <a:latin typeface="+mn-lt"/>
              </a:rPr>
              <a:t>{</a:t>
            </a:r>
            <a:endParaRPr lang="en-US" sz="6600" dirty="0">
              <a:effectLst>
                <a:outerShdw blurRad="38100" dist="38100" dir="2700000" algn="tl">
                  <a:srgbClr val="000000">
                    <a:alpha val="43137"/>
                  </a:srgbClr>
                </a:outerShdw>
              </a:effectLst>
              <a:latin typeface="+mn-lt"/>
            </a:endParaRPr>
          </a:p>
        </p:txBody>
      </p:sp>
      <p:sp>
        <p:nvSpPr>
          <p:cNvPr id="3" name="Text Placeholder 2"/>
          <p:cNvSpPr>
            <a:spLocks noGrp="1"/>
          </p:cNvSpPr>
          <p:nvPr>
            <p:ph type="body" idx="1"/>
          </p:nvPr>
        </p:nvSpPr>
        <p:spPr>
          <a:xfrm>
            <a:off x="4572000" y="4267368"/>
            <a:ext cx="3733800" cy="731520"/>
          </a:xfrm>
        </p:spPr>
        <p:txBody>
          <a:bodyPr anchor="ctr">
            <a:normAutofit/>
          </a:bodyPr>
          <a:lstStyle>
            <a:lvl1pPr marL="0" indent="0">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2" name="Date Placeholder 11"/>
          <p:cNvSpPr>
            <a:spLocks noGrp="1"/>
          </p:cNvSpPr>
          <p:nvPr>
            <p:ph type="dt" sz="half" idx="10"/>
          </p:nvPr>
        </p:nvSpPr>
        <p:spPr/>
        <p:txBody>
          <a:bodyPr/>
          <a:lstStyle/>
          <a:p>
            <a:fld id="{118A568B-EBA7-4B66-A709-C16F36CFA2B8}" type="datetimeFigureOut">
              <a:rPr lang="en-US" smtClean="0"/>
              <a:t>09-May-15</a:t>
            </a:fld>
            <a:endParaRPr lang="en-US"/>
          </a:p>
        </p:txBody>
      </p:sp>
      <p:sp>
        <p:nvSpPr>
          <p:cNvPr id="13" name="Slide Number Placeholder 12"/>
          <p:cNvSpPr>
            <a:spLocks noGrp="1"/>
          </p:cNvSpPr>
          <p:nvPr>
            <p:ph type="sldNum" sz="quarter" idx="11"/>
          </p:nvPr>
        </p:nvSpPr>
        <p:spPr/>
        <p:txBody>
          <a:bodyPr/>
          <a:lstStyle/>
          <a:p>
            <a:fld id="{26B88F13-FB41-41B6-82D1-F6673C7A825C}" type="slidenum">
              <a:rPr lang="en-US" smtClean="0"/>
              <a:t>‹#›</a:t>
            </a:fld>
            <a:endParaRPr lang="en-US"/>
          </a:p>
        </p:txBody>
      </p:sp>
      <p:sp>
        <p:nvSpPr>
          <p:cNvPr id="14" name="Footer Placeholder 13"/>
          <p:cNvSpPr>
            <a:spLocks noGrp="1"/>
          </p:cNvSpPr>
          <p:nvPr>
            <p:ph type="ftr" sz="quarter" idx="12"/>
          </p:nvPr>
        </p:nvSpPr>
        <p:spPr/>
        <p:txBody>
          <a:bodyPr/>
          <a:lstStyle/>
          <a:p>
            <a:endParaRPr lang="en-US"/>
          </a:p>
        </p:txBody>
      </p:sp>
      <p:sp>
        <p:nvSpPr>
          <p:cNvPr id="4" name="Title 3"/>
          <p:cNvSpPr>
            <a:spLocks noGrp="1"/>
          </p:cNvSpPr>
          <p:nvPr>
            <p:ph type="title"/>
          </p:nvPr>
        </p:nvSpPr>
        <p:spPr>
          <a:xfrm>
            <a:off x="2286000" y="1905000"/>
            <a:ext cx="6035040" cy="2350008"/>
          </a:xfrm>
        </p:spPr>
        <p:txBody>
          <a:bodyPr/>
          <a:lstStyle>
            <a:lvl1pPr marL="0" algn="l" defTabSz="914400" rtl="0" eaLnBrk="1" latinLnBrk="0" hangingPunct="1">
              <a:spcBef>
                <a:spcPct val="0"/>
              </a:spcBef>
              <a:buNone/>
              <a:defRPr lang="en-US" sz="5400" b="0" kern="1200" cap="none" dirty="0" smtClean="0">
                <a:solidFill>
                  <a:schemeClr val="tx1"/>
                </a:solidFill>
                <a:effectLst>
                  <a:outerShdw blurRad="38100" dist="38100" dir="2700000" algn="tl">
                    <a:srgbClr val="000000">
                      <a:alpha val="43137"/>
                    </a:srgbClr>
                  </a:outerShdw>
                </a:effectLst>
                <a:latin typeface="+mj-lt"/>
                <a:ea typeface="+mj-ea"/>
                <a:cs typeface="+mj-cs"/>
              </a:defRPr>
            </a:lvl1pPr>
          </a:lstStyle>
          <a:p>
            <a:r>
              <a:rPr lang="en-US" smtClean="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p>
            <a:fld id="{118A568B-EBA7-4B66-A709-C16F36CFA2B8}" type="datetimeFigureOut">
              <a:rPr lang="en-US" smtClean="0"/>
              <a:t>09-May-15</a:t>
            </a:fld>
            <a:endParaRPr lang="en-US"/>
          </a:p>
        </p:txBody>
      </p:sp>
      <p:sp>
        <p:nvSpPr>
          <p:cNvPr id="9" name="Slide Number Placeholder 8"/>
          <p:cNvSpPr>
            <a:spLocks noGrp="1"/>
          </p:cNvSpPr>
          <p:nvPr>
            <p:ph type="sldNum" sz="quarter" idx="11"/>
          </p:nvPr>
        </p:nvSpPr>
        <p:spPr/>
        <p:txBody>
          <a:bodyPr/>
          <a:lstStyle/>
          <a:p>
            <a:fld id="{26B88F13-FB41-41B6-82D1-F6673C7A825C}"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
        <p:nvSpPr>
          <p:cNvPr id="11" name="Title 10"/>
          <p:cNvSpPr>
            <a:spLocks noGrp="1"/>
          </p:cNvSpPr>
          <p:nvPr>
            <p:ph type="title"/>
          </p:nvPr>
        </p:nvSpPr>
        <p:spPr/>
        <p:txBody>
          <a:bodyPr/>
          <a:lstStyle/>
          <a:p>
            <a:r>
              <a:rPr lang="en-US" smtClean="0"/>
              <a:t>Click to edit Master title style</a:t>
            </a:r>
            <a:endParaRPr lang="en-US" dirty="0"/>
          </a:p>
        </p:txBody>
      </p:sp>
      <p:sp>
        <p:nvSpPr>
          <p:cNvPr id="5" name="Content Placeholder 4"/>
          <p:cNvSpPr>
            <a:spLocks noGrp="1"/>
          </p:cNvSpPr>
          <p:nvPr>
            <p:ph sz="quarter" idx="13"/>
          </p:nvPr>
        </p:nvSpPr>
        <p:spPr>
          <a:xfrm>
            <a:off x="1344168" y="658368"/>
            <a:ext cx="3273552" cy="3429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6"/>
          <p:cNvSpPr>
            <a:spLocks noGrp="1"/>
          </p:cNvSpPr>
          <p:nvPr>
            <p:ph sz="quarter" idx="14"/>
          </p:nvPr>
        </p:nvSpPr>
        <p:spPr>
          <a:xfrm>
            <a:off x="5029200" y="658368"/>
            <a:ext cx="3273552" cy="34321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41120" y="661976"/>
            <a:ext cx="3273552" cy="639762"/>
          </a:xfrm>
        </p:spPr>
        <p:txBody>
          <a:bodyPr anchor="ctr">
            <a:no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44168" y="1371600"/>
            <a:ext cx="3276600" cy="2743200"/>
          </a:xfrm>
        </p:spPr>
        <p:txBody>
          <a:bodyPr anchor="t"/>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29200" y="661976"/>
            <a:ext cx="3273552" cy="639762"/>
          </a:xfrm>
        </p:spPr>
        <p:txBody>
          <a:bodyPr anchor="ctr">
            <a:no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29200" y="1371600"/>
            <a:ext cx="3273552" cy="2743200"/>
          </a:xfrm>
        </p:spPr>
        <p:txBody>
          <a:bodyPr anchor="t"/>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TextBox 12"/>
          <p:cNvSpPr txBox="1"/>
          <p:nvPr/>
        </p:nvSpPr>
        <p:spPr>
          <a:xfrm>
            <a:off x="1056640" y="520192"/>
            <a:ext cx="457200" cy="923330"/>
          </a:xfrm>
          <a:prstGeom prst="rect">
            <a:avLst/>
          </a:prstGeom>
          <a:noFill/>
        </p:spPr>
        <p:txBody>
          <a:bodyPr wrap="square" lIns="0" tIns="0" rIns="0" bIns="0" rtlCol="0" anchor="t" anchorCtr="0">
            <a:spAutoFit/>
          </a:bodyPr>
          <a:lstStyle/>
          <a:p>
            <a:r>
              <a:rPr lang="en-US" sz="6000" dirty="0" smtClean="0">
                <a:effectLst>
                  <a:outerShdw blurRad="38100" dist="38100" dir="2700000" algn="tl">
                    <a:srgbClr val="000000">
                      <a:alpha val="43137"/>
                    </a:srgbClr>
                  </a:outerShdw>
                </a:effectLst>
                <a:latin typeface="+mn-lt"/>
              </a:rPr>
              <a:t>{</a:t>
            </a:r>
            <a:endParaRPr lang="en-US" sz="6000" dirty="0">
              <a:effectLst>
                <a:outerShdw blurRad="38100" dist="38100" dir="2700000" algn="tl">
                  <a:srgbClr val="000000">
                    <a:alpha val="43137"/>
                  </a:srgbClr>
                </a:outerShdw>
              </a:effectLst>
              <a:latin typeface="+mn-lt"/>
            </a:endParaRPr>
          </a:p>
        </p:txBody>
      </p:sp>
      <p:sp>
        <p:nvSpPr>
          <p:cNvPr id="18" name="TextBox 17"/>
          <p:cNvSpPr txBox="1"/>
          <p:nvPr/>
        </p:nvSpPr>
        <p:spPr>
          <a:xfrm>
            <a:off x="4780280" y="520192"/>
            <a:ext cx="457200" cy="923330"/>
          </a:xfrm>
          <a:prstGeom prst="rect">
            <a:avLst/>
          </a:prstGeom>
          <a:noFill/>
        </p:spPr>
        <p:txBody>
          <a:bodyPr wrap="square" lIns="0" tIns="0" rIns="0" bIns="0" rtlCol="0" anchor="t" anchorCtr="0">
            <a:spAutoFit/>
          </a:bodyPr>
          <a:lstStyle/>
          <a:p>
            <a:r>
              <a:rPr lang="en-US" sz="6000" dirty="0" smtClean="0">
                <a:effectLst>
                  <a:outerShdw blurRad="38100" dist="38100" dir="2700000" algn="tl">
                    <a:srgbClr val="000000">
                      <a:alpha val="43137"/>
                    </a:srgbClr>
                  </a:outerShdw>
                </a:effectLst>
                <a:latin typeface="+mn-lt"/>
              </a:rPr>
              <a:t>{</a:t>
            </a:r>
            <a:endParaRPr lang="en-US" sz="6000" dirty="0">
              <a:effectLst>
                <a:outerShdw blurRad="38100" dist="38100" dir="2700000" algn="tl">
                  <a:srgbClr val="000000">
                    <a:alpha val="43137"/>
                  </a:srgbClr>
                </a:outerShdw>
              </a:effectLst>
              <a:latin typeface="+mn-lt"/>
            </a:endParaRPr>
          </a:p>
        </p:txBody>
      </p:sp>
      <p:sp>
        <p:nvSpPr>
          <p:cNvPr id="12" name="Title 11"/>
          <p:cNvSpPr>
            <a:spLocks noGrp="1"/>
          </p:cNvSpPr>
          <p:nvPr>
            <p:ph type="title"/>
          </p:nvPr>
        </p:nvSpPr>
        <p:spPr/>
        <p:txBody>
          <a:bodyPr/>
          <a:lstStyle/>
          <a:p>
            <a:r>
              <a:rPr lang="en-US" smtClean="0"/>
              <a:t>Click to edit Master title style</a:t>
            </a:r>
            <a:endParaRPr lang="en-US" dirty="0"/>
          </a:p>
        </p:txBody>
      </p:sp>
      <p:sp>
        <p:nvSpPr>
          <p:cNvPr id="14" name="Date Placeholder 13"/>
          <p:cNvSpPr>
            <a:spLocks noGrp="1"/>
          </p:cNvSpPr>
          <p:nvPr>
            <p:ph type="dt" sz="half" idx="10"/>
          </p:nvPr>
        </p:nvSpPr>
        <p:spPr/>
        <p:txBody>
          <a:bodyPr/>
          <a:lstStyle/>
          <a:p>
            <a:fld id="{118A568B-EBA7-4B66-A709-C16F36CFA2B8}" type="datetimeFigureOut">
              <a:rPr lang="en-US" smtClean="0"/>
              <a:t>09-May-15</a:t>
            </a:fld>
            <a:endParaRPr lang="en-US"/>
          </a:p>
        </p:txBody>
      </p:sp>
      <p:sp>
        <p:nvSpPr>
          <p:cNvPr id="15" name="Slide Number Placeholder 14"/>
          <p:cNvSpPr>
            <a:spLocks noGrp="1"/>
          </p:cNvSpPr>
          <p:nvPr>
            <p:ph type="sldNum" sz="quarter" idx="11"/>
          </p:nvPr>
        </p:nvSpPr>
        <p:spPr/>
        <p:txBody>
          <a:bodyPr/>
          <a:lstStyle/>
          <a:p>
            <a:fld id="{26B88F13-FB41-41B6-82D1-F6673C7A825C}" type="slidenum">
              <a:rPr lang="en-US" smtClean="0"/>
              <a:t>‹#›</a:t>
            </a:fld>
            <a:endParaRPr lang="en-US"/>
          </a:p>
        </p:txBody>
      </p:sp>
      <p:sp>
        <p:nvSpPr>
          <p:cNvPr id="16" name="Footer Placeholder 15"/>
          <p:cNvSpPr>
            <a:spLocks noGrp="1"/>
          </p:cNvSpPr>
          <p:nvPr>
            <p:ph type="ftr" sz="quarter" idx="12"/>
          </p:nvPr>
        </p:nvSpPr>
        <p:spPr/>
        <p:txBody>
          <a:body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7" name="Date Placeholder 6"/>
          <p:cNvSpPr>
            <a:spLocks noGrp="1"/>
          </p:cNvSpPr>
          <p:nvPr>
            <p:ph type="dt" sz="half" idx="10"/>
          </p:nvPr>
        </p:nvSpPr>
        <p:spPr/>
        <p:txBody>
          <a:bodyPr/>
          <a:lstStyle/>
          <a:p>
            <a:fld id="{118A568B-EBA7-4B66-A709-C16F36CFA2B8}" type="datetimeFigureOut">
              <a:rPr lang="en-US" smtClean="0"/>
              <a:t>09-May-15</a:t>
            </a:fld>
            <a:endParaRPr lang="en-US"/>
          </a:p>
        </p:txBody>
      </p:sp>
      <p:sp>
        <p:nvSpPr>
          <p:cNvPr id="8" name="Slide Number Placeholder 7"/>
          <p:cNvSpPr>
            <a:spLocks noGrp="1"/>
          </p:cNvSpPr>
          <p:nvPr>
            <p:ph type="sldNum" sz="quarter" idx="11"/>
          </p:nvPr>
        </p:nvSpPr>
        <p:spPr/>
        <p:txBody>
          <a:bodyPr/>
          <a:lstStyle/>
          <a:p>
            <a:fld id="{26B88F13-FB41-41B6-82D1-F6673C7A825C}"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118A568B-EBA7-4B66-A709-C16F36CFA2B8}" type="datetimeFigureOut">
              <a:rPr lang="en-US" smtClean="0"/>
              <a:t>09-May-15</a:t>
            </a:fld>
            <a:endParaRPr lang="en-US"/>
          </a:p>
        </p:txBody>
      </p:sp>
      <p:sp>
        <p:nvSpPr>
          <p:cNvPr id="6" name="Slide Number Placeholder 5"/>
          <p:cNvSpPr>
            <a:spLocks noGrp="1"/>
          </p:cNvSpPr>
          <p:nvPr>
            <p:ph type="sldNum" sz="quarter" idx="11"/>
          </p:nvPr>
        </p:nvSpPr>
        <p:spPr/>
        <p:txBody>
          <a:bodyPr/>
          <a:lstStyle/>
          <a:p>
            <a:fld id="{26B88F13-FB41-41B6-82D1-F6673C7A825C}" type="slidenum">
              <a:rPr lang="en-US" smtClean="0"/>
              <a:t>‹#›</a:t>
            </a:fld>
            <a:endParaRPr lang="en-US"/>
          </a:p>
        </p:txBody>
      </p:sp>
      <p:sp>
        <p:nvSpPr>
          <p:cNvPr id="7" name="Footer Placeholder 6"/>
          <p:cNvSpPr>
            <a:spLocks noGrp="1"/>
          </p:cNvSpPr>
          <p:nvPr>
            <p:ph type="ftr" sz="quarter" idx="12"/>
          </p:nvPr>
        </p:nvSpPr>
        <p:spPr/>
        <p:txBody>
          <a:body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TextBox 8"/>
          <p:cNvSpPr txBox="1"/>
          <p:nvPr/>
        </p:nvSpPr>
        <p:spPr>
          <a:xfrm>
            <a:off x="5328920" y="1774588"/>
            <a:ext cx="457200" cy="1231106"/>
          </a:xfrm>
          <a:prstGeom prst="rect">
            <a:avLst/>
          </a:prstGeom>
          <a:noFill/>
        </p:spPr>
        <p:txBody>
          <a:bodyPr wrap="square" lIns="0" tIns="0" rIns="0" bIns="0" rtlCol="0" anchor="t" anchorCtr="0">
            <a:spAutoFit/>
          </a:bodyPr>
          <a:lstStyle/>
          <a:p>
            <a:r>
              <a:rPr lang="en-US" sz="8000" dirty="0" smtClean="0">
                <a:effectLst>
                  <a:outerShdw blurRad="38100" dist="38100" dir="2700000" algn="tl">
                    <a:srgbClr val="000000">
                      <a:alpha val="43137"/>
                    </a:srgbClr>
                  </a:outerShdw>
                </a:effectLst>
                <a:latin typeface="+mn-lt"/>
              </a:rPr>
              <a:t>{</a:t>
            </a:r>
            <a:endParaRPr lang="en-US" sz="8000" dirty="0">
              <a:effectLst>
                <a:outerShdw blurRad="38100" dist="38100" dir="2700000" algn="tl">
                  <a:srgbClr val="000000">
                    <a:alpha val="43137"/>
                  </a:srgbClr>
                </a:outerShdw>
              </a:effectLst>
              <a:latin typeface="+mn-lt"/>
            </a:endParaRPr>
          </a:p>
        </p:txBody>
      </p:sp>
      <p:sp>
        <p:nvSpPr>
          <p:cNvPr id="3" name="Content Placeholder 2"/>
          <p:cNvSpPr>
            <a:spLocks noGrp="1"/>
          </p:cNvSpPr>
          <p:nvPr>
            <p:ph idx="1"/>
          </p:nvPr>
        </p:nvSpPr>
        <p:spPr>
          <a:xfrm>
            <a:off x="838200" y="685801"/>
            <a:ext cx="4343400" cy="3429000"/>
          </a:xfrm>
        </p:spPr>
        <p:txBody>
          <a:bodyPr anchor="ct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15000" y="685801"/>
            <a:ext cx="2590800" cy="3429000"/>
          </a:xfrm>
        </p:spPr>
        <p:txBody>
          <a:bodyPr anchor="ct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5" name="Date Placeholder 14"/>
          <p:cNvSpPr>
            <a:spLocks noGrp="1"/>
          </p:cNvSpPr>
          <p:nvPr>
            <p:ph type="dt" sz="half" idx="10"/>
          </p:nvPr>
        </p:nvSpPr>
        <p:spPr/>
        <p:txBody>
          <a:bodyPr/>
          <a:lstStyle/>
          <a:p>
            <a:fld id="{118A568B-EBA7-4B66-A709-C16F36CFA2B8}" type="datetimeFigureOut">
              <a:rPr lang="en-US" smtClean="0"/>
              <a:t>09-May-15</a:t>
            </a:fld>
            <a:endParaRPr lang="en-US"/>
          </a:p>
        </p:txBody>
      </p:sp>
      <p:sp>
        <p:nvSpPr>
          <p:cNvPr id="16" name="Slide Number Placeholder 15"/>
          <p:cNvSpPr>
            <a:spLocks noGrp="1"/>
          </p:cNvSpPr>
          <p:nvPr>
            <p:ph type="sldNum" sz="quarter" idx="11"/>
          </p:nvPr>
        </p:nvSpPr>
        <p:spPr/>
        <p:txBody>
          <a:bodyPr/>
          <a:lstStyle/>
          <a:p>
            <a:fld id="{26B88F13-FB41-41B6-82D1-F6673C7A825C}" type="slidenum">
              <a:rPr lang="en-US" smtClean="0"/>
              <a:t>‹#›</a:t>
            </a:fld>
            <a:endParaRPr lang="en-US"/>
          </a:p>
        </p:txBody>
      </p:sp>
      <p:sp>
        <p:nvSpPr>
          <p:cNvPr id="17" name="Footer Placeholder 16"/>
          <p:cNvSpPr>
            <a:spLocks noGrp="1"/>
          </p:cNvSpPr>
          <p:nvPr>
            <p:ph type="ftr" sz="quarter" idx="12"/>
          </p:nvPr>
        </p:nvSpPr>
        <p:spPr/>
        <p:txBody>
          <a:bodyPr/>
          <a:lstStyle/>
          <a:p>
            <a:endParaRPr lang="en-US"/>
          </a:p>
        </p:txBody>
      </p:sp>
      <p:sp>
        <p:nvSpPr>
          <p:cNvPr id="18" name="Title 17"/>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219200" y="612775"/>
            <a:ext cx="6705600" cy="2546985"/>
          </a:xfrm>
          <a:effectLst>
            <a:outerShdw blurRad="152400" dist="317500" dir="5400000" sx="90000" sy="-19000" rotWithShape="0">
              <a:prstClr val="black">
                <a:alpha val="15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2743200" y="3453047"/>
            <a:ext cx="5029200" cy="720804"/>
          </a:xfrm>
        </p:spPr>
        <p:txBody>
          <a:bodyPr anchor="ct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Box 8"/>
          <p:cNvSpPr txBox="1"/>
          <p:nvPr/>
        </p:nvSpPr>
        <p:spPr>
          <a:xfrm>
            <a:off x="2435352" y="3331464"/>
            <a:ext cx="457200" cy="923330"/>
          </a:xfrm>
          <a:prstGeom prst="rect">
            <a:avLst/>
          </a:prstGeom>
          <a:noFill/>
        </p:spPr>
        <p:txBody>
          <a:bodyPr wrap="square" lIns="0" tIns="0" rIns="0" bIns="0" rtlCol="0" anchor="t" anchorCtr="0">
            <a:spAutoFit/>
          </a:bodyPr>
          <a:lstStyle/>
          <a:p>
            <a:r>
              <a:rPr lang="en-US" sz="6000" dirty="0" smtClean="0">
                <a:effectLst>
                  <a:outerShdw blurRad="38100" dist="38100" dir="2700000" algn="tl">
                    <a:srgbClr val="000000">
                      <a:alpha val="43137"/>
                    </a:srgbClr>
                  </a:outerShdw>
                </a:effectLst>
                <a:latin typeface="+mn-lt"/>
              </a:rPr>
              <a:t>{</a:t>
            </a:r>
            <a:endParaRPr lang="en-US" sz="6000" dirty="0">
              <a:effectLst>
                <a:outerShdw blurRad="38100" dist="38100" dir="2700000" algn="tl">
                  <a:srgbClr val="000000">
                    <a:alpha val="43137"/>
                  </a:srgbClr>
                </a:outerShdw>
              </a:effectLst>
              <a:latin typeface="+mn-lt"/>
            </a:endParaRPr>
          </a:p>
        </p:txBody>
      </p:sp>
      <p:sp>
        <p:nvSpPr>
          <p:cNvPr id="11" name="Title 10"/>
          <p:cNvSpPr>
            <a:spLocks noGrp="1"/>
          </p:cNvSpPr>
          <p:nvPr>
            <p:ph type="title"/>
          </p:nvPr>
        </p:nvSpPr>
        <p:spPr/>
        <p:txBody>
          <a:bodyPr/>
          <a:lstStyle/>
          <a:p>
            <a:r>
              <a:rPr lang="en-US" smtClean="0"/>
              <a:t>Click to edit Master title style</a:t>
            </a:r>
            <a:endParaRPr lang="en-US"/>
          </a:p>
        </p:txBody>
      </p:sp>
      <p:sp>
        <p:nvSpPr>
          <p:cNvPr id="13" name="Date Placeholder 12"/>
          <p:cNvSpPr>
            <a:spLocks noGrp="1"/>
          </p:cNvSpPr>
          <p:nvPr>
            <p:ph type="dt" sz="half" idx="10"/>
          </p:nvPr>
        </p:nvSpPr>
        <p:spPr/>
        <p:txBody>
          <a:bodyPr/>
          <a:lstStyle/>
          <a:p>
            <a:fld id="{118A568B-EBA7-4B66-A709-C16F36CFA2B8}" type="datetimeFigureOut">
              <a:rPr lang="en-US" smtClean="0"/>
              <a:t>09-May-15</a:t>
            </a:fld>
            <a:endParaRPr lang="en-US"/>
          </a:p>
        </p:txBody>
      </p:sp>
      <p:sp>
        <p:nvSpPr>
          <p:cNvPr id="14" name="Slide Number Placeholder 13"/>
          <p:cNvSpPr>
            <a:spLocks noGrp="1"/>
          </p:cNvSpPr>
          <p:nvPr>
            <p:ph type="sldNum" sz="quarter" idx="11"/>
          </p:nvPr>
        </p:nvSpPr>
        <p:spPr/>
        <p:txBody>
          <a:bodyPr/>
          <a:lstStyle/>
          <a:p>
            <a:fld id="{26B88F13-FB41-41B6-82D1-F6673C7A825C}" type="slidenum">
              <a:rPr lang="en-US" smtClean="0"/>
              <a:t>‹#›</a:t>
            </a:fld>
            <a:endParaRPr lang="en-US"/>
          </a:p>
        </p:txBody>
      </p:sp>
      <p:sp>
        <p:nvSpPr>
          <p:cNvPr id="15" name="Footer Placeholder 14"/>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gradFill>
            <a:gsLst>
              <a:gs pos="0">
                <a:schemeClr val="accent6">
                  <a:lumMod val="50000"/>
                  <a:alpha val="36000"/>
                </a:schemeClr>
              </a:gs>
              <a:gs pos="100000">
                <a:schemeClr val="bg2">
                  <a:alpha val="1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rot="19724275">
            <a:off x="1373221" y="1038440"/>
            <a:ext cx="7240620" cy="5706987"/>
          </a:xfrm>
          <a:prstGeom prst="ellipse">
            <a:avLst/>
          </a:prstGeom>
          <a:gradFill flip="none" rotWithShape="1">
            <a:gsLst>
              <a:gs pos="0">
                <a:schemeClr val="accent6">
                  <a:lumMod val="60000"/>
                  <a:lumOff val="40000"/>
                  <a:alpha val="7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rot="17656910">
            <a:off x="-274211" y="1165875"/>
            <a:ext cx="5538472" cy="4480459"/>
          </a:xfrm>
          <a:prstGeom prst="ellipse">
            <a:avLst/>
          </a:prstGeom>
          <a:gradFill flip="none" rotWithShape="1">
            <a:gsLst>
              <a:gs pos="0">
                <a:schemeClr val="accent6">
                  <a:lumMod val="60000"/>
                  <a:lumOff val="40000"/>
                  <a:alpha val="8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rot="19724275">
            <a:off x="3277955" y="116854"/>
            <a:ext cx="6479362" cy="4754757"/>
          </a:xfrm>
          <a:prstGeom prst="ellipse">
            <a:avLst/>
          </a:prstGeom>
          <a:gradFill flip="none" rotWithShape="1">
            <a:gsLst>
              <a:gs pos="0">
                <a:schemeClr val="accent6">
                  <a:lumMod val="60000"/>
                  <a:lumOff val="40000"/>
                  <a:alpha val="8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777240" y="4876800"/>
            <a:ext cx="7543800" cy="9144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2133600" y="685801"/>
            <a:ext cx="6096000" cy="3657599"/>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172200" y="6154738"/>
            <a:ext cx="2133600" cy="365125"/>
          </a:xfrm>
          <a:prstGeom prst="rect">
            <a:avLst/>
          </a:prstGeom>
        </p:spPr>
        <p:txBody>
          <a:bodyPr vert="horz" lIns="91440" tIns="45720" rIns="91440" bIns="45720" rtlCol="0" anchor="t"/>
          <a:lstStyle>
            <a:lvl1pPr algn="r">
              <a:defRPr sz="1100">
                <a:solidFill>
                  <a:schemeClr val="tx1">
                    <a:alpha val="60000"/>
                  </a:schemeClr>
                </a:solidFill>
                <a:effectLst/>
              </a:defRPr>
            </a:lvl1pPr>
          </a:lstStyle>
          <a:p>
            <a:fld id="{118A568B-EBA7-4B66-A709-C16F36CFA2B8}" type="datetimeFigureOut">
              <a:rPr lang="en-US" smtClean="0"/>
              <a:t>09-May-15</a:t>
            </a:fld>
            <a:endParaRPr lang="en-US"/>
          </a:p>
        </p:txBody>
      </p:sp>
      <p:sp>
        <p:nvSpPr>
          <p:cNvPr id="5" name="Footer Placeholder 4"/>
          <p:cNvSpPr>
            <a:spLocks noGrp="1"/>
          </p:cNvSpPr>
          <p:nvPr>
            <p:ph type="ftr" sz="quarter" idx="3"/>
          </p:nvPr>
        </p:nvSpPr>
        <p:spPr>
          <a:xfrm>
            <a:off x="822960" y="6154738"/>
            <a:ext cx="4572000" cy="365125"/>
          </a:xfrm>
          <a:prstGeom prst="rect">
            <a:avLst/>
          </a:prstGeom>
        </p:spPr>
        <p:txBody>
          <a:bodyPr vert="horz" lIns="91440" tIns="45720" rIns="91440" bIns="45720" rtlCol="0" anchor="t"/>
          <a:lstStyle>
            <a:lvl1pPr algn="l">
              <a:defRPr sz="1100">
                <a:solidFill>
                  <a:schemeClr val="tx1">
                    <a:alpha val="60000"/>
                  </a:schemeClr>
                </a:solidFill>
                <a:effectLst/>
              </a:defRPr>
            </a:lvl1pPr>
          </a:lstStyle>
          <a:p>
            <a:endParaRPr lang="en-US"/>
          </a:p>
        </p:txBody>
      </p:sp>
      <p:sp>
        <p:nvSpPr>
          <p:cNvPr id="6" name="Slide Number Placeholder 5"/>
          <p:cNvSpPr>
            <a:spLocks noGrp="1"/>
          </p:cNvSpPr>
          <p:nvPr>
            <p:ph type="sldNum" sz="quarter" idx="4"/>
          </p:nvPr>
        </p:nvSpPr>
        <p:spPr>
          <a:xfrm>
            <a:off x="822960" y="5842000"/>
            <a:ext cx="2133600" cy="304800"/>
          </a:xfrm>
          <a:prstGeom prst="rect">
            <a:avLst/>
          </a:prstGeom>
        </p:spPr>
        <p:txBody>
          <a:bodyPr vert="horz" lIns="91440" tIns="45720" rIns="91440" bIns="9144" rtlCol="0" anchor="b"/>
          <a:lstStyle>
            <a:lvl1pPr algn="l">
              <a:defRPr sz="1600">
                <a:solidFill>
                  <a:schemeClr val="tx1">
                    <a:alpha val="60000"/>
                  </a:schemeClr>
                </a:solidFill>
                <a:effectLst/>
              </a:defRPr>
            </a:lvl1pPr>
          </a:lstStyle>
          <a:p>
            <a:fld id="{26B88F13-FB41-41B6-82D1-F6673C7A825C}"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900" kern="1200">
          <a:solidFill>
            <a:schemeClr val="tx1"/>
          </a:solidFill>
          <a:effectLst>
            <a:outerShdw blurRad="38100" dist="38100" dir="2700000" algn="tl">
              <a:srgbClr val="000000">
                <a:alpha val="43137"/>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56032" algn="l" defTabSz="914400" rtl="0" eaLnBrk="1" latinLnBrk="0" hangingPunct="1">
        <a:spcBef>
          <a:spcPct val="20000"/>
        </a:spcBef>
        <a:spcAft>
          <a:spcPts val="0"/>
        </a:spcAft>
        <a:buSzPct val="60000"/>
        <a:buFont typeface="Wingdings" pitchFamily="2" charset="2"/>
        <a:buChar char=""/>
        <a:defRPr sz="2100" kern="1200">
          <a:solidFill>
            <a:schemeClr val="tx1"/>
          </a:solidFill>
          <a:effectLst>
            <a:outerShdw blurRad="38100" dist="38100" dir="2700000" algn="tl">
              <a:srgbClr val="000000">
                <a:alpha val="43137"/>
              </a:srgbClr>
            </a:outerShdw>
          </a:effectLst>
          <a:latin typeface="+mn-lt"/>
          <a:ea typeface="+mn-ea"/>
          <a:cs typeface="+mn-cs"/>
        </a:defRPr>
      </a:lvl1pPr>
      <a:lvl2pPr marL="640080" indent="-256032" algn="l" defTabSz="914400" rtl="0" eaLnBrk="1" latinLnBrk="0" hangingPunct="1">
        <a:spcBef>
          <a:spcPct val="20000"/>
        </a:spcBef>
        <a:buSzPct val="60000"/>
        <a:buFont typeface="Wingdings" pitchFamily="2" charset="2"/>
        <a:buChar char=""/>
        <a:defRPr sz="1900" kern="1200">
          <a:solidFill>
            <a:schemeClr val="tx1"/>
          </a:solidFill>
          <a:effectLst>
            <a:outerShdw blurRad="38100" dist="38100" dir="2700000" algn="tl">
              <a:srgbClr val="000000">
                <a:alpha val="43137"/>
              </a:srgbClr>
            </a:outerShdw>
          </a:effectLst>
          <a:latin typeface="+mn-lt"/>
          <a:ea typeface="+mn-ea"/>
          <a:cs typeface="+mn-cs"/>
        </a:defRPr>
      </a:lvl2pPr>
      <a:lvl3pPr marL="1005840" indent="-256032" algn="l" defTabSz="914400" rtl="0" eaLnBrk="1" latinLnBrk="0" hangingPunct="1">
        <a:spcBef>
          <a:spcPct val="20000"/>
        </a:spcBef>
        <a:buSzPct val="60000"/>
        <a:buFont typeface="Wingdings" pitchFamily="2" charset="2"/>
        <a:buChar char=""/>
        <a:defRPr sz="1700" kern="1200">
          <a:solidFill>
            <a:schemeClr val="tx1"/>
          </a:solidFill>
          <a:effectLst>
            <a:outerShdw blurRad="38100" dist="38100" dir="2700000" algn="tl">
              <a:srgbClr val="000000">
                <a:alpha val="43137"/>
              </a:srgbClr>
            </a:outerShdw>
          </a:effectLst>
          <a:latin typeface="+mn-lt"/>
          <a:ea typeface="+mn-ea"/>
          <a:cs typeface="+mn-cs"/>
        </a:defRPr>
      </a:lvl3pPr>
      <a:lvl4pPr marL="1371600" indent="-256032" algn="l" defTabSz="914400" rtl="0" eaLnBrk="1" latinLnBrk="0" hangingPunct="1">
        <a:spcBef>
          <a:spcPct val="20000"/>
        </a:spcBef>
        <a:buSzPct val="60000"/>
        <a:buFont typeface="Wingdings" pitchFamily="2" charset="2"/>
        <a:buChar char=""/>
        <a:defRPr sz="1600" kern="1200">
          <a:solidFill>
            <a:schemeClr val="tx1"/>
          </a:solidFill>
          <a:effectLst>
            <a:outerShdw blurRad="38100" dist="38100" dir="2700000" algn="tl">
              <a:srgbClr val="000000">
                <a:alpha val="43137"/>
              </a:srgbClr>
            </a:outerShdw>
          </a:effectLst>
          <a:latin typeface="+mn-lt"/>
          <a:ea typeface="+mn-ea"/>
          <a:cs typeface="+mn-cs"/>
        </a:defRPr>
      </a:lvl4pPr>
      <a:lvl5pPr marL="1645920" indent="-256032" algn="l" defTabSz="914400" rtl="0" eaLnBrk="1" latinLnBrk="0" hangingPunct="1">
        <a:spcBef>
          <a:spcPct val="20000"/>
        </a:spcBef>
        <a:buSzPct val="60000"/>
        <a:buFont typeface="Wingdings" pitchFamily="2" charset="2"/>
        <a:buChar char=""/>
        <a:defRPr sz="1500" kern="1200">
          <a:solidFill>
            <a:schemeClr val="tx1"/>
          </a:solidFill>
          <a:effectLst>
            <a:outerShdw blurRad="38100" dist="38100" dir="2700000" algn="tl">
              <a:srgbClr val="000000">
                <a:alpha val="43137"/>
              </a:srgbClr>
            </a:outerShdw>
          </a:effectLst>
          <a:latin typeface="+mn-lt"/>
          <a:ea typeface="+mn-ea"/>
          <a:cs typeface="+mn-cs"/>
        </a:defRPr>
      </a:lvl5pPr>
      <a:lvl6pPr marL="196596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6pPr>
      <a:lvl7pPr marL="224028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7pPr>
      <a:lvl8pPr marL="251460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8pPr>
      <a:lvl9pPr marL="283464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33600" y="3352800"/>
            <a:ext cx="6858000" cy="914400"/>
          </a:xfrm>
        </p:spPr>
        <p:txBody>
          <a:bodyPr/>
          <a:lstStyle/>
          <a:p>
            <a:pPr algn="ctr"/>
            <a:r>
              <a:rPr lang="en-US" sz="3200" dirty="0" smtClean="0">
                <a:latin typeface="Century Gothic" pitchFamily="34" charset="0"/>
              </a:rPr>
              <a:t>Modularity in shopping assistance system</a:t>
            </a:r>
            <a:endParaRPr lang="en-US" sz="3200" dirty="0">
              <a:latin typeface="Century Gothic" pitchFamily="34" charset="0"/>
            </a:endParaRPr>
          </a:p>
        </p:txBody>
      </p:sp>
    </p:spTree>
    <p:extLst>
      <p:ext uri="{BB962C8B-B14F-4D97-AF65-F5344CB8AC3E}">
        <p14:creationId xmlns:p14="http://schemas.microsoft.com/office/powerpoint/2010/main" val="4156114413"/>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664609183"/>
              </p:ext>
            </p:extLst>
          </p:nvPr>
        </p:nvGraphicFramePr>
        <p:xfrm>
          <a:off x="685800" y="20782"/>
          <a:ext cx="7772400" cy="59228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le 2"/>
          <p:cNvSpPr>
            <a:spLocks noGrp="1"/>
          </p:cNvSpPr>
          <p:nvPr>
            <p:ph type="title"/>
          </p:nvPr>
        </p:nvSpPr>
        <p:spPr>
          <a:xfrm>
            <a:off x="34636" y="5867400"/>
            <a:ext cx="9109364" cy="914400"/>
          </a:xfrm>
        </p:spPr>
        <p:txBody>
          <a:bodyPr/>
          <a:lstStyle/>
          <a:p>
            <a:pPr algn="ctr"/>
            <a:r>
              <a:rPr lang="en-US" sz="3200" dirty="0">
                <a:latin typeface="Century Gothic" pitchFamily="34" charset="0"/>
              </a:rPr>
              <a:t>Technologies available in market</a:t>
            </a:r>
          </a:p>
        </p:txBody>
      </p:sp>
    </p:spTree>
    <p:extLst>
      <p:ext uri="{BB962C8B-B14F-4D97-AF65-F5344CB8AC3E}">
        <p14:creationId xmlns:p14="http://schemas.microsoft.com/office/powerpoint/2010/main" val="2129282319"/>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332239892"/>
              </p:ext>
            </p:extLst>
          </p:nvPr>
        </p:nvGraphicFramePr>
        <p:xfrm>
          <a:off x="381000" y="685800"/>
          <a:ext cx="8382000" cy="3657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le 2"/>
          <p:cNvSpPr>
            <a:spLocks noGrp="1"/>
          </p:cNvSpPr>
          <p:nvPr>
            <p:ph type="title"/>
          </p:nvPr>
        </p:nvSpPr>
        <p:spPr>
          <a:xfrm>
            <a:off x="838200" y="5029200"/>
            <a:ext cx="7543800" cy="1371600"/>
          </a:xfrm>
        </p:spPr>
        <p:txBody>
          <a:bodyPr/>
          <a:lstStyle/>
          <a:p>
            <a:pPr algn="ctr"/>
            <a:r>
              <a:rPr lang="en-US" sz="4000" dirty="0" smtClean="0">
                <a:latin typeface="Century Gothic" pitchFamily="34" charset="0"/>
              </a:rPr>
              <a:t>Each module has a set on input’s and output’s</a:t>
            </a:r>
            <a:endParaRPr lang="en-US" sz="4000" dirty="0">
              <a:latin typeface="Century Gothic" pitchFamily="34" charset="0"/>
            </a:endParaRPr>
          </a:p>
        </p:txBody>
      </p:sp>
    </p:spTree>
    <p:extLst>
      <p:ext uri="{BB962C8B-B14F-4D97-AF65-F5344CB8AC3E}">
        <p14:creationId xmlns:p14="http://schemas.microsoft.com/office/powerpoint/2010/main" val="761025229"/>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38200" y="5791200"/>
            <a:ext cx="7543800" cy="914400"/>
          </a:xfrm>
        </p:spPr>
        <p:txBody>
          <a:bodyPr/>
          <a:lstStyle/>
          <a:p>
            <a:pPr algn="ctr"/>
            <a:r>
              <a:rPr lang="en-US" sz="3600" dirty="0" smtClean="0">
                <a:latin typeface="Century Gothic" pitchFamily="34" charset="0"/>
              </a:rPr>
              <a:t>So, for some case, model can be</a:t>
            </a:r>
            <a:endParaRPr lang="en-US" sz="3600" dirty="0">
              <a:latin typeface="Century Gothic" pitchFamily="34" charset="0"/>
            </a:endParaRPr>
          </a:p>
        </p:txBody>
      </p:sp>
      <p:graphicFrame>
        <p:nvGraphicFramePr>
          <p:cNvPr id="5" name="Content Placeholder 7"/>
          <p:cNvGraphicFramePr>
            <a:graphicFrameLocks noGrp="1"/>
          </p:cNvGraphicFramePr>
          <p:nvPr>
            <p:ph idx="1"/>
            <p:extLst>
              <p:ext uri="{D42A27DB-BD31-4B8C-83A1-F6EECF244321}">
                <p14:modId xmlns:p14="http://schemas.microsoft.com/office/powerpoint/2010/main" val="1608411466"/>
              </p:ext>
            </p:extLst>
          </p:nvPr>
        </p:nvGraphicFramePr>
        <p:xfrm>
          <a:off x="838200" y="152400"/>
          <a:ext cx="7391400" cy="5486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35913204"/>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type="title"/>
          </p:nvPr>
        </p:nvSpPr>
        <p:spPr>
          <a:xfrm>
            <a:off x="838200" y="5791200"/>
            <a:ext cx="7543800" cy="914400"/>
          </a:xfrm>
        </p:spPr>
        <p:txBody>
          <a:bodyPr/>
          <a:lstStyle/>
          <a:p>
            <a:pPr algn="ctr"/>
            <a:r>
              <a:rPr lang="en-US" sz="3200" dirty="0" smtClean="0">
                <a:effectLst/>
                <a:latin typeface="Century Gothic" pitchFamily="34" charset="0"/>
              </a:rPr>
              <a:t>and for some other case, model can be</a:t>
            </a:r>
            <a:endParaRPr lang="en-US" sz="3200" dirty="0">
              <a:effectLst/>
              <a:latin typeface="Century Gothic" pitchFamily="34" charset="0"/>
            </a:endParaRPr>
          </a:p>
        </p:txBody>
      </p:sp>
      <p:graphicFrame>
        <p:nvGraphicFramePr>
          <p:cNvPr id="5" name="Content Placeholder 7"/>
          <p:cNvGraphicFramePr>
            <a:graphicFrameLocks noGrp="1"/>
          </p:cNvGraphicFramePr>
          <p:nvPr>
            <p:ph idx="1"/>
            <p:extLst>
              <p:ext uri="{D42A27DB-BD31-4B8C-83A1-F6EECF244321}">
                <p14:modId xmlns:p14="http://schemas.microsoft.com/office/powerpoint/2010/main" val="752229131"/>
              </p:ext>
            </p:extLst>
          </p:nvPr>
        </p:nvGraphicFramePr>
        <p:xfrm>
          <a:off x="838200" y="152400"/>
          <a:ext cx="7391400" cy="5486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50582127"/>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8288" indent="0">
              <a:buNone/>
            </a:pPr>
            <a:r>
              <a:rPr lang="en-US" sz="2400" dirty="0">
                <a:latin typeface="Century Gothic" pitchFamily="34" charset="0"/>
              </a:rPr>
              <a:t>Modularization of Mobile Shopping Assistance </a:t>
            </a:r>
            <a:r>
              <a:rPr lang="en-US" sz="2400" dirty="0" smtClean="0">
                <a:latin typeface="Century Gothic" pitchFamily="34" charset="0"/>
              </a:rPr>
              <a:t>Systems</a:t>
            </a:r>
            <a:endParaRPr lang="en-US" dirty="0">
              <a:latin typeface="Century Gothic" pitchFamily="34" charset="0"/>
            </a:endParaRPr>
          </a:p>
        </p:txBody>
      </p:sp>
      <p:sp>
        <p:nvSpPr>
          <p:cNvPr id="3" name="Title 2"/>
          <p:cNvSpPr>
            <a:spLocks noGrp="1"/>
          </p:cNvSpPr>
          <p:nvPr>
            <p:ph type="title"/>
          </p:nvPr>
        </p:nvSpPr>
        <p:spPr/>
        <p:txBody>
          <a:bodyPr/>
          <a:lstStyle/>
          <a:p>
            <a:r>
              <a:rPr lang="en-US" dirty="0" smtClean="0">
                <a:latin typeface="Century Gothic" pitchFamily="34" charset="0"/>
              </a:rPr>
              <a:t>Problem Statement</a:t>
            </a:r>
            <a:endParaRPr lang="en-US" dirty="0">
              <a:latin typeface="Century Gothic" pitchFamily="34" charset="0"/>
            </a:endParaRPr>
          </a:p>
        </p:txBody>
      </p:sp>
    </p:spTree>
    <p:extLst>
      <p:ext uri="{BB962C8B-B14F-4D97-AF65-F5344CB8AC3E}">
        <p14:creationId xmlns:p14="http://schemas.microsoft.com/office/powerpoint/2010/main" val="3080134719"/>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52600" y="685801"/>
            <a:ext cx="6477000" cy="4800599"/>
          </a:xfrm>
        </p:spPr>
        <p:txBody>
          <a:bodyPr>
            <a:normAutofit/>
          </a:bodyPr>
          <a:lstStyle/>
          <a:p>
            <a:pPr>
              <a:buFont typeface="Courier New" pitchFamily="49" charset="0"/>
              <a:buChar char="o"/>
            </a:pPr>
            <a:r>
              <a:rPr lang="en-US" dirty="0" smtClean="0">
                <a:latin typeface="Century Gothic" pitchFamily="34" charset="0"/>
              </a:rPr>
              <a:t>Platform:</a:t>
            </a:r>
          </a:p>
          <a:p>
            <a:pPr lvl="1">
              <a:buFont typeface="Courier New" pitchFamily="49" charset="0"/>
              <a:buChar char="o"/>
            </a:pPr>
            <a:r>
              <a:rPr lang="en-US" dirty="0" smtClean="0">
                <a:latin typeface="Century Gothic" pitchFamily="34" charset="0"/>
              </a:rPr>
              <a:t>For End User: </a:t>
            </a:r>
          </a:p>
          <a:p>
            <a:pPr lvl="2">
              <a:buFont typeface="Courier New" pitchFamily="49" charset="0"/>
              <a:buChar char="o"/>
            </a:pPr>
            <a:r>
              <a:rPr lang="en-US" dirty="0" smtClean="0">
                <a:latin typeface="Century Gothic" pitchFamily="34" charset="0"/>
              </a:rPr>
              <a:t>Android</a:t>
            </a:r>
          </a:p>
          <a:p>
            <a:pPr lvl="2">
              <a:buFont typeface="Courier New" pitchFamily="49" charset="0"/>
              <a:buChar char="o"/>
            </a:pPr>
            <a:r>
              <a:rPr lang="en-US" dirty="0" smtClean="0">
                <a:latin typeface="Century Gothic" pitchFamily="34" charset="0"/>
              </a:rPr>
              <a:t>Windows Phone</a:t>
            </a:r>
            <a:endParaRPr lang="en-US" dirty="0">
              <a:latin typeface="Century Gothic" pitchFamily="34" charset="0"/>
            </a:endParaRPr>
          </a:p>
          <a:p>
            <a:pPr lvl="1">
              <a:buFont typeface="Courier New" pitchFamily="49" charset="0"/>
              <a:buChar char="o"/>
            </a:pPr>
            <a:r>
              <a:rPr lang="en-US" dirty="0" smtClean="0">
                <a:latin typeface="Century Gothic" pitchFamily="34" charset="0"/>
              </a:rPr>
              <a:t>For Shopkeeper:</a:t>
            </a:r>
          </a:p>
          <a:p>
            <a:pPr lvl="2">
              <a:buFont typeface="Courier New" pitchFamily="49" charset="0"/>
              <a:buChar char="o"/>
            </a:pPr>
            <a:r>
              <a:rPr lang="en-US" dirty="0" smtClean="0">
                <a:latin typeface="Century Gothic" pitchFamily="34" charset="0"/>
              </a:rPr>
              <a:t>Android</a:t>
            </a:r>
          </a:p>
          <a:p>
            <a:pPr lvl="2">
              <a:buFont typeface="Courier New" pitchFamily="49" charset="0"/>
              <a:buChar char="o"/>
            </a:pPr>
            <a:r>
              <a:rPr lang="en-US" dirty="0" smtClean="0">
                <a:latin typeface="Century Gothic" pitchFamily="34" charset="0"/>
              </a:rPr>
              <a:t>Windows Phone</a:t>
            </a:r>
          </a:p>
          <a:p>
            <a:pPr lvl="2">
              <a:buFont typeface="Courier New" pitchFamily="49" charset="0"/>
              <a:buChar char="o"/>
            </a:pPr>
            <a:r>
              <a:rPr lang="en-US" dirty="0" smtClean="0">
                <a:latin typeface="Century Gothic" pitchFamily="34" charset="0"/>
              </a:rPr>
              <a:t>Web Browser</a:t>
            </a:r>
          </a:p>
          <a:p>
            <a:pPr>
              <a:buFont typeface="Courier New" pitchFamily="49" charset="0"/>
              <a:buChar char="o"/>
            </a:pPr>
            <a:r>
              <a:rPr lang="en-US" dirty="0" smtClean="0">
                <a:latin typeface="Century Gothic" pitchFamily="34" charset="0"/>
              </a:rPr>
              <a:t>Technology:</a:t>
            </a:r>
          </a:p>
          <a:p>
            <a:pPr lvl="1">
              <a:buFont typeface="Courier New" pitchFamily="49" charset="0"/>
              <a:buChar char="o"/>
            </a:pPr>
            <a:r>
              <a:rPr lang="en-US" dirty="0" smtClean="0">
                <a:latin typeface="Century Gothic" pitchFamily="34" charset="0"/>
              </a:rPr>
              <a:t>Java</a:t>
            </a:r>
          </a:p>
          <a:p>
            <a:pPr lvl="1">
              <a:buFont typeface="Courier New" pitchFamily="49" charset="0"/>
              <a:buChar char="o"/>
            </a:pPr>
            <a:r>
              <a:rPr lang="en-US" dirty="0" err="1" smtClean="0">
                <a:latin typeface="Century Gothic" pitchFamily="34" charset="0"/>
              </a:rPr>
              <a:t>php</a:t>
            </a:r>
            <a:endParaRPr lang="en-US" dirty="0" smtClean="0">
              <a:latin typeface="Century Gothic" pitchFamily="34" charset="0"/>
            </a:endParaRPr>
          </a:p>
          <a:p>
            <a:pPr lvl="1">
              <a:buFont typeface="Courier New" pitchFamily="49" charset="0"/>
              <a:buChar char="o"/>
            </a:pPr>
            <a:r>
              <a:rPr lang="en-US" dirty="0" smtClean="0">
                <a:latin typeface="Century Gothic" pitchFamily="34" charset="0"/>
              </a:rPr>
              <a:t>Wireless Network</a:t>
            </a:r>
          </a:p>
          <a:p>
            <a:pPr lvl="1">
              <a:buFont typeface="Courier New" pitchFamily="49" charset="0"/>
              <a:buChar char="o"/>
            </a:pPr>
            <a:r>
              <a:rPr lang="en-US" dirty="0" smtClean="0">
                <a:latin typeface="Century Gothic" pitchFamily="34" charset="0"/>
              </a:rPr>
              <a:t>NFC</a:t>
            </a:r>
          </a:p>
          <a:p>
            <a:pPr lvl="1">
              <a:buFont typeface="Courier New" pitchFamily="49" charset="0"/>
              <a:buChar char="o"/>
            </a:pPr>
            <a:r>
              <a:rPr lang="en-US" dirty="0" err="1" smtClean="0">
                <a:latin typeface="Century Gothic" pitchFamily="34" charset="0"/>
              </a:rPr>
              <a:t>QRCode</a:t>
            </a:r>
            <a:endParaRPr lang="en-US" dirty="0" smtClean="0">
              <a:latin typeface="Century Gothic" pitchFamily="34" charset="0"/>
            </a:endParaRPr>
          </a:p>
        </p:txBody>
      </p:sp>
      <p:sp>
        <p:nvSpPr>
          <p:cNvPr id="3" name="Title 2"/>
          <p:cNvSpPr>
            <a:spLocks noGrp="1"/>
          </p:cNvSpPr>
          <p:nvPr>
            <p:ph type="title"/>
          </p:nvPr>
        </p:nvSpPr>
        <p:spPr>
          <a:xfrm>
            <a:off x="685800" y="5562600"/>
            <a:ext cx="7543800" cy="914400"/>
          </a:xfrm>
        </p:spPr>
        <p:txBody>
          <a:bodyPr/>
          <a:lstStyle/>
          <a:p>
            <a:pPr lvl="0"/>
            <a:r>
              <a:rPr lang="en-US" dirty="0">
                <a:effectLst/>
                <a:latin typeface="Century Gothic" pitchFamily="34" charset="0"/>
              </a:rPr>
              <a:t>Platform / </a:t>
            </a:r>
            <a:r>
              <a:rPr lang="en-US" dirty="0" smtClean="0">
                <a:effectLst/>
                <a:latin typeface="Century Gothic" pitchFamily="34" charset="0"/>
              </a:rPr>
              <a:t>Technology</a:t>
            </a:r>
            <a:endParaRPr lang="en-US" dirty="0">
              <a:latin typeface="Century Gothic" pitchFamily="34" charset="0"/>
            </a:endParaRPr>
          </a:p>
        </p:txBody>
      </p:sp>
    </p:spTree>
    <p:extLst>
      <p:ext uri="{BB962C8B-B14F-4D97-AF65-F5344CB8AC3E}">
        <p14:creationId xmlns:p14="http://schemas.microsoft.com/office/powerpoint/2010/main" val="1014243374"/>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764784994"/>
              </p:ext>
            </p:extLst>
          </p:nvPr>
        </p:nvGraphicFramePr>
        <p:xfrm>
          <a:off x="0" y="0"/>
          <a:ext cx="9144000" cy="5867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le 2"/>
          <p:cNvSpPr>
            <a:spLocks noGrp="1"/>
          </p:cNvSpPr>
          <p:nvPr>
            <p:ph type="title"/>
          </p:nvPr>
        </p:nvSpPr>
        <p:spPr>
          <a:xfrm>
            <a:off x="762000" y="5715000"/>
            <a:ext cx="7543800" cy="914400"/>
          </a:xfrm>
        </p:spPr>
        <p:txBody>
          <a:bodyPr/>
          <a:lstStyle/>
          <a:p>
            <a:r>
              <a:rPr lang="en-US" dirty="0">
                <a:effectLst/>
                <a:latin typeface="Century Gothic" pitchFamily="34" charset="0"/>
              </a:rPr>
              <a:t>Block diagram</a:t>
            </a:r>
            <a:endParaRPr lang="en-US" dirty="0">
              <a:latin typeface="Century Gothic" pitchFamily="34" charset="0"/>
            </a:endParaRPr>
          </a:p>
        </p:txBody>
      </p:sp>
    </p:spTree>
    <p:extLst>
      <p:ext uri="{BB962C8B-B14F-4D97-AF65-F5344CB8AC3E}">
        <p14:creationId xmlns:p14="http://schemas.microsoft.com/office/powerpoint/2010/main" val="2788087083"/>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4081878572"/>
              </p:ext>
            </p:extLst>
          </p:nvPr>
        </p:nvGraphicFramePr>
        <p:xfrm>
          <a:off x="0" y="0"/>
          <a:ext cx="9144000" cy="533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le 2"/>
          <p:cNvSpPr>
            <a:spLocks noGrp="1"/>
          </p:cNvSpPr>
          <p:nvPr>
            <p:ph type="title"/>
          </p:nvPr>
        </p:nvSpPr>
        <p:spPr>
          <a:xfrm>
            <a:off x="777240" y="5638800"/>
            <a:ext cx="7543800" cy="914400"/>
          </a:xfrm>
        </p:spPr>
        <p:txBody>
          <a:bodyPr/>
          <a:lstStyle/>
          <a:p>
            <a:r>
              <a:rPr lang="en-US" dirty="0">
                <a:effectLst/>
                <a:latin typeface="Century Gothic" pitchFamily="34" charset="0"/>
              </a:rPr>
              <a:t>Block diagram</a:t>
            </a:r>
            <a:endParaRPr lang="en-US" dirty="0">
              <a:latin typeface="Century Gothic" pitchFamily="34" charset="0"/>
            </a:endParaRPr>
          </a:p>
        </p:txBody>
      </p:sp>
    </p:spTree>
    <p:extLst>
      <p:ext uri="{BB962C8B-B14F-4D97-AF65-F5344CB8AC3E}">
        <p14:creationId xmlns:p14="http://schemas.microsoft.com/office/powerpoint/2010/main" val="151356398"/>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38200" y="2667000"/>
            <a:ext cx="7543800" cy="914400"/>
          </a:xfrm>
        </p:spPr>
        <p:txBody>
          <a:bodyPr/>
          <a:lstStyle/>
          <a:p>
            <a:pPr lvl="0"/>
            <a:r>
              <a:rPr lang="en-US" dirty="0">
                <a:effectLst/>
                <a:latin typeface="Century Gothic" pitchFamily="34" charset="0"/>
              </a:rPr>
              <a:t>UML </a:t>
            </a:r>
            <a:r>
              <a:rPr lang="en-US" dirty="0" smtClean="0">
                <a:effectLst/>
                <a:latin typeface="Century Gothic" pitchFamily="34" charset="0"/>
              </a:rPr>
              <a:t>diagrams</a:t>
            </a:r>
            <a:endParaRPr lang="en-US" dirty="0">
              <a:latin typeface="Century Gothic" pitchFamily="34" charset="0"/>
            </a:endParaRPr>
          </a:p>
        </p:txBody>
      </p:sp>
    </p:spTree>
    <p:extLst>
      <p:ext uri="{BB962C8B-B14F-4D97-AF65-F5344CB8AC3E}">
        <p14:creationId xmlns:p14="http://schemas.microsoft.com/office/powerpoint/2010/main" val="2966203457"/>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13855"/>
            <a:ext cx="9144000" cy="6847116"/>
          </a:xfrm>
        </p:spPr>
      </p:pic>
    </p:spTree>
    <p:extLst>
      <p:ext uri="{BB962C8B-B14F-4D97-AF65-F5344CB8AC3E}">
        <p14:creationId xmlns:p14="http://schemas.microsoft.com/office/powerpoint/2010/main" val="2571799476"/>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914400"/>
            <a:ext cx="8229600" cy="3970318"/>
          </a:xfrm>
          <a:prstGeom prst="rect">
            <a:avLst/>
          </a:prstGeom>
        </p:spPr>
        <p:txBody>
          <a:bodyPr wrap="square">
            <a:spAutoFit/>
          </a:bodyPr>
          <a:lstStyle/>
          <a:p>
            <a:pPr>
              <a:buFont typeface="Courier New" pitchFamily="49" charset="0"/>
              <a:buChar char="o"/>
            </a:pPr>
            <a:r>
              <a:rPr lang="en-US" dirty="0" smtClean="0">
                <a:latin typeface="Century Gothic" pitchFamily="34" charset="0"/>
              </a:rPr>
              <a:t> Shopping </a:t>
            </a:r>
            <a:r>
              <a:rPr lang="en-US" dirty="0">
                <a:latin typeface="Century Gothic" pitchFamily="34" charset="0"/>
              </a:rPr>
              <a:t>is an essential part of human life. That’s why many people tried to make the process better. Some tried to enhance the process of information retrieval like barcodes on each product, and others tried to make payment better like using credit card payment, but some people found flaws in those like thermal camera attack [4]. So, it is not possible to stick to a system for long</a:t>
            </a:r>
            <a:r>
              <a:rPr lang="en-US" dirty="0" smtClean="0">
                <a:latin typeface="Century Gothic" pitchFamily="34" charset="0"/>
              </a:rPr>
              <a:t>.</a:t>
            </a:r>
          </a:p>
          <a:p>
            <a:pPr>
              <a:buFont typeface="Courier New" pitchFamily="49" charset="0"/>
              <a:buChar char="o"/>
            </a:pPr>
            <a:endParaRPr lang="en-US" dirty="0">
              <a:latin typeface="Century Gothic" pitchFamily="34" charset="0"/>
            </a:endParaRPr>
          </a:p>
          <a:p>
            <a:pPr>
              <a:buFont typeface="Courier New" pitchFamily="49" charset="0"/>
              <a:buChar char="o"/>
            </a:pPr>
            <a:r>
              <a:rPr lang="en-US" dirty="0" smtClean="0">
                <a:latin typeface="Century Gothic" pitchFamily="34" charset="0"/>
              </a:rPr>
              <a:t>For ex. There was a bug found in </a:t>
            </a:r>
            <a:r>
              <a:rPr lang="en-US" dirty="0" err="1" smtClean="0">
                <a:latin typeface="Century Gothic" pitchFamily="34" charset="0"/>
              </a:rPr>
              <a:t>google</a:t>
            </a:r>
            <a:r>
              <a:rPr lang="en-US" dirty="0" smtClean="0">
                <a:latin typeface="Century Gothic" pitchFamily="34" charset="0"/>
              </a:rPr>
              <a:t> wallet payment system called </a:t>
            </a:r>
            <a:r>
              <a:rPr lang="en-US" dirty="0" err="1" smtClean="0">
                <a:latin typeface="Century Gothic" pitchFamily="34" charset="0"/>
              </a:rPr>
              <a:t>google</a:t>
            </a:r>
            <a:r>
              <a:rPr lang="en-US" dirty="0" smtClean="0">
                <a:latin typeface="Century Gothic" pitchFamily="34" charset="0"/>
              </a:rPr>
              <a:t> wallet relay attack [9]. Then user has to switch to another service which can be change the way they used to shop.</a:t>
            </a:r>
          </a:p>
          <a:p>
            <a:endParaRPr lang="en-US" dirty="0">
              <a:latin typeface="Century Gothic" pitchFamily="34" charset="0"/>
            </a:endParaRPr>
          </a:p>
          <a:p>
            <a:pPr>
              <a:buFont typeface="Courier New" pitchFamily="49" charset="0"/>
              <a:buChar char="o"/>
            </a:pPr>
            <a:r>
              <a:rPr lang="en-US" dirty="0">
                <a:latin typeface="Century Gothic" pitchFamily="34" charset="0"/>
              </a:rPr>
              <a:t>To make a system that can bear these changes [1] , we introduce a modular system. In this system the whole shopping procedure is divided into important tasks like information retrieval and payment.</a:t>
            </a:r>
          </a:p>
        </p:txBody>
      </p:sp>
      <p:sp>
        <p:nvSpPr>
          <p:cNvPr id="6" name="Title 2"/>
          <p:cNvSpPr>
            <a:spLocks noGrp="1"/>
          </p:cNvSpPr>
          <p:nvPr>
            <p:ph type="title"/>
          </p:nvPr>
        </p:nvSpPr>
        <p:spPr>
          <a:xfrm>
            <a:off x="838200" y="5410200"/>
            <a:ext cx="7543800" cy="914400"/>
          </a:xfrm>
        </p:spPr>
        <p:txBody>
          <a:bodyPr/>
          <a:lstStyle/>
          <a:p>
            <a:r>
              <a:rPr lang="en-US" dirty="0" smtClean="0">
                <a:latin typeface="Century Gothic" pitchFamily="34" charset="0"/>
              </a:rPr>
              <a:t>Literature Survey</a:t>
            </a:r>
            <a:endParaRPr lang="en-US" dirty="0">
              <a:latin typeface="Century Gothic" pitchFamily="34" charset="0"/>
            </a:endParaRPr>
          </a:p>
        </p:txBody>
      </p:sp>
    </p:spTree>
    <p:extLst>
      <p:ext uri="{BB962C8B-B14F-4D97-AF65-F5344CB8AC3E}">
        <p14:creationId xmlns:p14="http://schemas.microsoft.com/office/powerpoint/2010/main" val="3370108642"/>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7709" y="0"/>
            <a:ext cx="9116291" cy="6858000"/>
          </a:xfrm>
        </p:spPr>
      </p:pic>
    </p:spTree>
    <p:extLst>
      <p:ext uri="{BB962C8B-B14F-4D97-AF65-F5344CB8AC3E}">
        <p14:creationId xmlns:p14="http://schemas.microsoft.com/office/powerpoint/2010/main" val="2410727189"/>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38200" y="5638800"/>
            <a:ext cx="5351145" cy="830997"/>
          </a:xfrm>
          <a:prstGeom prst="rect">
            <a:avLst/>
          </a:prstGeom>
          <a:noFill/>
        </p:spPr>
        <p:txBody>
          <a:bodyPr wrap="none" rtlCol="0">
            <a:spAutoFit/>
          </a:bodyPr>
          <a:lstStyle/>
          <a:p>
            <a:r>
              <a:rPr lang="en-US" sz="4800" dirty="0" smtClean="0">
                <a:latin typeface="Century Gothic" pitchFamily="34" charset="0"/>
              </a:rPr>
              <a:t>Database Design</a:t>
            </a:r>
            <a:endParaRPr lang="en-US" sz="4800" dirty="0">
              <a:latin typeface="Century Gothic" pitchFamily="34" charset="0"/>
            </a:endParaRPr>
          </a:p>
        </p:txBody>
      </p:sp>
      <p:sp>
        <p:nvSpPr>
          <p:cNvPr id="10" name="TextBox 9"/>
          <p:cNvSpPr txBox="1"/>
          <p:nvPr/>
        </p:nvSpPr>
        <p:spPr>
          <a:xfrm>
            <a:off x="3048000" y="5029200"/>
            <a:ext cx="2153154" cy="369332"/>
          </a:xfrm>
          <a:prstGeom prst="rect">
            <a:avLst/>
          </a:prstGeom>
          <a:noFill/>
        </p:spPr>
        <p:txBody>
          <a:bodyPr wrap="none" rtlCol="0">
            <a:spAutoFit/>
          </a:bodyPr>
          <a:lstStyle/>
          <a:p>
            <a:r>
              <a:rPr lang="en-US" dirty="0" smtClean="0">
                <a:latin typeface="Century Gothic" pitchFamily="34" charset="0"/>
              </a:rPr>
              <a:t>For mobile phone</a:t>
            </a:r>
            <a:endParaRPr lang="en-US" dirty="0">
              <a:latin typeface="Century Gothic" pitchFamily="34" charset="0"/>
            </a:endParaRPr>
          </a:p>
        </p:txBody>
      </p:sp>
      <p:pic>
        <p:nvPicPr>
          <p:cNvPr id="2" name="Picture 3" descr="E:\tej\tp\ms\project\database1.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609600"/>
            <a:ext cx="3886200" cy="40144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4563714"/>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244490" y="5334000"/>
            <a:ext cx="4675873" cy="914400"/>
          </a:xfrm>
        </p:spPr>
        <p:txBody>
          <a:bodyPr/>
          <a:lstStyle/>
          <a:p>
            <a:r>
              <a:rPr lang="en-US" dirty="0">
                <a:latin typeface="Century Gothic" pitchFamily="34" charset="0"/>
              </a:rPr>
              <a:t>For web </a:t>
            </a:r>
            <a:r>
              <a:rPr lang="en-US" dirty="0" smtClean="0">
                <a:latin typeface="Century Gothic" pitchFamily="34" charset="0"/>
              </a:rPr>
              <a:t>server</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
            <a:ext cx="9144000" cy="4756433"/>
          </a:xfrm>
        </p:spPr>
      </p:pic>
    </p:spTree>
    <p:extLst>
      <p:ext uri="{BB962C8B-B14F-4D97-AF65-F5344CB8AC3E}">
        <p14:creationId xmlns:p14="http://schemas.microsoft.com/office/powerpoint/2010/main" val="3360231945"/>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Courier New" pitchFamily="49" charset="0"/>
              <a:buChar char="o"/>
            </a:pPr>
            <a:r>
              <a:rPr lang="en-US" dirty="0" smtClean="0">
                <a:latin typeface="Century Gothic" pitchFamily="34" charset="0"/>
              </a:rPr>
              <a:t>Internet should be accessible to both user and shopkeeper.</a:t>
            </a:r>
          </a:p>
          <a:p>
            <a:pPr>
              <a:buFont typeface="Courier New" pitchFamily="49" charset="0"/>
              <a:buChar char="o"/>
            </a:pPr>
            <a:r>
              <a:rPr lang="en-US" dirty="0" smtClean="0">
                <a:latin typeface="Century Gothic" pitchFamily="34" charset="0"/>
              </a:rPr>
              <a:t>NFC tags support data storage up to 1MB.</a:t>
            </a:r>
          </a:p>
          <a:p>
            <a:pPr>
              <a:buFont typeface="Courier New" pitchFamily="49" charset="0"/>
              <a:buChar char="o"/>
            </a:pPr>
            <a:r>
              <a:rPr lang="en-US" dirty="0" smtClean="0">
                <a:latin typeface="Century Gothic" pitchFamily="34" charset="0"/>
              </a:rPr>
              <a:t>Phone battery.</a:t>
            </a:r>
            <a:endParaRPr lang="en-US" dirty="0">
              <a:latin typeface="Century Gothic" pitchFamily="34" charset="0"/>
            </a:endParaRPr>
          </a:p>
        </p:txBody>
      </p:sp>
      <p:sp>
        <p:nvSpPr>
          <p:cNvPr id="3" name="Title 2"/>
          <p:cNvSpPr>
            <a:spLocks noGrp="1"/>
          </p:cNvSpPr>
          <p:nvPr>
            <p:ph type="title"/>
          </p:nvPr>
        </p:nvSpPr>
        <p:spPr>
          <a:xfrm>
            <a:off x="762000" y="5334000"/>
            <a:ext cx="7543800" cy="914400"/>
          </a:xfrm>
        </p:spPr>
        <p:txBody>
          <a:bodyPr/>
          <a:lstStyle/>
          <a:p>
            <a:pPr lvl="0"/>
            <a:r>
              <a:rPr lang="en-US" dirty="0" smtClean="0">
                <a:effectLst/>
                <a:latin typeface="Century Gothic" pitchFamily="34" charset="0"/>
              </a:rPr>
              <a:t>Limitations</a:t>
            </a:r>
            <a:endParaRPr lang="en-US" dirty="0">
              <a:latin typeface="Century Gothic" pitchFamily="34" charset="0"/>
            </a:endParaRPr>
          </a:p>
        </p:txBody>
      </p:sp>
    </p:spTree>
    <p:extLst>
      <p:ext uri="{BB962C8B-B14F-4D97-AF65-F5344CB8AC3E}">
        <p14:creationId xmlns:p14="http://schemas.microsoft.com/office/powerpoint/2010/main" val="16343868"/>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Courier New" pitchFamily="49" charset="0"/>
              <a:buChar char="o"/>
            </a:pPr>
            <a:r>
              <a:rPr lang="en-US" dirty="0" smtClean="0">
                <a:latin typeface="Century Gothic" pitchFamily="34" charset="0"/>
              </a:rPr>
              <a:t>Automated item picking as per user shopping list.</a:t>
            </a:r>
          </a:p>
          <a:p>
            <a:pPr>
              <a:buFont typeface="Courier New" pitchFamily="49" charset="0"/>
              <a:buChar char="o"/>
            </a:pPr>
            <a:r>
              <a:rPr lang="en-US" dirty="0" smtClean="0">
                <a:latin typeface="Century Gothic" pitchFamily="34" charset="0"/>
              </a:rPr>
              <a:t>A universal system for all shopping markets.</a:t>
            </a:r>
          </a:p>
          <a:p>
            <a:pPr>
              <a:buFont typeface="Courier New" pitchFamily="49" charset="0"/>
              <a:buChar char="o"/>
            </a:pPr>
            <a:r>
              <a:rPr lang="en-US" dirty="0" smtClean="0">
                <a:latin typeface="Century Gothic" pitchFamily="34" charset="0"/>
              </a:rPr>
              <a:t>Theft protection.</a:t>
            </a:r>
          </a:p>
          <a:p>
            <a:pPr>
              <a:buFont typeface="Courier New" pitchFamily="49" charset="0"/>
              <a:buChar char="o"/>
            </a:pPr>
            <a:r>
              <a:rPr lang="en-US" dirty="0" smtClean="0">
                <a:latin typeface="Century Gothic" pitchFamily="34" charset="0"/>
              </a:rPr>
              <a:t>Support for self scanning shopping cart.</a:t>
            </a:r>
            <a:endParaRPr lang="en-US" dirty="0">
              <a:latin typeface="Century Gothic" pitchFamily="34" charset="0"/>
            </a:endParaRPr>
          </a:p>
        </p:txBody>
      </p:sp>
      <p:sp>
        <p:nvSpPr>
          <p:cNvPr id="3" name="Title 2"/>
          <p:cNvSpPr>
            <a:spLocks noGrp="1"/>
          </p:cNvSpPr>
          <p:nvPr>
            <p:ph type="title"/>
          </p:nvPr>
        </p:nvSpPr>
        <p:spPr/>
        <p:txBody>
          <a:bodyPr/>
          <a:lstStyle/>
          <a:p>
            <a:pPr lvl="0"/>
            <a:r>
              <a:rPr lang="en-US" dirty="0">
                <a:effectLst/>
                <a:latin typeface="Century Gothic" pitchFamily="34" charset="0"/>
              </a:rPr>
              <a:t>Future </a:t>
            </a:r>
            <a:r>
              <a:rPr lang="en-US" dirty="0" smtClean="0">
                <a:effectLst/>
                <a:latin typeface="Century Gothic" pitchFamily="34" charset="0"/>
              </a:rPr>
              <a:t>scope</a:t>
            </a:r>
            <a:endParaRPr lang="en-US" dirty="0">
              <a:latin typeface="Century Gothic" pitchFamily="34" charset="0"/>
            </a:endParaRPr>
          </a:p>
        </p:txBody>
      </p:sp>
    </p:spTree>
    <p:extLst>
      <p:ext uri="{BB962C8B-B14F-4D97-AF65-F5344CB8AC3E}">
        <p14:creationId xmlns:p14="http://schemas.microsoft.com/office/powerpoint/2010/main" val="3946321509"/>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5400" dirty="0">
                <a:effectLst/>
                <a:latin typeface="Century Gothic" pitchFamily="34" charset="0"/>
              </a:rPr>
              <a:t>Feasibility Assessment</a:t>
            </a:r>
            <a:endParaRPr lang="en-US" dirty="0"/>
          </a:p>
        </p:txBody>
      </p:sp>
    </p:spTree>
    <p:extLst>
      <p:ext uri="{BB962C8B-B14F-4D97-AF65-F5344CB8AC3E}">
        <p14:creationId xmlns:p14="http://schemas.microsoft.com/office/powerpoint/2010/main" val="920000263"/>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latin typeface="Century Gothic" pitchFamily="34" charset="0"/>
              </a:rPr>
              <a:t>Takes coordinates in latitude and longitude manner.</a:t>
            </a:r>
            <a:endParaRPr lang="en-US" dirty="0">
              <a:latin typeface="Century Gothic" pitchFamily="34" charset="0"/>
            </a:endParaRPr>
          </a:p>
          <a:p>
            <a:r>
              <a:rPr lang="en-US" dirty="0" smtClean="0">
                <a:latin typeface="Century Gothic" pitchFamily="34" charset="0"/>
              </a:rPr>
              <a:t>Calculate permutation ($all Locations);</a:t>
            </a:r>
          </a:p>
          <a:p>
            <a:r>
              <a:rPr lang="en-US" dirty="0" smtClean="0">
                <a:latin typeface="Century Gothic" pitchFamily="34" charset="0"/>
              </a:rPr>
              <a:t>For all Routes calculate distance</a:t>
            </a:r>
          </a:p>
          <a:p>
            <a:r>
              <a:rPr lang="en-US" dirty="0" smtClean="0">
                <a:latin typeface="Century Gothic" pitchFamily="34" charset="0"/>
              </a:rPr>
              <a:t>Find The Shortest one</a:t>
            </a:r>
          </a:p>
          <a:p>
            <a:endParaRPr lang="en-US" dirty="0" smtClean="0">
              <a:latin typeface="Century Gothic" pitchFamily="34" charset="0"/>
            </a:endParaRPr>
          </a:p>
        </p:txBody>
      </p:sp>
      <p:sp>
        <p:nvSpPr>
          <p:cNvPr id="3" name="Title 2"/>
          <p:cNvSpPr>
            <a:spLocks noGrp="1"/>
          </p:cNvSpPr>
          <p:nvPr>
            <p:ph type="title"/>
          </p:nvPr>
        </p:nvSpPr>
        <p:spPr/>
        <p:txBody>
          <a:bodyPr/>
          <a:lstStyle/>
          <a:p>
            <a:r>
              <a:rPr lang="en-US" sz="4000" dirty="0" smtClean="0">
                <a:latin typeface="Century Gothic" pitchFamily="34" charset="0"/>
              </a:rPr>
              <a:t>TSP Algorithm</a:t>
            </a:r>
            <a:endParaRPr lang="en-US" sz="4000" dirty="0">
              <a:latin typeface="Century Gothic" pitchFamily="34" charset="0"/>
            </a:endParaRPr>
          </a:p>
        </p:txBody>
      </p:sp>
    </p:spTree>
    <p:extLst>
      <p:ext uri="{BB962C8B-B14F-4D97-AF65-F5344CB8AC3E}">
        <p14:creationId xmlns:p14="http://schemas.microsoft.com/office/powerpoint/2010/main" val="2003093602"/>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0"/>
            <a:ext cx="9144000" cy="6019799"/>
          </a:xfrm>
        </p:spPr>
        <p:txBody>
          <a:bodyPr>
            <a:normAutofit/>
          </a:bodyPr>
          <a:lstStyle/>
          <a:p>
            <a:pPr>
              <a:buFont typeface="Courier New" pitchFamily="49" charset="0"/>
              <a:buChar char="o"/>
            </a:pPr>
            <a:r>
              <a:rPr lang="en-US" sz="2400" dirty="0">
                <a:effectLst/>
                <a:latin typeface="Century Gothic" pitchFamily="34" charset="0"/>
              </a:rPr>
              <a:t>Algorithm I : </a:t>
            </a:r>
            <a:r>
              <a:rPr lang="en-US" sz="2400" dirty="0" smtClean="0">
                <a:effectLst/>
                <a:latin typeface="Century Gothic" pitchFamily="34" charset="0"/>
              </a:rPr>
              <a:t>Brute Force  for TSP (Finding </a:t>
            </a:r>
            <a:r>
              <a:rPr lang="en-US" sz="2400" dirty="0">
                <a:effectLst/>
                <a:latin typeface="Century Gothic" pitchFamily="34" charset="0"/>
              </a:rPr>
              <a:t>path for user</a:t>
            </a:r>
            <a:r>
              <a:rPr lang="en-US" sz="2400" dirty="0" smtClean="0">
                <a:effectLst/>
                <a:latin typeface="Century Gothic" pitchFamily="34" charset="0"/>
              </a:rPr>
              <a:t>)</a:t>
            </a:r>
          </a:p>
          <a:p>
            <a:pPr>
              <a:buFont typeface="Courier New" pitchFamily="49" charset="0"/>
              <a:buChar char="o"/>
            </a:pPr>
            <a:r>
              <a:rPr lang="en-US" sz="2400" dirty="0" smtClean="0">
                <a:effectLst/>
                <a:latin typeface="Century Gothic" pitchFamily="34" charset="0"/>
              </a:rPr>
              <a:t>Compute :</a:t>
            </a:r>
          </a:p>
          <a:p>
            <a:pPr lvl="1">
              <a:buFont typeface="Courier New" pitchFamily="49" charset="0"/>
              <a:buChar char="o"/>
            </a:pPr>
            <a:r>
              <a:rPr lang="en-US" sz="2200" dirty="0" smtClean="0">
                <a:effectLst/>
                <a:latin typeface="Century Gothic" pitchFamily="34" charset="0"/>
              </a:rPr>
              <a:t>Longitude[] = set of all longitudes</a:t>
            </a:r>
          </a:p>
          <a:p>
            <a:pPr lvl="1">
              <a:buFont typeface="Courier New" pitchFamily="49" charset="0"/>
              <a:buChar char="o"/>
            </a:pPr>
            <a:r>
              <a:rPr lang="en-US" sz="2200" dirty="0" smtClean="0">
                <a:effectLst/>
                <a:latin typeface="Century Gothic" pitchFamily="34" charset="0"/>
              </a:rPr>
              <a:t>Latitude[] = set of all Latitude</a:t>
            </a:r>
          </a:p>
          <a:p>
            <a:pPr lvl="1">
              <a:buFont typeface="Courier New" pitchFamily="49" charset="0"/>
              <a:buChar char="o"/>
            </a:pPr>
            <a:r>
              <a:rPr lang="en-US" sz="2200" dirty="0" smtClean="0">
                <a:effectLst/>
                <a:latin typeface="Century Gothic" pitchFamily="34" charset="0"/>
              </a:rPr>
              <a:t>Find : array of allocations</a:t>
            </a:r>
          </a:p>
          <a:p>
            <a:pPr lvl="1">
              <a:buFont typeface="Courier New" pitchFamily="49" charset="0"/>
              <a:buChar char="o"/>
            </a:pPr>
            <a:r>
              <a:rPr lang="en-US" sz="2200" dirty="0" smtClean="0">
                <a:effectLst/>
                <a:latin typeface="Century Gothic" pitchFamily="34" charset="0"/>
              </a:rPr>
              <a:t>Permutation(all Locations)</a:t>
            </a:r>
          </a:p>
          <a:p>
            <a:pPr lvl="1">
              <a:buFont typeface="Courier New" pitchFamily="49" charset="0"/>
              <a:buChar char="o"/>
            </a:pPr>
            <a:r>
              <a:rPr lang="en-US" sz="2200" dirty="0" smtClean="0">
                <a:effectLst/>
                <a:latin typeface="Century Gothic" pitchFamily="34" charset="0"/>
              </a:rPr>
              <a:t>For all permutation :</a:t>
            </a:r>
          </a:p>
          <a:p>
            <a:pPr lvl="2">
              <a:buFont typeface="Courier New" pitchFamily="49" charset="0"/>
              <a:buChar char="o"/>
            </a:pPr>
            <a:r>
              <a:rPr lang="en-US" sz="2000" dirty="0" smtClean="0">
                <a:effectLst/>
                <a:latin typeface="Century Gothic" pitchFamily="34" charset="0"/>
              </a:rPr>
              <a:t>Calculate total distance for that route</a:t>
            </a:r>
          </a:p>
          <a:p>
            <a:pPr lvl="2">
              <a:buFont typeface="Courier New" pitchFamily="49" charset="0"/>
              <a:buChar char="o"/>
            </a:pPr>
            <a:r>
              <a:rPr lang="en-US" sz="2000" dirty="0" smtClean="0">
                <a:effectLst/>
                <a:latin typeface="Century Gothic" pitchFamily="34" charset="0"/>
              </a:rPr>
              <a:t>If(current Distance &lt; lowest distance)</a:t>
            </a:r>
          </a:p>
          <a:p>
            <a:pPr lvl="3">
              <a:buFont typeface="Courier New" pitchFamily="49" charset="0"/>
              <a:buChar char="o"/>
            </a:pPr>
            <a:r>
              <a:rPr lang="en-US" sz="1900" dirty="0" smtClean="0">
                <a:effectLst/>
                <a:latin typeface="Century Gothic" pitchFamily="34" charset="0"/>
              </a:rPr>
              <a:t>Update lowest</a:t>
            </a:r>
          </a:p>
          <a:p>
            <a:pPr lvl="2">
              <a:buFont typeface="Courier New" pitchFamily="49" charset="0"/>
              <a:buChar char="o"/>
            </a:pPr>
            <a:endParaRPr lang="en-US" sz="2000" dirty="0" smtClean="0">
              <a:effectLst/>
              <a:latin typeface="Century Gothic" pitchFamily="34" charset="0"/>
            </a:endParaRPr>
          </a:p>
          <a:p>
            <a:pPr>
              <a:buFont typeface="Courier New" pitchFamily="49" charset="0"/>
              <a:buChar char="o"/>
            </a:pPr>
            <a:endParaRPr lang="en-US" sz="2000" dirty="0">
              <a:effectLst/>
              <a:latin typeface="Century Gothic" pitchFamily="34" charset="0"/>
            </a:endParaRPr>
          </a:p>
        </p:txBody>
      </p:sp>
      <p:sp>
        <p:nvSpPr>
          <p:cNvPr id="3" name="Title 2"/>
          <p:cNvSpPr>
            <a:spLocks noGrp="1"/>
          </p:cNvSpPr>
          <p:nvPr>
            <p:ph type="title"/>
          </p:nvPr>
        </p:nvSpPr>
        <p:spPr>
          <a:xfrm>
            <a:off x="762000" y="5915891"/>
            <a:ext cx="7543800" cy="914400"/>
          </a:xfrm>
        </p:spPr>
        <p:txBody>
          <a:bodyPr/>
          <a:lstStyle/>
          <a:p>
            <a:pPr lvl="0" algn="ctr"/>
            <a:r>
              <a:rPr lang="en-US" sz="4000" dirty="0">
                <a:effectLst/>
                <a:latin typeface="Century Gothic" pitchFamily="34" charset="0"/>
              </a:rPr>
              <a:t>Feasibility </a:t>
            </a:r>
            <a:r>
              <a:rPr lang="en-US" sz="4000" dirty="0" smtClean="0">
                <a:effectLst/>
                <a:latin typeface="Century Gothic" pitchFamily="34" charset="0"/>
              </a:rPr>
              <a:t>Assessment</a:t>
            </a:r>
            <a:endParaRPr lang="en-US" sz="4000" dirty="0">
              <a:latin typeface="Century Gothic" pitchFamily="34" charset="0"/>
            </a:endParaRPr>
          </a:p>
        </p:txBody>
      </p:sp>
    </p:spTree>
    <p:extLst>
      <p:ext uri="{BB962C8B-B14F-4D97-AF65-F5344CB8AC3E}">
        <p14:creationId xmlns:p14="http://schemas.microsoft.com/office/powerpoint/2010/main" val="248746948"/>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effectLst/>
              </a:rPr>
              <a:t>This works on the basic mathematical principle that if </a:t>
            </a:r>
            <a:endParaRPr lang="en-US" dirty="0" smtClean="0">
              <a:effectLst/>
            </a:endParaRPr>
          </a:p>
          <a:p>
            <a:r>
              <a:rPr lang="en-US" b="1" dirty="0" smtClean="0">
                <a:effectLst/>
              </a:rPr>
              <a:t>a</a:t>
            </a:r>
            <a:r>
              <a:rPr lang="en-US" dirty="0">
                <a:effectLst/>
              </a:rPr>
              <a:t> XOR </a:t>
            </a:r>
            <a:r>
              <a:rPr lang="en-US" b="1" dirty="0">
                <a:effectLst/>
              </a:rPr>
              <a:t>b</a:t>
            </a:r>
            <a:r>
              <a:rPr lang="en-US" dirty="0">
                <a:effectLst/>
              </a:rPr>
              <a:t> equals </a:t>
            </a:r>
            <a:r>
              <a:rPr lang="en-US" b="1" dirty="0">
                <a:effectLst/>
              </a:rPr>
              <a:t>c</a:t>
            </a:r>
            <a:r>
              <a:rPr lang="en-US" dirty="0">
                <a:effectLst/>
              </a:rPr>
              <a:t> </a:t>
            </a:r>
            <a:br>
              <a:rPr lang="en-US" dirty="0">
                <a:effectLst/>
              </a:rPr>
            </a:br>
            <a:r>
              <a:rPr lang="en-US" dirty="0" smtClean="0">
                <a:effectLst/>
              </a:rPr>
              <a:t>then</a:t>
            </a:r>
          </a:p>
          <a:p>
            <a:r>
              <a:rPr lang="en-US" b="1" dirty="0" smtClean="0">
                <a:effectLst/>
              </a:rPr>
              <a:t>c</a:t>
            </a:r>
            <a:r>
              <a:rPr lang="en-US" dirty="0">
                <a:effectLst/>
              </a:rPr>
              <a:t> XOR </a:t>
            </a:r>
            <a:r>
              <a:rPr lang="en-US" b="1" dirty="0">
                <a:effectLst/>
              </a:rPr>
              <a:t>a</a:t>
            </a:r>
            <a:r>
              <a:rPr lang="en-US" dirty="0">
                <a:effectLst/>
              </a:rPr>
              <a:t> equals </a:t>
            </a:r>
            <a:r>
              <a:rPr lang="en-US" b="1" dirty="0">
                <a:effectLst/>
              </a:rPr>
              <a:t>b</a:t>
            </a:r>
            <a:r>
              <a:rPr lang="en-US" dirty="0">
                <a:effectLst/>
              </a:rPr>
              <a:t>.</a:t>
            </a:r>
          </a:p>
          <a:p>
            <a:pPr marL="18288" indent="0">
              <a:buNone/>
            </a:pPr>
            <a:endParaRPr lang="en-US" dirty="0"/>
          </a:p>
        </p:txBody>
      </p:sp>
      <p:sp>
        <p:nvSpPr>
          <p:cNvPr id="3" name="Title 2"/>
          <p:cNvSpPr>
            <a:spLocks noGrp="1"/>
          </p:cNvSpPr>
          <p:nvPr>
            <p:ph type="title"/>
          </p:nvPr>
        </p:nvSpPr>
        <p:spPr/>
        <p:txBody>
          <a:bodyPr/>
          <a:lstStyle/>
          <a:p>
            <a:r>
              <a:rPr lang="en-US" sz="4000" dirty="0" smtClean="0">
                <a:latin typeface="Century Gothic" pitchFamily="34" charset="0"/>
              </a:rPr>
              <a:t>XOR encryption</a:t>
            </a:r>
            <a:endParaRPr lang="en-US" sz="4000" dirty="0">
              <a:latin typeface="Century Gothic" pitchFamily="34" charset="0"/>
            </a:endParaRPr>
          </a:p>
        </p:txBody>
      </p:sp>
    </p:spTree>
    <p:extLst>
      <p:ext uri="{BB962C8B-B14F-4D97-AF65-F5344CB8AC3E}">
        <p14:creationId xmlns:p14="http://schemas.microsoft.com/office/powerpoint/2010/main" val="304576806"/>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0"/>
            <a:ext cx="9144000" cy="6019799"/>
          </a:xfrm>
        </p:spPr>
        <p:txBody>
          <a:bodyPr>
            <a:normAutofit fontScale="70000" lnSpcReduction="20000"/>
          </a:bodyPr>
          <a:lstStyle/>
          <a:p>
            <a:pPr marL="18288" indent="0">
              <a:buNone/>
            </a:pPr>
            <a:r>
              <a:rPr lang="en-US" sz="2400" dirty="0" smtClean="0">
                <a:effectLst/>
                <a:latin typeface="Century Gothic" pitchFamily="34" charset="0"/>
              </a:rPr>
              <a:t>Algorithm 2 : </a:t>
            </a:r>
            <a:r>
              <a:rPr lang="en-US" sz="2400" dirty="0">
                <a:effectLst/>
                <a:latin typeface="Century Gothic" pitchFamily="34" charset="0"/>
              </a:rPr>
              <a:t>Pretty Good </a:t>
            </a:r>
            <a:r>
              <a:rPr lang="en-US" sz="2400" dirty="0" smtClean="0">
                <a:effectLst/>
                <a:latin typeface="Century Gothic" pitchFamily="34" charset="0"/>
              </a:rPr>
              <a:t>Privacy : radix64</a:t>
            </a:r>
          </a:p>
          <a:p>
            <a:pPr marL="18288" indent="0">
              <a:buNone/>
            </a:pPr>
            <a:endParaRPr lang="en-US" sz="2400" dirty="0" smtClean="0">
              <a:effectLst/>
              <a:latin typeface="Century Gothic" pitchFamily="34" charset="0"/>
            </a:endParaRPr>
          </a:p>
          <a:p>
            <a:pPr marL="18288" indent="0">
              <a:buNone/>
            </a:pPr>
            <a:r>
              <a:rPr lang="en-US" sz="2400" dirty="0" smtClean="0">
                <a:effectLst/>
                <a:latin typeface="Century Gothic" pitchFamily="34" charset="0"/>
              </a:rPr>
              <a:t>Encryption </a:t>
            </a:r>
            <a:r>
              <a:rPr lang="en-US" sz="2400" dirty="0">
                <a:effectLst/>
                <a:latin typeface="Century Gothic" pitchFamily="34" charset="0"/>
              </a:rPr>
              <a:t>Algorithm:</a:t>
            </a:r>
          </a:p>
          <a:p>
            <a:pPr marL="18288" indent="0">
              <a:buNone/>
            </a:pPr>
            <a:r>
              <a:rPr lang="en-US" sz="2400" dirty="0">
                <a:effectLst/>
                <a:latin typeface="Century Gothic" pitchFamily="34" charset="0"/>
              </a:rPr>
              <a:t>1. k = key for encryption.</a:t>
            </a:r>
          </a:p>
          <a:p>
            <a:pPr marL="18288" indent="0">
              <a:buNone/>
            </a:pPr>
            <a:r>
              <a:rPr lang="en-US" sz="2400" dirty="0">
                <a:effectLst/>
                <a:latin typeface="Century Gothic" pitchFamily="34" charset="0"/>
              </a:rPr>
              <a:t>2. t = text to encrypt.</a:t>
            </a:r>
          </a:p>
          <a:p>
            <a:pPr marL="18288" indent="0">
              <a:buNone/>
            </a:pPr>
            <a:r>
              <a:rPr lang="en-US" sz="2400" dirty="0">
                <a:effectLst/>
                <a:latin typeface="Century Gothic" pitchFamily="34" charset="0"/>
              </a:rPr>
              <a:t>3. res = {empty}</a:t>
            </a:r>
          </a:p>
          <a:p>
            <a:pPr marL="18288" indent="0">
              <a:buNone/>
            </a:pPr>
            <a:r>
              <a:rPr lang="en-US" sz="2400" dirty="0">
                <a:effectLst/>
                <a:latin typeface="Century Gothic" pitchFamily="34" charset="0"/>
              </a:rPr>
              <a:t>4. Loop (length of t)</a:t>
            </a:r>
          </a:p>
          <a:p>
            <a:pPr marL="18288" indent="0">
              <a:buNone/>
            </a:pPr>
            <a:r>
              <a:rPr lang="en-US" sz="2400" dirty="0">
                <a:effectLst/>
                <a:latin typeface="Century Gothic" pitchFamily="34" charset="0"/>
              </a:rPr>
              <a:t>	4.1 cc = character code of current char of t.</a:t>
            </a:r>
          </a:p>
          <a:p>
            <a:pPr marL="18288" indent="0">
              <a:buNone/>
            </a:pPr>
            <a:r>
              <a:rPr lang="en-US" sz="2400" dirty="0">
                <a:effectLst/>
                <a:latin typeface="Century Gothic" pitchFamily="34" charset="0"/>
              </a:rPr>
              <a:t>	4.2 res = res + to character from code ( k XOR cc).</a:t>
            </a:r>
          </a:p>
          <a:p>
            <a:pPr marL="18288" indent="0">
              <a:buNone/>
            </a:pPr>
            <a:r>
              <a:rPr lang="en-US" sz="2400" dirty="0">
                <a:effectLst/>
                <a:latin typeface="Century Gothic" pitchFamily="34" charset="0"/>
              </a:rPr>
              <a:t>5. End</a:t>
            </a:r>
          </a:p>
          <a:p>
            <a:pPr marL="18288" indent="0">
              <a:buNone/>
            </a:pPr>
            <a:endParaRPr lang="en-US" sz="2400" dirty="0">
              <a:effectLst/>
              <a:latin typeface="Century Gothic" pitchFamily="34" charset="0"/>
            </a:endParaRPr>
          </a:p>
          <a:p>
            <a:pPr marL="18288" indent="0">
              <a:buNone/>
            </a:pPr>
            <a:r>
              <a:rPr lang="en-US" sz="2400" dirty="0">
                <a:effectLst/>
                <a:latin typeface="Century Gothic" pitchFamily="34" charset="0"/>
              </a:rPr>
              <a:t>Decryption Algorithm:</a:t>
            </a:r>
          </a:p>
          <a:p>
            <a:pPr marL="18288" indent="0">
              <a:buNone/>
            </a:pPr>
            <a:r>
              <a:rPr lang="en-US" sz="2400" dirty="0">
                <a:effectLst/>
                <a:latin typeface="Century Gothic" pitchFamily="34" charset="0"/>
              </a:rPr>
              <a:t>1. k = key for encryption.</a:t>
            </a:r>
          </a:p>
          <a:p>
            <a:pPr marL="18288" indent="0">
              <a:buNone/>
            </a:pPr>
            <a:r>
              <a:rPr lang="en-US" sz="2400" dirty="0">
                <a:effectLst/>
                <a:latin typeface="Century Gothic" pitchFamily="34" charset="0"/>
              </a:rPr>
              <a:t>2. t = text to decrypt.</a:t>
            </a:r>
          </a:p>
          <a:p>
            <a:pPr marL="18288" indent="0">
              <a:buNone/>
            </a:pPr>
            <a:r>
              <a:rPr lang="en-US" sz="2400" dirty="0">
                <a:effectLst/>
                <a:latin typeface="Century Gothic" pitchFamily="34" charset="0"/>
              </a:rPr>
              <a:t>3. res = {empty}</a:t>
            </a:r>
          </a:p>
          <a:p>
            <a:pPr marL="18288" indent="0">
              <a:buNone/>
            </a:pPr>
            <a:r>
              <a:rPr lang="en-US" sz="2400" dirty="0">
                <a:effectLst/>
                <a:latin typeface="Century Gothic" pitchFamily="34" charset="0"/>
              </a:rPr>
              <a:t>4. Loop (length of t)</a:t>
            </a:r>
          </a:p>
          <a:p>
            <a:pPr marL="18288" indent="0">
              <a:buNone/>
            </a:pPr>
            <a:r>
              <a:rPr lang="en-US" sz="2400" dirty="0">
                <a:effectLst/>
                <a:latin typeface="Century Gothic" pitchFamily="34" charset="0"/>
              </a:rPr>
              <a:t>	4.1 cc = character code of current char of t.</a:t>
            </a:r>
          </a:p>
          <a:p>
            <a:pPr marL="18288" indent="0">
              <a:buNone/>
            </a:pPr>
            <a:r>
              <a:rPr lang="en-US" sz="2400" dirty="0">
                <a:effectLst/>
                <a:latin typeface="Century Gothic" pitchFamily="34" charset="0"/>
              </a:rPr>
              <a:t>	4.2 res = res + to character from code ( k XOR cc).</a:t>
            </a:r>
          </a:p>
          <a:p>
            <a:pPr marL="18288" indent="0">
              <a:buNone/>
            </a:pPr>
            <a:r>
              <a:rPr lang="en-US" sz="2400" dirty="0">
                <a:effectLst/>
                <a:latin typeface="Century Gothic" pitchFamily="34" charset="0"/>
              </a:rPr>
              <a:t>5. End</a:t>
            </a:r>
          </a:p>
          <a:p>
            <a:pPr marL="18288" indent="0">
              <a:buNone/>
            </a:pPr>
            <a:endParaRPr lang="en-US" sz="2400" dirty="0">
              <a:effectLst/>
              <a:latin typeface="Century Gothic" pitchFamily="34" charset="0"/>
            </a:endParaRPr>
          </a:p>
          <a:p>
            <a:pPr marL="18288" indent="0">
              <a:buNone/>
            </a:pPr>
            <a:r>
              <a:rPr lang="en-US" sz="2400" dirty="0">
                <a:effectLst/>
                <a:latin typeface="Century Gothic" pitchFamily="34" charset="0"/>
              </a:rPr>
              <a:t>Time complexity = O(n).</a:t>
            </a:r>
          </a:p>
          <a:p>
            <a:pPr marL="18288" indent="0">
              <a:buNone/>
            </a:pPr>
            <a:r>
              <a:rPr lang="en-US" sz="2400" dirty="0">
                <a:effectLst/>
                <a:latin typeface="Century Gothic" pitchFamily="34" charset="0"/>
              </a:rPr>
              <a:t>Where n is the length of input string.</a:t>
            </a:r>
          </a:p>
        </p:txBody>
      </p:sp>
      <p:sp>
        <p:nvSpPr>
          <p:cNvPr id="3" name="Title 2"/>
          <p:cNvSpPr>
            <a:spLocks noGrp="1"/>
          </p:cNvSpPr>
          <p:nvPr>
            <p:ph type="title"/>
          </p:nvPr>
        </p:nvSpPr>
        <p:spPr>
          <a:xfrm>
            <a:off x="762000" y="5915891"/>
            <a:ext cx="7543800" cy="914400"/>
          </a:xfrm>
        </p:spPr>
        <p:txBody>
          <a:bodyPr/>
          <a:lstStyle/>
          <a:p>
            <a:pPr lvl="0" algn="ctr"/>
            <a:r>
              <a:rPr lang="en-US" sz="4000" dirty="0">
                <a:effectLst/>
                <a:latin typeface="Century Gothic" pitchFamily="34" charset="0"/>
              </a:rPr>
              <a:t>Feasibility </a:t>
            </a:r>
            <a:r>
              <a:rPr lang="en-US" sz="4000" dirty="0" smtClean="0">
                <a:effectLst/>
                <a:latin typeface="Century Gothic" pitchFamily="34" charset="0"/>
              </a:rPr>
              <a:t>Assessment</a:t>
            </a:r>
            <a:endParaRPr lang="en-US" sz="4000" dirty="0">
              <a:latin typeface="Century Gothic" pitchFamily="34" charset="0"/>
            </a:endParaRPr>
          </a:p>
        </p:txBody>
      </p:sp>
    </p:spTree>
    <p:extLst>
      <p:ext uri="{BB962C8B-B14F-4D97-AF65-F5344CB8AC3E}">
        <p14:creationId xmlns:p14="http://schemas.microsoft.com/office/powerpoint/2010/main" val="2681771553"/>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990600" y="5486400"/>
            <a:ext cx="7543800" cy="1295400"/>
          </a:xfrm>
        </p:spPr>
        <p:txBody>
          <a:bodyPr/>
          <a:lstStyle/>
          <a:p>
            <a:pPr algn="ctr"/>
            <a:r>
              <a:rPr lang="en-US" sz="4000" dirty="0" smtClean="0">
                <a:latin typeface="Century Gothic" pitchFamily="34" charset="0"/>
              </a:rPr>
              <a:t>Security issues found in current system’s</a:t>
            </a:r>
            <a:endParaRPr lang="en-US" sz="4000" dirty="0">
              <a:latin typeface="Century Gothic" pitchFamily="34" charset="0"/>
            </a:endParaRPr>
          </a:p>
        </p:txBody>
      </p:sp>
      <p:pic>
        <p:nvPicPr>
          <p:cNvPr id="1028" name="Picture 4" descr="E:\tej\tp\ms\project\vlcsnap-2014-11-18-17h17m18s11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457200"/>
            <a:ext cx="3799628" cy="4419600"/>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E:\tej\tp\ms\project\vlcsnap-2014-11-18-17h18m29s18.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1600" y="457200"/>
            <a:ext cx="3449743" cy="441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240961"/>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3400" y="304801"/>
            <a:ext cx="8229600" cy="5486400"/>
          </a:xfrm>
        </p:spPr>
        <p:txBody>
          <a:bodyPr>
            <a:normAutofit fontScale="92500" lnSpcReduction="20000"/>
          </a:bodyPr>
          <a:lstStyle/>
          <a:p>
            <a:r>
              <a:rPr lang="en-US" dirty="0">
                <a:effectLst/>
                <a:latin typeface="Century Gothic" pitchFamily="34" charset="0"/>
              </a:rPr>
              <a:t>The following are the variables used in A* algorithm to describe mathematical model.</a:t>
            </a:r>
          </a:p>
          <a:p>
            <a:endParaRPr lang="en-US" dirty="0">
              <a:effectLst/>
              <a:latin typeface="Century Gothic" pitchFamily="34" charset="0"/>
            </a:endParaRPr>
          </a:p>
          <a:p>
            <a:r>
              <a:rPr lang="en-US" dirty="0">
                <a:effectLst/>
                <a:latin typeface="Century Gothic" pitchFamily="34" charset="0"/>
              </a:rPr>
              <a:t>f(n)[m] = estimated cost of the cheapest solution through n.</a:t>
            </a:r>
          </a:p>
          <a:p>
            <a:r>
              <a:rPr lang="en-US" dirty="0">
                <a:effectLst/>
                <a:latin typeface="Century Gothic" pitchFamily="34" charset="0"/>
              </a:rPr>
              <a:t>g(n)[m] = cost of path from start node to current node. </a:t>
            </a:r>
          </a:p>
          <a:p>
            <a:r>
              <a:rPr lang="en-US" dirty="0">
                <a:effectLst/>
                <a:latin typeface="Century Gothic" pitchFamily="34" charset="0"/>
              </a:rPr>
              <a:t>h(n)[m] = estimated cost of shortest path from current node to goal state.</a:t>
            </a:r>
          </a:p>
          <a:p>
            <a:endParaRPr lang="en-US" dirty="0">
              <a:effectLst/>
              <a:latin typeface="Century Gothic" pitchFamily="34" charset="0"/>
            </a:endParaRPr>
          </a:p>
          <a:p>
            <a:r>
              <a:rPr lang="en-US" dirty="0">
                <a:effectLst/>
                <a:latin typeface="Century Gothic" pitchFamily="34" charset="0"/>
              </a:rPr>
              <a:t>f(n) = g(n) + h(n);</a:t>
            </a:r>
          </a:p>
          <a:p>
            <a:endParaRPr lang="en-US" dirty="0">
              <a:effectLst/>
              <a:latin typeface="Century Gothic" pitchFamily="34" charset="0"/>
            </a:endParaRPr>
          </a:p>
          <a:p>
            <a:r>
              <a:rPr lang="en-US" dirty="0">
                <a:effectLst/>
                <a:latin typeface="Century Gothic" pitchFamily="34" charset="0"/>
              </a:rPr>
              <a:t>This equation should be satisfied at every node for the lowest value of f(n).</a:t>
            </a:r>
          </a:p>
          <a:p>
            <a:endParaRPr lang="en-US" dirty="0">
              <a:effectLst/>
              <a:latin typeface="Century Gothic" pitchFamily="34" charset="0"/>
            </a:endParaRPr>
          </a:p>
          <a:p>
            <a:r>
              <a:rPr lang="en-US" dirty="0">
                <a:effectLst/>
                <a:latin typeface="Century Gothic" pitchFamily="34" charset="0"/>
              </a:rPr>
              <a:t>If C* is the optimal solution for that graph, then A* solution should be</a:t>
            </a:r>
          </a:p>
          <a:p>
            <a:r>
              <a:rPr lang="en-US" dirty="0">
                <a:effectLst/>
                <a:latin typeface="Century Gothic" pitchFamily="34" charset="0"/>
              </a:rPr>
              <a:t>f(n) = g(n) + h(n) &lt;= C*</a:t>
            </a:r>
          </a:p>
          <a:p>
            <a:endParaRPr lang="en-US" dirty="0">
              <a:effectLst/>
              <a:latin typeface="Century Gothic" pitchFamily="34" charset="0"/>
            </a:endParaRPr>
          </a:p>
          <a:p>
            <a:r>
              <a:rPr lang="en-US" dirty="0">
                <a:effectLst/>
                <a:latin typeface="Century Gothic" pitchFamily="34" charset="0"/>
              </a:rPr>
              <a:t>Cost of searching: = |h(n) – h*(n)| &lt;= O(log h*(n))</a:t>
            </a:r>
          </a:p>
          <a:p>
            <a:r>
              <a:rPr lang="en-US" dirty="0">
                <a:effectLst/>
                <a:latin typeface="Century Gothic" pitchFamily="34" charset="0"/>
              </a:rPr>
              <a:t>Where h*(n) = true cost of getting from n to the goal</a:t>
            </a:r>
            <a:r>
              <a:rPr lang="en-US" dirty="0" smtClean="0">
                <a:effectLst/>
                <a:latin typeface="Century Gothic" pitchFamily="34" charset="0"/>
              </a:rPr>
              <a:t>.</a:t>
            </a:r>
            <a:endParaRPr lang="en-US" dirty="0">
              <a:effectLst/>
              <a:latin typeface="Century Gothic" pitchFamily="34" charset="0"/>
            </a:endParaRPr>
          </a:p>
        </p:txBody>
      </p:sp>
      <p:sp>
        <p:nvSpPr>
          <p:cNvPr id="3" name="Title 2"/>
          <p:cNvSpPr>
            <a:spLocks noGrp="1"/>
          </p:cNvSpPr>
          <p:nvPr>
            <p:ph type="title"/>
          </p:nvPr>
        </p:nvSpPr>
        <p:spPr>
          <a:xfrm>
            <a:off x="762000" y="5791200"/>
            <a:ext cx="7543800" cy="914400"/>
          </a:xfrm>
        </p:spPr>
        <p:txBody>
          <a:bodyPr/>
          <a:lstStyle/>
          <a:p>
            <a:pPr algn="ctr"/>
            <a:r>
              <a:rPr lang="en-US" sz="4000" dirty="0" smtClean="0">
                <a:latin typeface="Century Gothic" pitchFamily="34" charset="0"/>
              </a:rPr>
              <a:t>Mathematical model</a:t>
            </a:r>
            <a:endParaRPr lang="en-US" sz="4000" dirty="0">
              <a:latin typeface="Century Gothic" pitchFamily="34" charset="0"/>
            </a:endParaRPr>
          </a:p>
        </p:txBody>
      </p:sp>
    </p:spTree>
    <p:extLst>
      <p:ext uri="{BB962C8B-B14F-4D97-AF65-F5344CB8AC3E}">
        <p14:creationId xmlns:p14="http://schemas.microsoft.com/office/powerpoint/2010/main" val="498426371"/>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304800"/>
            <a:ext cx="8458200" cy="5638799"/>
          </a:xfrm>
        </p:spPr>
        <p:txBody>
          <a:bodyPr>
            <a:normAutofit/>
          </a:bodyPr>
          <a:lstStyle/>
          <a:p>
            <a:r>
              <a:rPr lang="en-US" dirty="0">
                <a:effectLst/>
                <a:latin typeface="Century Gothic" pitchFamily="34" charset="0"/>
              </a:rPr>
              <a:t>The following variables are used in XOR algorithm do describe mathematical model.</a:t>
            </a:r>
          </a:p>
          <a:p>
            <a:endParaRPr lang="en-US" dirty="0">
              <a:effectLst/>
              <a:latin typeface="Century Gothic" pitchFamily="34" charset="0"/>
            </a:endParaRPr>
          </a:p>
          <a:p>
            <a:r>
              <a:rPr lang="en-US" dirty="0">
                <a:effectLst/>
                <a:latin typeface="Century Gothic" pitchFamily="34" charset="0"/>
              </a:rPr>
              <a:t>For Encryption:</a:t>
            </a:r>
          </a:p>
          <a:p>
            <a:r>
              <a:rPr lang="en-US" dirty="0">
                <a:effectLst/>
                <a:latin typeface="Century Gothic" pitchFamily="34" charset="0"/>
              </a:rPr>
              <a:t>t := Plane text to Encrypt.</a:t>
            </a:r>
          </a:p>
          <a:p>
            <a:r>
              <a:rPr lang="en-US" dirty="0">
                <a:effectLst/>
                <a:latin typeface="Century Gothic" pitchFamily="34" charset="0"/>
              </a:rPr>
              <a:t>i := current character of ‘t’ while encryption.</a:t>
            </a:r>
          </a:p>
          <a:p>
            <a:r>
              <a:rPr lang="en-US" dirty="0">
                <a:effectLst/>
                <a:latin typeface="Century Gothic" pitchFamily="34" charset="0"/>
              </a:rPr>
              <a:t>k := Key for Encryption.</a:t>
            </a:r>
          </a:p>
          <a:p>
            <a:r>
              <a:rPr lang="en-US" dirty="0" smtClean="0">
                <a:effectLst/>
                <a:latin typeface="Century Gothic" pitchFamily="34" charset="0"/>
              </a:rPr>
              <a:t>res </a:t>
            </a:r>
            <a:r>
              <a:rPr lang="en-US" dirty="0">
                <a:effectLst/>
                <a:latin typeface="Century Gothic" pitchFamily="34" charset="0"/>
              </a:rPr>
              <a:t>:= Cipher text (Encrypted data).</a:t>
            </a:r>
          </a:p>
          <a:p>
            <a:endParaRPr lang="en-US" dirty="0">
              <a:effectLst/>
              <a:latin typeface="Century Gothic" pitchFamily="34" charset="0"/>
            </a:endParaRPr>
          </a:p>
          <a:p>
            <a:r>
              <a:rPr lang="en-US" dirty="0">
                <a:effectLst/>
                <a:latin typeface="Century Gothic" pitchFamily="34" charset="0"/>
              </a:rPr>
              <a:t>res = res + k XOR t(i)	</a:t>
            </a:r>
          </a:p>
          <a:p>
            <a:r>
              <a:rPr lang="en-US" dirty="0">
                <a:effectLst/>
                <a:latin typeface="Century Gothic" pitchFamily="34" charset="0"/>
              </a:rPr>
              <a:t>This equation is iterated for all characters in ‘t’.	(1)</a:t>
            </a:r>
          </a:p>
          <a:p>
            <a:endParaRPr lang="en-US" dirty="0">
              <a:effectLst/>
              <a:latin typeface="Century Gothic" pitchFamily="34" charset="0"/>
            </a:endParaRPr>
          </a:p>
          <a:p>
            <a:r>
              <a:rPr lang="en-US" dirty="0">
                <a:effectLst/>
                <a:latin typeface="Century Gothic" pitchFamily="34" charset="0"/>
              </a:rPr>
              <a:t>Now ‘res’ is in the form of bits, we have to convert it to simple text by converting it to text from ASCII values for each stage in encryption</a:t>
            </a:r>
            <a:r>
              <a:rPr lang="en-US" dirty="0" smtClean="0">
                <a:effectLst/>
                <a:latin typeface="Century Gothic" pitchFamily="34" charset="0"/>
              </a:rPr>
              <a:t>.</a:t>
            </a:r>
            <a:endParaRPr lang="en-US" dirty="0">
              <a:effectLst/>
              <a:latin typeface="Century Gothic" pitchFamily="34" charset="0"/>
            </a:endParaRPr>
          </a:p>
        </p:txBody>
      </p:sp>
      <p:sp>
        <p:nvSpPr>
          <p:cNvPr id="3" name="Title 2"/>
          <p:cNvSpPr>
            <a:spLocks noGrp="1"/>
          </p:cNvSpPr>
          <p:nvPr>
            <p:ph type="title"/>
          </p:nvPr>
        </p:nvSpPr>
        <p:spPr>
          <a:xfrm>
            <a:off x="762000" y="5791200"/>
            <a:ext cx="7543800" cy="914400"/>
          </a:xfrm>
        </p:spPr>
        <p:txBody>
          <a:bodyPr/>
          <a:lstStyle/>
          <a:p>
            <a:pPr algn="ctr"/>
            <a:r>
              <a:rPr lang="en-US" sz="4000" dirty="0" smtClean="0">
                <a:latin typeface="Century Gothic" pitchFamily="34" charset="0"/>
              </a:rPr>
              <a:t>Mathematical model</a:t>
            </a:r>
            <a:endParaRPr lang="en-US" sz="4000" dirty="0">
              <a:latin typeface="Century Gothic" pitchFamily="34" charset="0"/>
            </a:endParaRPr>
          </a:p>
        </p:txBody>
      </p:sp>
    </p:spTree>
    <p:extLst>
      <p:ext uri="{BB962C8B-B14F-4D97-AF65-F5344CB8AC3E}">
        <p14:creationId xmlns:p14="http://schemas.microsoft.com/office/powerpoint/2010/main" val="3594519266"/>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685801"/>
            <a:ext cx="7848600" cy="4800599"/>
          </a:xfrm>
        </p:spPr>
        <p:txBody>
          <a:bodyPr>
            <a:normAutofit/>
          </a:bodyPr>
          <a:lstStyle/>
          <a:p>
            <a:r>
              <a:rPr lang="en-US" dirty="0">
                <a:effectLst/>
                <a:latin typeface="Century Gothic" pitchFamily="34" charset="0"/>
              </a:rPr>
              <a:t>For Decryption:</a:t>
            </a:r>
          </a:p>
          <a:p>
            <a:r>
              <a:rPr lang="en-US" dirty="0">
                <a:effectLst/>
                <a:latin typeface="Century Gothic" pitchFamily="34" charset="0"/>
              </a:rPr>
              <a:t> t := Cipher text to Decrypt (res from above equation).</a:t>
            </a:r>
          </a:p>
          <a:p>
            <a:r>
              <a:rPr lang="en-US" dirty="0">
                <a:effectLst/>
                <a:latin typeface="Century Gothic" pitchFamily="34" charset="0"/>
              </a:rPr>
              <a:t>i := current character of ‘t’ while decryption.</a:t>
            </a:r>
          </a:p>
          <a:p>
            <a:r>
              <a:rPr lang="en-US" dirty="0">
                <a:effectLst/>
                <a:latin typeface="Century Gothic" pitchFamily="34" charset="0"/>
              </a:rPr>
              <a:t>k := Key for Decryption (same as used for encryption).</a:t>
            </a:r>
          </a:p>
          <a:p>
            <a:r>
              <a:rPr lang="en-US" dirty="0">
                <a:effectLst/>
                <a:latin typeface="Century Gothic" pitchFamily="34" charset="0"/>
              </a:rPr>
              <a:t>res :=Plain text (Decrypted data).</a:t>
            </a:r>
          </a:p>
          <a:p>
            <a:endParaRPr lang="en-US" dirty="0">
              <a:effectLst/>
              <a:latin typeface="Century Gothic" pitchFamily="34" charset="0"/>
            </a:endParaRPr>
          </a:p>
          <a:p>
            <a:r>
              <a:rPr lang="en-US" dirty="0">
                <a:effectLst/>
                <a:latin typeface="Century Gothic" pitchFamily="34" charset="0"/>
              </a:rPr>
              <a:t>res = res + k XOR t(i)	(2)</a:t>
            </a:r>
          </a:p>
          <a:p>
            <a:r>
              <a:rPr lang="en-US" dirty="0">
                <a:effectLst/>
                <a:latin typeface="Century Gothic" pitchFamily="34" charset="0"/>
              </a:rPr>
              <a:t>This equation is iterated for all characters in ‘t’.</a:t>
            </a:r>
          </a:p>
          <a:p>
            <a:endParaRPr lang="en-US" dirty="0">
              <a:effectLst/>
              <a:latin typeface="Century Gothic" pitchFamily="34" charset="0"/>
            </a:endParaRPr>
          </a:p>
          <a:p>
            <a:r>
              <a:rPr lang="en-US" dirty="0">
                <a:effectLst/>
                <a:latin typeface="Century Gothic" pitchFamily="34" charset="0"/>
              </a:rPr>
              <a:t>Now ‘res’ is in the form of bits, we have to convert it to simple text by converting it to text from ASCII values for each stage in encryption</a:t>
            </a:r>
            <a:r>
              <a:rPr lang="en-US" dirty="0" smtClean="0">
                <a:effectLst/>
                <a:latin typeface="Century Gothic" pitchFamily="34" charset="0"/>
              </a:rPr>
              <a:t>.</a:t>
            </a:r>
            <a:endParaRPr lang="en-US" dirty="0">
              <a:effectLst/>
              <a:latin typeface="Century Gothic" pitchFamily="34" charset="0"/>
            </a:endParaRPr>
          </a:p>
        </p:txBody>
      </p:sp>
      <p:sp>
        <p:nvSpPr>
          <p:cNvPr id="4" name="Title 2"/>
          <p:cNvSpPr>
            <a:spLocks noGrp="1"/>
          </p:cNvSpPr>
          <p:nvPr>
            <p:ph type="title"/>
          </p:nvPr>
        </p:nvSpPr>
        <p:spPr>
          <a:xfrm>
            <a:off x="762000" y="5791200"/>
            <a:ext cx="7543800" cy="914400"/>
          </a:xfrm>
        </p:spPr>
        <p:txBody>
          <a:bodyPr/>
          <a:lstStyle/>
          <a:p>
            <a:pPr algn="ctr"/>
            <a:r>
              <a:rPr lang="en-US" sz="4000" dirty="0" smtClean="0">
                <a:latin typeface="Century Gothic" pitchFamily="34" charset="0"/>
              </a:rPr>
              <a:t>Mathematical model</a:t>
            </a:r>
            <a:endParaRPr lang="en-US" sz="4000" dirty="0">
              <a:latin typeface="Century Gothic" pitchFamily="34" charset="0"/>
            </a:endParaRPr>
          </a:p>
        </p:txBody>
      </p:sp>
    </p:spTree>
    <p:extLst>
      <p:ext uri="{BB962C8B-B14F-4D97-AF65-F5344CB8AC3E}">
        <p14:creationId xmlns:p14="http://schemas.microsoft.com/office/powerpoint/2010/main" val="2424458415"/>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43200" y="6172200"/>
            <a:ext cx="4191000" cy="609600"/>
          </a:xfrm>
        </p:spPr>
        <p:txBody>
          <a:bodyPr/>
          <a:lstStyle/>
          <a:p>
            <a:pPr lvl="0"/>
            <a:r>
              <a:rPr lang="en-US" sz="2800" dirty="0">
                <a:effectLst/>
                <a:latin typeface="Century Gothic" pitchFamily="34" charset="0"/>
              </a:rPr>
              <a:t>Function Point </a:t>
            </a:r>
            <a:r>
              <a:rPr lang="en-US" sz="2800" dirty="0" smtClean="0">
                <a:effectLst/>
                <a:latin typeface="Century Gothic" pitchFamily="34" charset="0"/>
              </a:rPr>
              <a:t>Analysis</a:t>
            </a:r>
            <a:endParaRPr lang="en-US" sz="2800" dirty="0">
              <a:latin typeface="Century Gothic" pitchFamily="34" charset="0"/>
            </a:endParaRPr>
          </a:p>
        </p:txBody>
      </p:sp>
      <p:sp>
        <p:nvSpPr>
          <p:cNvPr id="5" name="Content Placeholder 4"/>
          <p:cNvSpPr>
            <a:spLocks noGrp="1"/>
          </p:cNvSpPr>
          <p:nvPr>
            <p:ph idx="1"/>
          </p:nvPr>
        </p:nvSpPr>
        <p:spPr>
          <a:xfrm>
            <a:off x="228600" y="228600"/>
            <a:ext cx="8686800" cy="457199"/>
          </a:xfrm>
        </p:spPr>
        <p:txBody>
          <a:bodyPr/>
          <a:lstStyle/>
          <a:p>
            <a:r>
              <a:rPr lang="en-US" dirty="0" smtClean="0"/>
              <a:t>EI -&gt; External Input</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977066547"/>
              </p:ext>
            </p:extLst>
          </p:nvPr>
        </p:nvGraphicFramePr>
        <p:xfrm>
          <a:off x="381000" y="685800"/>
          <a:ext cx="8305800" cy="990600"/>
        </p:xfrm>
        <a:graphic>
          <a:graphicData uri="http://schemas.openxmlformats.org/drawingml/2006/table">
            <a:tbl>
              <a:tblPr firstRow="1" firstCol="1" bandRow="1">
                <a:tableStyleId>{5C22544A-7EE6-4342-B048-85BDC9FD1C3A}</a:tableStyleId>
              </a:tblPr>
              <a:tblGrid>
                <a:gridCol w="2076450"/>
                <a:gridCol w="2076450"/>
                <a:gridCol w="2076450"/>
                <a:gridCol w="2076450"/>
              </a:tblGrid>
              <a:tr h="330200">
                <a:tc gridSpan="4">
                  <a:txBody>
                    <a:bodyPr/>
                    <a:lstStyle/>
                    <a:p>
                      <a:pPr marL="0" marR="0">
                        <a:lnSpc>
                          <a:spcPct val="115000"/>
                        </a:lnSpc>
                        <a:spcBef>
                          <a:spcPts val="0"/>
                        </a:spcBef>
                        <a:spcAft>
                          <a:spcPts val="0"/>
                        </a:spcAft>
                      </a:pPr>
                      <a:r>
                        <a:rPr lang="en-US" sz="1800" dirty="0">
                          <a:effectLst/>
                          <a:latin typeface="Century Gothic" pitchFamily="34" charset="0"/>
                        </a:rPr>
                        <a:t>For Registration:</a:t>
                      </a:r>
                      <a:endParaRPr lang="en-US" sz="1800" dirty="0">
                        <a:effectLst/>
                        <a:latin typeface="Century Gothic" pitchFamily="34" charset="0"/>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r>
              <a:tr h="330200">
                <a:tc>
                  <a:txBody>
                    <a:bodyPr/>
                    <a:lstStyle/>
                    <a:p>
                      <a:pPr marL="0" marR="0">
                        <a:lnSpc>
                          <a:spcPct val="115000"/>
                        </a:lnSpc>
                        <a:spcBef>
                          <a:spcPts val="0"/>
                        </a:spcBef>
                        <a:spcAft>
                          <a:spcPts val="0"/>
                        </a:spcAft>
                      </a:pPr>
                      <a:r>
                        <a:rPr lang="en-US" sz="1800">
                          <a:effectLst/>
                          <a:latin typeface="Century Gothic" pitchFamily="34" charset="0"/>
                        </a:rPr>
                        <a:t>FTR's </a:t>
                      </a:r>
                      <a:endParaRPr lang="en-US" sz="1800">
                        <a:effectLst/>
                        <a:latin typeface="Century Gothic" pitchFamily="34" charset="0"/>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dirty="0">
                          <a:effectLst/>
                          <a:latin typeface="Century Gothic" pitchFamily="34" charset="0"/>
                        </a:rPr>
                        <a:t>DET's</a:t>
                      </a:r>
                      <a:endParaRPr lang="en-US" sz="1800" dirty="0">
                        <a:effectLst/>
                        <a:latin typeface="Century Gothic" pitchFamily="34" charset="0"/>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a:effectLst/>
                          <a:latin typeface="Century Gothic" pitchFamily="34" charset="0"/>
                        </a:rPr>
                        <a:t>Complexity</a:t>
                      </a:r>
                      <a:endParaRPr lang="en-US" sz="1800">
                        <a:effectLst/>
                        <a:latin typeface="Century Gothic" pitchFamily="34" charset="0"/>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a:effectLst/>
                          <a:latin typeface="Century Gothic" pitchFamily="34" charset="0"/>
                        </a:rPr>
                        <a:t>Points</a:t>
                      </a:r>
                      <a:endParaRPr lang="en-US" sz="1800">
                        <a:effectLst/>
                        <a:latin typeface="Century Gothic" pitchFamily="34" charset="0"/>
                        <a:ea typeface="Calibri"/>
                        <a:cs typeface="Times New Roman"/>
                      </a:endParaRPr>
                    </a:p>
                  </a:txBody>
                  <a:tcPr marL="68580" marR="68580" marT="0" marB="0"/>
                </a:tc>
              </a:tr>
              <a:tr h="330200">
                <a:tc>
                  <a:txBody>
                    <a:bodyPr/>
                    <a:lstStyle/>
                    <a:p>
                      <a:pPr marL="0" marR="0">
                        <a:lnSpc>
                          <a:spcPct val="115000"/>
                        </a:lnSpc>
                        <a:spcBef>
                          <a:spcPts val="0"/>
                        </a:spcBef>
                        <a:spcAft>
                          <a:spcPts val="0"/>
                        </a:spcAft>
                      </a:pPr>
                      <a:r>
                        <a:rPr lang="en-US" sz="1800">
                          <a:effectLst/>
                          <a:latin typeface="Century Gothic" pitchFamily="34" charset="0"/>
                        </a:rPr>
                        <a:t>2</a:t>
                      </a:r>
                      <a:endParaRPr lang="en-US" sz="1800">
                        <a:effectLst/>
                        <a:latin typeface="Century Gothic" pitchFamily="34" charset="0"/>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a:effectLst/>
                          <a:latin typeface="Century Gothic" pitchFamily="34" charset="0"/>
                        </a:rPr>
                        <a:t> 6</a:t>
                      </a:r>
                      <a:endParaRPr lang="en-US" sz="1800">
                        <a:effectLst/>
                        <a:latin typeface="Century Gothic" pitchFamily="34" charset="0"/>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a:effectLst/>
                          <a:latin typeface="Century Gothic" pitchFamily="34" charset="0"/>
                        </a:rPr>
                        <a:t>Average</a:t>
                      </a:r>
                      <a:endParaRPr lang="en-US" sz="1800">
                        <a:effectLst/>
                        <a:latin typeface="Century Gothic" pitchFamily="34" charset="0"/>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dirty="0">
                          <a:effectLst/>
                          <a:latin typeface="Century Gothic" pitchFamily="34" charset="0"/>
                        </a:rPr>
                        <a:t>4</a:t>
                      </a:r>
                      <a:endParaRPr lang="en-US" sz="1800" dirty="0">
                        <a:effectLst/>
                        <a:latin typeface="Century Gothic" pitchFamily="34" charset="0"/>
                        <a:ea typeface="Calibri"/>
                        <a:cs typeface="Times New Roman"/>
                      </a:endParaRPr>
                    </a:p>
                  </a:txBody>
                  <a:tcPr marL="68580" marR="68580" marT="0" marB="0"/>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070448643"/>
              </p:ext>
            </p:extLst>
          </p:nvPr>
        </p:nvGraphicFramePr>
        <p:xfrm>
          <a:off x="381000" y="1828800"/>
          <a:ext cx="8305800" cy="946404"/>
        </p:xfrm>
        <a:graphic>
          <a:graphicData uri="http://schemas.openxmlformats.org/drawingml/2006/table">
            <a:tbl>
              <a:tblPr firstRow="1" firstCol="1" bandRow="1">
                <a:tableStyleId>{5C22544A-7EE6-4342-B048-85BDC9FD1C3A}</a:tableStyleId>
              </a:tblPr>
              <a:tblGrid>
                <a:gridCol w="2076450"/>
                <a:gridCol w="2076450"/>
                <a:gridCol w="2076450"/>
                <a:gridCol w="2076450"/>
              </a:tblGrid>
              <a:tr h="304800">
                <a:tc gridSpan="4">
                  <a:txBody>
                    <a:bodyPr/>
                    <a:lstStyle/>
                    <a:p>
                      <a:pPr marL="0" marR="0">
                        <a:lnSpc>
                          <a:spcPct val="115000"/>
                        </a:lnSpc>
                        <a:spcBef>
                          <a:spcPts val="0"/>
                        </a:spcBef>
                        <a:spcAft>
                          <a:spcPts val="0"/>
                        </a:spcAft>
                      </a:pPr>
                      <a:r>
                        <a:rPr lang="en-US" sz="1800" dirty="0">
                          <a:effectLst/>
                          <a:latin typeface="Century Gothic" pitchFamily="34" charset="0"/>
                        </a:rPr>
                        <a:t>For Login:</a:t>
                      </a:r>
                      <a:endParaRPr lang="en-US" sz="1800" dirty="0">
                        <a:effectLst/>
                        <a:latin typeface="Century Gothic" pitchFamily="34" charset="0"/>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r>
              <a:tr h="304800">
                <a:tc>
                  <a:txBody>
                    <a:bodyPr/>
                    <a:lstStyle/>
                    <a:p>
                      <a:pPr marL="0" marR="0">
                        <a:lnSpc>
                          <a:spcPct val="115000"/>
                        </a:lnSpc>
                        <a:spcBef>
                          <a:spcPts val="0"/>
                        </a:spcBef>
                        <a:spcAft>
                          <a:spcPts val="0"/>
                        </a:spcAft>
                      </a:pPr>
                      <a:r>
                        <a:rPr lang="en-US" sz="1800" dirty="0">
                          <a:effectLst/>
                          <a:latin typeface="Century Gothic" pitchFamily="34" charset="0"/>
                        </a:rPr>
                        <a:t>FTR's </a:t>
                      </a:r>
                      <a:endParaRPr lang="en-US" sz="1800" dirty="0">
                        <a:effectLst/>
                        <a:latin typeface="Century Gothic" pitchFamily="34" charset="0"/>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a:effectLst/>
                          <a:latin typeface="Century Gothic" pitchFamily="34" charset="0"/>
                        </a:rPr>
                        <a:t>DET's</a:t>
                      </a:r>
                      <a:endParaRPr lang="en-US" sz="1800">
                        <a:effectLst/>
                        <a:latin typeface="Century Gothic" pitchFamily="34" charset="0"/>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a:effectLst/>
                          <a:latin typeface="Century Gothic" pitchFamily="34" charset="0"/>
                        </a:rPr>
                        <a:t>Complexity</a:t>
                      </a:r>
                      <a:endParaRPr lang="en-US" sz="1800">
                        <a:effectLst/>
                        <a:latin typeface="Century Gothic" pitchFamily="34" charset="0"/>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a:effectLst/>
                          <a:latin typeface="Century Gothic" pitchFamily="34" charset="0"/>
                        </a:rPr>
                        <a:t>Points</a:t>
                      </a:r>
                      <a:endParaRPr lang="en-US" sz="1800">
                        <a:effectLst/>
                        <a:latin typeface="Century Gothic" pitchFamily="34" charset="0"/>
                        <a:ea typeface="Calibri"/>
                        <a:cs typeface="Times New Roman"/>
                      </a:endParaRPr>
                    </a:p>
                  </a:txBody>
                  <a:tcPr marL="68580" marR="68580" marT="0" marB="0"/>
                </a:tc>
              </a:tr>
              <a:tr h="304800">
                <a:tc>
                  <a:txBody>
                    <a:bodyPr/>
                    <a:lstStyle/>
                    <a:p>
                      <a:pPr marL="0" marR="0">
                        <a:lnSpc>
                          <a:spcPct val="115000"/>
                        </a:lnSpc>
                        <a:spcBef>
                          <a:spcPts val="0"/>
                        </a:spcBef>
                        <a:spcAft>
                          <a:spcPts val="0"/>
                        </a:spcAft>
                      </a:pPr>
                      <a:r>
                        <a:rPr lang="en-US" sz="1800">
                          <a:effectLst/>
                          <a:latin typeface="Century Gothic" pitchFamily="34" charset="0"/>
                        </a:rPr>
                        <a:t>2</a:t>
                      </a:r>
                      <a:endParaRPr lang="en-US" sz="1800">
                        <a:effectLst/>
                        <a:latin typeface="Century Gothic" pitchFamily="34" charset="0"/>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a:effectLst/>
                          <a:latin typeface="Century Gothic" pitchFamily="34" charset="0"/>
                        </a:rPr>
                        <a:t> 2</a:t>
                      </a:r>
                      <a:endParaRPr lang="en-US" sz="1800">
                        <a:effectLst/>
                        <a:latin typeface="Century Gothic" pitchFamily="34" charset="0"/>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a:effectLst/>
                          <a:latin typeface="Century Gothic" pitchFamily="34" charset="0"/>
                        </a:rPr>
                        <a:t>Low</a:t>
                      </a:r>
                      <a:endParaRPr lang="en-US" sz="1800">
                        <a:effectLst/>
                        <a:latin typeface="Century Gothic" pitchFamily="34" charset="0"/>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dirty="0">
                          <a:effectLst/>
                          <a:latin typeface="Century Gothic" pitchFamily="34" charset="0"/>
                        </a:rPr>
                        <a:t>3</a:t>
                      </a:r>
                      <a:endParaRPr lang="en-US" sz="1800" dirty="0">
                        <a:effectLst/>
                        <a:latin typeface="Century Gothic" pitchFamily="34" charset="0"/>
                        <a:ea typeface="Calibri"/>
                        <a:cs typeface="Times New Roman"/>
                      </a:endParaRPr>
                    </a:p>
                  </a:txBody>
                  <a:tcPr marL="68580" marR="68580" marT="0" marB="0"/>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743895877"/>
              </p:ext>
            </p:extLst>
          </p:nvPr>
        </p:nvGraphicFramePr>
        <p:xfrm>
          <a:off x="381000" y="2895600"/>
          <a:ext cx="8305800" cy="946404"/>
        </p:xfrm>
        <a:graphic>
          <a:graphicData uri="http://schemas.openxmlformats.org/drawingml/2006/table">
            <a:tbl>
              <a:tblPr firstRow="1" firstCol="1" bandRow="1">
                <a:tableStyleId>{5C22544A-7EE6-4342-B048-85BDC9FD1C3A}</a:tableStyleId>
              </a:tblPr>
              <a:tblGrid>
                <a:gridCol w="2076450"/>
                <a:gridCol w="2076450"/>
                <a:gridCol w="2076450"/>
                <a:gridCol w="2076450"/>
              </a:tblGrid>
              <a:tr h="304800">
                <a:tc gridSpan="4">
                  <a:txBody>
                    <a:bodyPr/>
                    <a:lstStyle/>
                    <a:p>
                      <a:pPr marL="0" marR="0">
                        <a:lnSpc>
                          <a:spcPct val="115000"/>
                        </a:lnSpc>
                        <a:spcBef>
                          <a:spcPts val="0"/>
                        </a:spcBef>
                        <a:spcAft>
                          <a:spcPts val="0"/>
                        </a:spcAft>
                      </a:pPr>
                      <a:r>
                        <a:rPr lang="en-US" sz="1800" dirty="0">
                          <a:effectLst/>
                          <a:latin typeface="Century Gothic" pitchFamily="34" charset="0"/>
                        </a:rPr>
                        <a:t>For Add to List:</a:t>
                      </a:r>
                      <a:endParaRPr lang="en-US" sz="1800" dirty="0">
                        <a:effectLst/>
                        <a:latin typeface="Century Gothic" pitchFamily="34" charset="0"/>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r>
              <a:tr h="304800">
                <a:tc>
                  <a:txBody>
                    <a:bodyPr/>
                    <a:lstStyle/>
                    <a:p>
                      <a:pPr marL="0" marR="0">
                        <a:lnSpc>
                          <a:spcPct val="115000"/>
                        </a:lnSpc>
                        <a:spcBef>
                          <a:spcPts val="0"/>
                        </a:spcBef>
                        <a:spcAft>
                          <a:spcPts val="0"/>
                        </a:spcAft>
                      </a:pPr>
                      <a:r>
                        <a:rPr lang="en-US" sz="1800">
                          <a:effectLst/>
                          <a:latin typeface="Century Gothic" pitchFamily="34" charset="0"/>
                        </a:rPr>
                        <a:t>FTR's </a:t>
                      </a:r>
                      <a:endParaRPr lang="en-US" sz="1800">
                        <a:effectLst/>
                        <a:latin typeface="Century Gothic" pitchFamily="34" charset="0"/>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a:effectLst/>
                          <a:latin typeface="Century Gothic" pitchFamily="34" charset="0"/>
                        </a:rPr>
                        <a:t>DET's</a:t>
                      </a:r>
                      <a:endParaRPr lang="en-US" sz="1800">
                        <a:effectLst/>
                        <a:latin typeface="Century Gothic" pitchFamily="34" charset="0"/>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a:effectLst/>
                          <a:latin typeface="Century Gothic" pitchFamily="34" charset="0"/>
                        </a:rPr>
                        <a:t>Complexity</a:t>
                      </a:r>
                      <a:endParaRPr lang="en-US" sz="1800">
                        <a:effectLst/>
                        <a:latin typeface="Century Gothic" pitchFamily="34" charset="0"/>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a:effectLst/>
                          <a:latin typeface="Century Gothic" pitchFamily="34" charset="0"/>
                        </a:rPr>
                        <a:t>Points</a:t>
                      </a:r>
                      <a:endParaRPr lang="en-US" sz="1800">
                        <a:effectLst/>
                        <a:latin typeface="Century Gothic" pitchFamily="34" charset="0"/>
                        <a:ea typeface="Calibri"/>
                        <a:cs typeface="Times New Roman"/>
                      </a:endParaRPr>
                    </a:p>
                  </a:txBody>
                  <a:tcPr marL="68580" marR="68580" marT="0" marB="0"/>
                </a:tc>
              </a:tr>
              <a:tr h="304800">
                <a:tc>
                  <a:txBody>
                    <a:bodyPr/>
                    <a:lstStyle/>
                    <a:p>
                      <a:pPr marL="0" marR="0">
                        <a:lnSpc>
                          <a:spcPct val="115000"/>
                        </a:lnSpc>
                        <a:spcBef>
                          <a:spcPts val="0"/>
                        </a:spcBef>
                        <a:spcAft>
                          <a:spcPts val="0"/>
                        </a:spcAft>
                      </a:pPr>
                      <a:r>
                        <a:rPr lang="en-US" sz="1800">
                          <a:effectLst/>
                          <a:latin typeface="Century Gothic" pitchFamily="34" charset="0"/>
                        </a:rPr>
                        <a:t>1</a:t>
                      </a:r>
                      <a:endParaRPr lang="en-US" sz="1800">
                        <a:effectLst/>
                        <a:latin typeface="Century Gothic" pitchFamily="34" charset="0"/>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a:effectLst/>
                          <a:latin typeface="Century Gothic" pitchFamily="34" charset="0"/>
                        </a:rPr>
                        <a:t>3</a:t>
                      </a:r>
                      <a:endParaRPr lang="en-US" sz="1800">
                        <a:effectLst/>
                        <a:latin typeface="Century Gothic" pitchFamily="34" charset="0"/>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a:effectLst/>
                          <a:latin typeface="Century Gothic" pitchFamily="34" charset="0"/>
                        </a:rPr>
                        <a:t>Low</a:t>
                      </a:r>
                      <a:endParaRPr lang="en-US" sz="1800">
                        <a:effectLst/>
                        <a:latin typeface="Century Gothic" pitchFamily="34" charset="0"/>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dirty="0">
                          <a:effectLst/>
                          <a:latin typeface="Century Gothic" pitchFamily="34" charset="0"/>
                        </a:rPr>
                        <a:t>3</a:t>
                      </a:r>
                      <a:endParaRPr lang="en-US" sz="1800" dirty="0">
                        <a:effectLst/>
                        <a:latin typeface="Century Gothic" pitchFamily="34" charset="0"/>
                        <a:ea typeface="Calibri"/>
                        <a:cs typeface="Times New Roman"/>
                      </a:endParaRPr>
                    </a:p>
                  </a:txBody>
                  <a:tcPr marL="68580" marR="68580" marT="0" marB="0"/>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511980826"/>
              </p:ext>
            </p:extLst>
          </p:nvPr>
        </p:nvGraphicFramePr>
        <p:xfrm>
          <a:off x="381000" y="3962400"/>
          <a:ext cx="8305800" cy="946404"/>
        </p:xfrm>
        <a:graphic>
          <a:graphicData uri="http://schemas.openxmlformats.org/drawingml/2006/table">
            <a:tbl>
              <a:tblPr firstRow="1" firstCol="1" bandRow="1">
                <a:tableStyleId>{5C22544A-7EE6-4342-B048-85BDC9FD1C3A}</a:tableStyleId>
              </a:tblPr>
              <a:tblGrid>
                <a:gridCol w="2076450"/>
                <a:gridCol w="2076450"/>
                <a:gridCol w="2076450"/>
                <a:gridCol w="2076450"/>
              </a:tblGrid>
              <a:tr h="304800">
                <a:tc gridSpan="4">
                  <a:txBody>
                    <a:bodyPr/>
                    <a:lstStyle/>
                    <a:p>
                      <a:pPr marL="0" marR="0">
                        <a:lnSpc>
                          <a:spcPct val="115000"/>
                        </a:lnSpc>
                        <a:spcBef>
                          <a:spcPts val="0"/>
                        </a:spcBef>
                        <a:spcAft>
                          <a:spcPts val="0"/>
                        </a:spcAft>
                      </a:pPr>
                      <a:r>
                        <a:rPr lang="en-US" sz="1800" dirty="0">
                          <a:effectLst/>
                          <a:latin typeface="Century Gothic" pitchFamily="34" charset="0"/>
                        </a:rPr>
                        <a:t>For Save List:</a:t>
                      </a:r>
                      <a:endParaRPr lang="en-US" sz="1800" dirty="0">
                        <a:effectLst/>
                        <a:latin typeface="Century Gothic" pitchFamily="34" charset="0"/>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r>
              <a:tr h="304800">
                <a:tc>
                  <a:txBody>
                    <a:bodyPr/>
                    <a:lstStyle/>
                    <a:p>
                      <a:pPr marL="0" marR="0">
                        <a:lnSpc>
                          <a:spcPct val="115000"/>
                        </a:lnSpc>
                        <a:spcBef>
                          <a:spcPts val="0"/>
                        </a:spcBef>
                        <a:spcAft>
                          <a:spcPts val="0"/>
                        </a:spcAft>
                      </a:pPr>
                      <a:r>
                        <a:rPr lang="en-US" sz="1800">
                          <a:effectLst/>
                          <a:latin typeface="Century Gothic" pitchFamily="34" charset="0"/>
                        </a:rPr>
                        <a:t>FTR's </a:t>
                      </a:r>
                      <a:endParaRPr lang="en-US" sz="1800">
                        <a:effectLst/>
                        <a:latin typeface="Century Gothic" pitchFamily="34" charset="0"/>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a:effectLst/>
                          <a:latin typeface="Century Gothic" pitchFamily="34" charset="0"/>
                        </a:rPr>
                        <a:t>DET's</a:t>
                      </a:r>
                      <a:endParaRPr lang="en-US" sz="1800">
                        <a:effectLst/>
                        <a:latin typeface="Century Gothic" pitchFamily="34" charset="0"/>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a:effectLst/>
                          <a:latin typeface="Century Gothic" pitchFamily="34" charset="0"/>
                        </a:rPr>
                        <a:t>Complexity</a:t>
                      </a:r>
                      <a:endParaRPr lang="en-US" sz="1800">
                        <a:effectLst/>
                        <a:latin typeface="Century Gothic" pitchFamily="34" charset="0"/>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a:effectLst/>
                          <a:latin typeface="Century Gothic" pitchFamily="34" charset="0"/>
                        </a:rPr>
                        <a:t>Points</a:t>
                      </a:r>
                      <a:endParaRPr lang="en-US" sz="1800">
                        <a:effectLst/>
                        <a:latin typeface="Century Gothic" pitchFamily="34" charset="0"/>
                        <a:ea typeface="Calibri"/>
                        <a:cs typeface="Times New Roman"/>
                      </a:endParaRPr>
                    </a:p>
                  </a:txBody>
                  <a:tcPr marL="68580" marR="68580" marT="0" marB="0"/>
                </a:tc>
              </a:tr>
              <a:tr h="304800">
                <a:tc>
                  <a:txBody>
                    <a:bodyPr/>
                    <a:lstStyle/>
                    <a:p>
                      <a:pPr marL="0" marR="0">
                        <a:lnSpc>
                          <a:spcPct val="115000"/>
                        </a:lnSpc>
                        <a:spcBef>
                          <a:spcPts val="0"/>
                        </a:spcBef>
                        <a:spcAft>
                          <a:spcPts val="0"/>
                        </a:spcAft>
                      </a:pPr>
                      <a:r>
                        <a:rPr lang="en-US" sz="1800">
                          <a:effectLst/>
                          <a:latin typeface="Century Gothic" pitchFamily="34" charset="0"/>
                        </a:rPr>
                        <a:t>2</a:t>
                      </a:r>
                      <a:endParaRPr lang="en-US" sz="1800">
                        <a:effectLst/>
                        <a:latin typeface="Century Gothic" pitchFamily="34" charset="0"/>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a:effectLst/>
                          <a:latin typeface="Century Gothic" pitchFamily="34" charset="0"/>
                        </a:rPr>
                        <a:t>3</a:t>
                      </a:r>
                      <a:endParaRPr lang="en-US" sz="1800">
                        <a:effectLst/>
                        <a:latin typeface="Century Gothic" pitchFamily="34" charset="0"/>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a:effectLst/>
                          <a:latin typeface="Century Gothic" pitchFamily="34" charset="0"/>
                        </a:rPr>
                        <a:t>Low</a:t>
                      </a:r>
                      <a:endParaRPr lang="en-US" sz="1800">
                        <a:effectLst/>
                        <a:latin typeface="Century Gothic" pitchFamily="34" charset="0"/>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dirty="0">
                          <a:effectLst/>
                          <a:latin typeface="Century Gothic" pitchFamily="34" charset="0"/>
                        </a:rPr>
                        <a:t>3</a:t>
                      </a:r>
                      <a:endParaRPr lang="en-US" sz="1800" dirty="0">
                        <a:effectLst/>
                        <a:latin typeface="Century Gothic" pitchFamily="34" charset="0"/>
                        <a:ea typeface="Calibri"/>
                        <a:cs typeface="Times New Roman"/>
                      </a:endParaRPr>
                    </a:p>
                  </a:txBody>
                  <a:tcPr marL="68580" marR="68580" marT="0" marB="0"/>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1645932833"/>
              </p:ext>
            </p:extLst>
          </p:nvPr>
        </p:nvGraphicFramePr>
        <p:xfrm>
          <a:off x="381000" y="5029200"/>
          <a:ext cx="8305800" cy="946404"/>
        </p:xfrm>
        <a:graphic>
          <a:graphicData uri="http://schemas.openxmlformats.org/drawingml/2006/table">
            <a:tbl>
              <a:tblPr firstRow="1" firstCol="1" bandRow="1">
                <a:tableStyleId>{5C22544A-7EE6-4342-B048-85BDC9FD1C3A}</a:tableStyleId>
              </a:tblPr>
              <a:tblGrid>
                <a:gridCol w="2076450"/>
                <a:gridCol w="2076450"/>
                <a:gridCol w="2076450"/>
                <a:gridCol w="2076450"/>
              </a:tblGrid>
              <a:tr h="279400">
                <a:tc gridSpan="4">
                  <a:txBody>
                    <a:bodyPr/>
                    <a:lstStyle/>
                    <a:p>
                      <a:pPr marL="0" marR="0">
                        <a:lnSpc>
                          <a:spcPct val="115000"/>
                        </a:lnSpc>
                        <a:spcBef>
                          <a:spcPts val="0"/>
                        </a:spcBef>
                        <a:spcAft>
                          <a:spcPts val="0"/>
                        </a:spcAft>
                      </a:pPr>
                      <a:r>
                        <a:rPr lang="en-US" sz="1800" dirty="0">
                          <a:effectLst/>
                          <a:latin typeface="Century Gothic" pitchFamily="34" charset="0"/>
                        </a:rPr>
                        <a:t>For Payment:</a:t>
                      </a:r>
                      <a:endParaRPr lang="en-US" sz="1800" dirty="0">
                        <a:effectLst/>
                        <a:latin typeface="Century Gothic" pitchFamily="34" charset="0"/>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r>
              <a:tr h="279400">
                <a:tc>
                  <a:txBody>
                    <a:bodyPr/>
                    <a:lstStyle/>
                    <a:p>
                      <a:pPr marL="0" marR="0">
                        <a:lnSpc>
                          <a:spcPct val="115000"/>
                        </a:lnSpc>
                        <a:spcBef>
                          <a:spcPts val="0"/>
                        </a:spcBef>
                        <a:spcAft>
                          <a:spcPts val="0"/>
                        </a:spcAft>
                      </a:pPr>
                      <a:r>
                        <a:rPr lang="en-US" sz="1800">
                          <a:effectLst/>
                          <a:latin typeface="Century Gothic" pitchFamily="34" charset="0"/>
                        </a:rPr>
                        <a:t>FTR's </a:t>
                      </a:r>
                      <a:endParaRPr lang="en-US" sz="1800">
                        <a:effectLst/>
                        <a:latin typeface="Century Gothic" pitchFamily="34" charset="0"/>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a:effectLst/>
                          <a:latin typeface="Century Gothic" pitchFamily="34" charset="0"/>
                        </a:rPr>
                        <a:t>DET's</a:t>
                      </a:r>
                      <a:endParaRPr lang="en-US" sz="1800">
                        <a:effectLst/>
                        <a:latin typeface="Century Gothic" pitchFamily="34" charset="0"/>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a:effectLst/>
                          <a:latin typeface="Century Gothic" pitchFamily="34" charset="0"/>
                        </a:rPr>
                        <a:t>Complexity</a:t>
                      </a:r>
                      <a:endParaRPr lang="en-US" sz="1800">
                        <a:effectLst/>
                        <a:latin typeface="Century Gothic" pitchFamily="34" charset="0"/>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a:effectLst/>
                          <a:latin typeface="Century Gothic" pitchFamily="34" charset="0"/>
                        </a:rPr>
                        <a:t>Points</a:t>
                      </a:r>
                      <a:endParaRPr lang="en-US" sz="1800">
                        <a:effectLst/>
                        <a:latin typeface="Century Gothic" pitchFamily="34" charset="0"/>
                        <a:ea typeface="Calibri"/>
                        <a:cs typeface="Times New Roman"/>
                      </a:endParaRPr>
                    </a:p>
                  </a:txBody>
                  <a:tcPr marL="68580" marR="68580" marT="0" marB="0"/>
                </a:tc>
              </a:tr>
              <a:tr h="279400">
                <a:tc>
                  <a:txBody>
                    <a:bodyPr/>
                    <a:lstStyle/>
                    <a:p>
                      <a:pPr marL="0" marR="0">
                        <a:lnSpc>
                          <a:spcPct val="115000"/>
                        </a:lnSpc>
                        <a:spcBef>
                          <a:spcPts val="0"/>
                        </a:spcBef>
                        <a:spcAft>
                          <a:spcPts val="0"/>
                        </a:spcAft>
                      </a:pPr>
                      <a:r>
                        <a:rPr lang="en-US" sz="1800">
                          <a:effectLst/>
                          <a:latin typeface="Century Gothic" pitchFamily="34" charset="0"/>
                        </a:rPr>
                        <a:t>4</a:t>
                      </a:r>
                      <a:endParaRPr lang="en-US" sz="1800">
                        <a:effectLst/>
                        <a:latin typeface="Century Gothic" pitchFamily="34" charset="0"/>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a:effectLst/>
                          <a:latin typeface="Century Gothic" pitchFamily="34" charset="0"/>
                        </a:rPr>
                        <a:t>7</a:t>
                      </a:r>
                      <a:endParaRPr lang="en-US" sz="1800">
                        <a:effectLst/>
                        <a:latin typeface="Century Gothic" pitchFamily="34" charset="0"/>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a:effectLst/>
                          <a:latin typeface="Century Gothic" pitchFamily="34" charset="0"/>
                        </a:rPr>
                        <a:t>High</a:t>
                      </a:r>
                      <a:endParaRPr lang="en-US" sz="1800">
                        <a:effectLst/>
                        <a:latin typeface="Century Gothic" pitchFamily="34" charset="0"/>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dirty="0">
                          <a:effectLst/>
                          <a:latin typeface="Century Gothic" pitchFamily="34" charset="0"/>
                        </a:rPr>
                        <a:t>6</a:t>
                      </a:r>
                      <a:endParaRPr lang="en-US" sz="1800" dirty="0">
                        <a:effectLst/>
                        <a:latin typeface="Century Gothic" pitchFamily="34" charset="0"/>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3532094950"/>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43200" y="6172200"/>
            <a:ext cx="4191000" cy="609600"/>
          </a:xfrm>
        </p:spPr>
        <p:txBody>
          <a:bodyPr/>
          <a:lstStyle/>
          <a:p>
            <a:pPr lvl="0"/>
            <a:r>
              <a:rPr lang="en-US" sz="2800" dirty="0">
                <a:effectLst/>
                <a:latin typeface="Century Gothic" pitchFamily="34" charset="0"/>
              </a:rPr>
              <a:t>Function Point </a:t>
            </a:r>
            <a:r>
              <a:rPr lang="en-US" sz="2800" dirty="0" smtClean="0">
                <a:effectLst/>
                <a:latin typeface="Century Gothic" pitchFamily="34" charset="0"/>
              </a:rPr>
              <a:t>Analysis</a:t>
            </a:r>
            <a:endParaRPr lang="en-US" sz="2800" dirty="0">
              <a:latin typeface="Century Gothic" pitchFamily="34" charset="0"/>
            </a:endParaRPr>
          </a:p>
        </p:txBody>
      </p:sp>
      <p:sp>
        <p:nvSpPr>
          <p:cNvPr id="5" name="Content Placeholder 4"/>
          <p:cNvSpPr>
            <a:spLocks noGrp="1"/>
          </p:cNvSpPr>
          <p:nvPr>
            <p:ph idx="1"/>
          </p:nvPr>
        </p:nvSpPr>
        <p:spPr>
          <a:xfrm>
            <a:off x="228600" y="228600"/>
            <a:ext cx="8686800" cy="457199"/>
          </a:xfrm>
        </p:spPr>
        <p:txBody>
          <a:bodyPr/>
          <a:lstStyle/>
          <a:p>
            <a:r>
              <a:rPr lang="en-US" dirty="0" smtClean="0"/>
              <a:t>EQ-&gt; External Inquiries</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498656802"/>
              </p:ext>
            </p:extLst>
          </p:nvPr>
        </p:nvGraphicFramePr>
        <p:xfrm>
          <a:off x="381000" y="685800"/>
          <a:ext cx="8305800" cy="990600"/>
        </p:xfrm>
        <a:graphic>
          <a:graphicData uri="http://schemas.openxmlformats.org/drawingml/2006/table">
            <a:tbl>
              <a:tblPr firstRow="1" firstCol="1" bandRow="1">
                <a:tableStyleId>{5C22544A-7EE6-4342-B048-85BDC9FD1C3A}</a:tableStyleId>
              </a:tblPr>
              <a:tblGrid>
                <a:gridCol w="2076450"/>
                <a:gridCol w="2076450"/>
                <a:gridCol w="2076450"/>
                <a:gridCol w="2076450"/>
              </a:tblGrid>
              <a:tr h="330200">
                <a:tc gridSpan="4">
                  <a:txBody>
                    <a:bodyPr/>
                    <a:lstStyle/>
                    <a:p>
                      <a:pPr marL="0" marR="0">
                        <a:lnSpc>
                          <a:spcPct val="115000"/>
                        </a:lnSpc>
                        <a:spcBef>
                          <a:spcPts val="0"/>
                        </a:spcBef>
                        <a:spcAft>
                          <a:spcPts val="0"/>
                        </a:spcAft>
                      </a:pPr>
                      <a:r>
                        <a:rPr lang="en-US" sz="1800" dirty="0">
                          <a:effectLst/>
                          <a:latin typeface="Century Gothic" pitchFamily="34" charset="0"/>
                        </a:rPr>
                        <a:t>For Registration:</a:t>
                      </a:r>
                      <a:endParaRPr lang="en-US" sz="1800" dirty="0">
                        <a:effectLst/>
                        <a:latin typeface="Century Gothic" pitchFamily="34" charset="0"/>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r>
              <a:tr h="330200">
                <a:tc>
                  <a:txBody>
                    <a:bodyPr/>
                    <a:lstStyle/>
                    <a:p>
                      <a:pPr marL="0" marR="0">
                        <a:lnSpc>
                          <a:spcPct val="115000"/>
                        </a:lnSpc>
                        <a:spcBef>
                          <a:spcPts val="0"/>
                        </a:spcBef>
                        <a:spcAft>
                          <a:spcPts val="0"/>
                        </a:spcAft>
                      </a:pPr>
                      <a:r>
                        <a:rPr lang="en-US" sz="1800">
                          <a:effectLst/>
                          <a:latin typeface="Century Gothic" pitchFamily="34" charset="0"/>
                        </a:rPr>
                        <a:t>FTR's </a:t>
                      </a:r>
                      <a:endParaRPr lang="en-US" sz="1800">
                        <a:effectLst/>
                        <a:latin typeface="Century Gothic" pitchFamily="34" charset="0"/>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dirty="0">
                          <a:effectLst/>
                          <a:latin typeface="Century Gothic" pitchFamily="34" charset="0"/>
                        </a:rPr>
                        <a:t>DET's</a:t>
                      </a:r>
                      <a:endParaRPr lang="en-US" sz="1800" dirty="0">
                        <a:effectLst/>
                        <a:latin typeface="Century Gothic" pitchFamily="34" charset="0"/>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a:effectLst/>
                          <a:latin typeface="Century Gothic" pitchFamily="34" charset="0"/>
                        </a:rPr>
                        <a:t>Complexity</a:t>
                      </a:r>
                      <a:endParaRPr lang="en-US" sz="1800">
                        <a:effectLst/>
                        <a:latin typeface="Century Gothic" pitchFamily="34" charset="0"/>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a:effectLst/>
                          <a:latin typeface="Century Gothic" pitchFamily="34" charset="0"/>
                        </a:rPr>
                        <a:t>Points</a:t>
                      </a:r>
                      <a:endParaRPr lang="en-US" sz="1800">
                        <a:effectLst/>
                        <a:latin typeface="Century Gothic" pitchFamily="34" charset="0"/>
                        <a:ea typeface="Calibri"/>
                        <a:cs typeface="Times New Roman"/>
                      </a:endParaRPr>
                    </a:p>
                  </a:txBody>
                  <a:tcPr marL="68580" marR="68580" marT="0" marB="0"/>
                </a:tc>
              </a:tr>
              <a:tr h="330200">
                <a:tc>
                  <a:txBody>
                    <a:bodyPr/>
                    <a:lstStyle/>
                    <a:p>
                      <a:pPr marL="0" marR="0">
                        <a:lnSpc>
                          <a:spcPct val="115000"/>
                        </a:lnSpc>
                        <a:spcBef>
                          <a:spcPts val="0"/>
                        </a:spcBef>
                        <a:spcAft>
                          <a:spcPts val="0"/>
                        </a:spcAft>
                      </a:pPr>
                      <a:r>
                        <a:rPr lang="en-US" sz="1800">
                          <a:effectLst/>
                          <a:latin typeface="Century Gothic" pitchFamily="34" charset="0"/>
                        </a:rPr>
                        <a:t>2</a:t>
                      </a:r>
                      <a:endParaRPr lang="en-US" sz="1800">
                        <a:effectLst/>
                        <a:latin typeface="Century Gothic" pitchFamily="34" charset="0"/>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a:effectLst/>
                          <a:latin typeface="Century Gothic" pitchFamily="34" charset="0"/>
                        </a:rPr>
                        <a:t> 6</a:t>
                      </a:r>
                      <a:endParaRPr lang="en-US" sz="1800">
                        <a:effectLst/>
                        <a:latin typeface="Century Gothic" pitchFamily="34" charset="0"/>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a:effectLst/>
                          <a:latin typeface="Century Gothic" pitchFamily="34" charset="0"/>
                        </a:rPr>
                        <a:t>Average</a:t>
                      </a:r>
                      <a:endParaRPr lang="en-US" sz="1800">
                        <a:effectLst/>
                        <a:latin typeface="Century Gothic" pitchFamily="34" charset="0"/>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dirty="0">
                          <a:effectLst/>
                          <a:latin typeface="Century Gothic" pitchFamily="34" charset="0"/>
                        </a:rPr>
                        <a:t>4</a:t>
                      </a:r>
                      <a:endParaRPr lang="en-US" sz="1800" dirty="0">
                        <a:effectLst/>
                        <a:latin typeface="Century Gothic" pitchFamily="34" charset="0"/>
                        <a:ea typeface="Calibri"/>
                        <a:cs typeface="Times New Roman"/>
                      </a:endParaRPr>
                    </a:p>
                  </a:txBody>
                  <a:tcPr marL="68580" marR="68580" marT="0" marB="0"/>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561647774"/>
              </p:ext>
            </p:extLst>
          </p:nvPr>
        </p:nvGraphicFramePr>
        <p:xfrm>
          <a:off x="381000" y="1828800"/>
          <a:ext cx="8305800" cy="946404"/>
        </p:xfrm>
        <a:graphic>
          <a:graphicData uri="http://schemas.openxmlformats.org/drawingml/2006/table">
            <a:tbl>
              <a:tblPr firstRow="1" firstCol="1" bandRow="1">
                <a:tableStyleId>{5C22544A-7EE6-4342-B048-85BDC9FD1C3A}</a:tableStyleId>
              </a:tblPr>
              <a:tblGrid>
                <a:gridCol w="2076450"/>
                <a:gridCol w="2076450"/>
                <a:gridCol w="2076450"/>
                <a:gridCol w="2076450"/>
              </a:tblGrid>
              <a:tr h="304800">
                <a:tc gridSpan="4">
                  <a:txBody>
                    <a:bodyPr/>
                    <a:lstStyle/>
                    <a:p>
                      <a:pPr marL="0" marR="0">
                        <a:lnSpc>
                          <a:spcPct val="115000"/>
                        </a:lnSpc>
                        <a:spcBef>
                          <a:spcPts val="0"/>
                        </a:spcBef>
                        <a:spcAft>
                          <a:spcPts val="0"/>
                        </a:spcAft>
                      </a:pPr>
                      <a:r>
                        <a:rPr lang="en-US" sz="1800" dirty="0">
                          <a:effectLst/>
                          <a:latin typeface="Century Gothic" pitchFamily="34" charset="0"/>
                        </a:rPr>
                        <a:t>For Login:</a:t>
                      </a:r>
                      <a:endParaRPr lang="en-US" sz="1800" dirty="0">
                        <a:effectLst/>
                        <a:latin typeface="Century Gothic" pitchFamily="34" charset="0"/>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r>
              <a:tr h="304800">
                <a:tc>
                  <a:txBody>
                    <a:bodyPr/>
                    <a:lstStyle/>
                    <a:p>
                      <a:pPr marL="0" marR="0">
                        <a:lnSpc>
                          <a:spcPct val="115000"/>
                        </a:lnSpc>
                        <a:spcBef>
                          <a:spcPts val="0"/>
                        </a:spcBef>
                        <a:spcAft>
                          <a:spcPts val="0"/>
                        </a:spcAft>
                      </a:pPr>
                      <a:r>
                        <a:rPr lang="en-US" sz="1800" dirty="0">
                          <a:effectLst/>
                          <a:latin typeface="Century Gothic" pitchFamily="34" charset="0"/>
                        </a:rPr>
                        <a:t>FTR's </a:t>
                      </a:r>
                      <a:endParaRPr lang="en-US" sz="1800" dirty="0">
                        <a:effectLst/>
                        <a:latin typeface="Century Gothic" pitchFamily="34" charset="0"/>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a:effectLst/>
                          <a:latin typeface="Century Gothic" pitchFamily="34" charset="0"/>
                        </a:rPr>
                        <a:t>DET's</a:t>
                      </a:r>
                      <a:endParaRPr lang="en-US" sz="1800">
                        <a:effectLst/>
                        <a:latin typeface="Century Gothic" pitchFamily="34" charset="0"/>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a:effectLst/>
                          <a:latin typeface="Century Gothic" pitchFamily="34" charset="0"/>
                        </a:rPr>
                        <a:t>Complexity</a:t>
                      </a:r>
                      <a:endParaRPr lang="en-US" sz="1800">
                        <a:effectLst/>
                        <a:latin typeface="Century Gothic" pitchFamily="34" charset="0"/>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a:effectLst/>
                          <a:latin typeface="Century Gothic" pitchFamily="34" charset="0"/>
                        </a:rPr>
                        <a:t>Points</a:t>
                      </a:r>
                      <a:endParaRPr lang="en-US" sz="1800">
                        <a:effectLst/>
                        <a:latin typeface="Century Gothic" pitchFamily="34" charset="0"/>
                        <a:ea typeface="Calibri"/>
                        <a:cs typeface="Times New Roman"/>
                      </a:endParaRPr>
                    </a:p>
                  </a:txBody>
                  <a:tcPr marL="68580" marR="68580" marT="0" marB="0"/>
                </a:tc>
              </a:tr>
              <a:tr h="304800">
                <a:tc>
                  <a:txBody>
                    <a:bodyPr/>
                    <a:lstStyle/>
                    <a:p>
                      <a:pPr marL="0" marR="0">
                        <a:lnSpc>
                          <a:spcPct val="115000"/>
                        </a:lnSpc>
                        <a:spcBef>
                          <a:spcPts val="0"/>
                        </a:spcBef>
                        <a:spcAft>
                          <a:spcPts val="0"/>
                        </a:spcAft>
                      </a:pPr>
                      <a:r>
                        <a:rPr lang="en-US" sz="1800">
                          <a:effectLst/>
                          <a:latin typeface="Century Gothic" pitchFamily="34" charset="0"/>
                        </a:rPr>
                        <a:t>2</a:t>
                      </a:r>
                      <a:endParaRPr lang="en-US" sz="1800">
                        <a:effectLst/>
                        <a:latin typeface="Century Gothic" pitchFamily="34" charset="0"/>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a:effectLst/>
                          <a:latin typeface="Century Gothic" pitchFamily="34" charset="0"/>
                        </a:rPr>
                        <a:t> 2</a:t>
                      </a:r>
                      <a:endParaRPr lang="en-US" sz="1800">
                        <a:effectLst/>
                        <a:latin typeface="Century Gothic" pitchFamily="34" charset="0"/>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a:effectLst/>
                          <a:latin typeface="Century Gothic" pitchFamily="34" charset="0"/>
                        </a:rPr>
                        <a:t>Low</a:t>
                      </a:r>
                      <a:endParaRPr lang="en-US" sz="1800">
                        <a:effectLst/>
                        <a:latin typeface="Century Gothic" pitchFamily="34" charset="0"/>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dirty="0">
                          <a:effectLst/>
                          <a:latin typeface="Century Gothic" pitchFamily="34" charset="0"/>
                        </a:rPr>
                        <a:t>3</a:t>
                      </a:r>
                      <a:endParaRPr lang="en-US" sz="1800" dirty="0">
                        <a:effectLst/>
                        <a:latin typeface="Century Gothic" pitchFamily="34" charset="0"/>
                        <a:ea typeface="Calibri"/>
                        <a:cs typeface="Times New Roman"/>
                      </a:endParaRPr>
                    </a:p>
                  </a:txBody>
                  <a:tcPr marL="68580" marR="68580" marT="0" marB="0"/>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672845544"/>
              </p:ext>
            </p:extLst>
          </p:nvPr>
        </p:nvGraphicFramePr>
        <p:xfrm>
          <a:off x="381000" y="2895600"/>
          <a:ext cx="8305800" cy="946404"/>
        </p:xfrm>
        <a:graphic>
          <a:graphicData uri="http://schemas.openxmlformats.org/drawingml/2006/table">
            <a:tbl>
              <a:tblPr firstRow="1" firstCol="1" bandRow="1">
                <a:tableStyleId>{5C22544A-7EE6-4342-B048-85BDC9FD1C3A}</a:tableStyleId>
              </a:tblPr>
              <a:tblGrid>
                <a:gridCol w="2076450"/>
                <a:gridCol w="2076450"/>
                <a:gridCol w="2076450"/>
                <a:gridCol w="2076450"/>
              </a:tblGrid>
              <a:tr h="304800">
                <a:tc gridSpan="4">
                  <a:txBody>
                    <a:bodyPr/>
                    <a:lstStyle/>
                    <a:p>
                      <a:pPr marL="0" marR="0">
                        <a:lnSpc>
                          <a:spcPct val="115000"/>
                        </a:lnSpc>
                        <a:spcBef>
                          <a:spcPts val="0"/>
                        </a:spcBef>
                        <a:spcAft>
                          <a:spcPts val="0"/>
                        </a:spcAft>
                      </a:pPr>
                      <a:r>
                        <a:rPr lang="en-US" sz="1800" dirty="0">
                          <a:effectLst/>
                          <a:latin typeface="Century Gothic" pitchFamily="34" charset="0"/>
                        </a:rPr>
                        <a:t>For Add to List:</a:t>
                      </a:r>
                      <a:endParaRPr lang="en-US" sz="1800" dirty="0">
                        <a:effectLst/>
                        <a:latin typeface="Century Gothic" pitchFamily="34" charset="0"/>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r>
              <a:tr h="304800">
                <a:tc>
                  <a:txBody>
                    <a:bodyPr/>
                    <a:lstStyle/>
                    <a:p>
                      <a:pPr marL="0" marR="0">
                        <a:lnSpc>
                          <a:spcPct val="115000"/>
                        </a:lnSpc>
                        <a:spcBef>
                          <a:spcPts val="0"/>
                        </a:spcBef>
                        <a:spcAft>
                          <a:spcPts val="0"/>
                        </a:spcAft>
                      </a:pPr>
                      <a:r>
                        <a:rPr lang="en-US" sz="1800">
                          <a:effectLst/>
                          <a:latin typeface="Century Gothic" pitchFamily="34" charset="0"/>
                        </a:rPr>
                        <a:t>FTR's </a:t>
                      </a:r>
                      <a:endParaRPr lang="en-US" sz="1800">
                        <a:effectLst/>
                        <a:latin typeface="Century Gothic" pitchFamily="34" charset="0"/>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a:effectLst/>
                          <a:latin typeface="Century Gothic" pitchFamily="34" charset="0"/>
                        </a:rPr>
                        <a:t>DET's</a:t>
                      </a:r>
                      <a:endParaRPr lang="en-US" sz="1800">
                        <a:effectLst/>
                        <a:latin typeface="Century Gothic" pitchFamily="34" charset="0"/>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a:effectLst/>
                          <a:latin typeface="Century Gothic" pitchFamily="34" charset="0"/>
                        </a:rPr>
                        <a:t>Complexity</a:t>
                      </a:r>
                      <a:endParaRPr lang="en-US" sz="1800">
                        <a:effectLst/>
                        <a:latin typeface="Century Gothic" pitchFamily="34" charset="0"/>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a:effectLst/>
                          <a:latin typeface="Century Gothic" pitchFamily="34" charset="0"/>
                        </a:rPr>
                        <a:t>Points</a:t>
                      </a:r>
                      <a:endParaRPr lang="en-US" sz="1800">
                        <a:effectLst/>
                        <a:latin typeface="Century Gothic" pitchFamily="34" charset="0"/>
                        <a:ea typeface="Calibri"/>
                        <a:cs typeface="Times New Roman"/>
                      </a:endParaRPr>
                    </a:p>
                  </a:txBody>
                  <a:tcPr marL="68580" marR="68580" marT="0" marB="0"/>
                </a:tc>
              </a:tr>
              <a:tr h="304800">
                <a:tc>
                  <a:txBody>
                    <a:bodyPr/>
                    <a:lstStyle/>
                    <a:p>
                      <a:pPr marL="0" marR="0">
                        <a:lnSpc>
                          <a:spcPct val="115000"/>
                        </a:lnSpc>
                        <a:spcBef>
                          <a:spcPts val="0"/>
                        </a:spcBef>
                        <a:spcAft>
                          <a:spcPts val="0"/>
                        </a:spcAft>
                      </a:pPr>
                      <a:r>
                        <a:rPr lang="en-US" sz="1800">
                          <a:effectLst/>
                          <a:latin typeface="Century Gothic" pitchFamily="34" charset="0"/>
                        </a:rPr>
                        <a:t>1</a:t>
                      </a:r>
                      <a:endParaRPr lang="en-US" sz="1800">
                        <a:effectLst/>
                        <a:latin typeface="Century Gothic" pitchFamily="34" charset="0"/>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a:effectLst/>
                          <a:latin typeface="Century Gothic" pitchFamily="34" charset="0"/>
                        </a:rPr>
                        <a:t>3</a:t>
                      </a:r>
                      <a:endParaRPr lang="en-US" sz="1800">
                        <a:effectLst/>
                        <a:latin typeface="Century Gothic" pitchFamily="34" charset="0"/>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a:effectLst/>
                          <a:latin typeface="Century Gothic" pitchFamily="34" charset="0"/>
                        </a:rPr>
                        <a:t>Low</a:t>
                      </a:r>
                      <a:endParaRPr lang="en-US" sz="1800">
                        <a:effectLst/>
                        <a:latin typeface="Century Gothic" pitchFamily="34" charset="0"/>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dirty="0">
                          <a:effectLst/>
                          <a:latin typeface="Century Gothic" pitchFamily="34" charset="0"/>
                        </a:rPr>
                        <a:t>3</a:t>
                      </a:r>
                      <a:endParaRPr lang="en-US" sz="1800" dirty="0">
                        <a:effectLst/>
                        <a:latin typeface="Century Gothic" pitchFamily="34" charset="0"/>
                        <a:ea typeface="Calibri"/>
                        <a:cs typeface="Times New Roman"/>
                      </a:endParaRPr>
                    </a:p>
                  </a:txBody>
                  <a:tcPr marL="68580" marR="68580" marT="0" marB="0"/>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1493297907"/>
              </p:ext>
            </p:extLst>
          </p:nvPr>
        </p:nvGraphicFramePr>
        <p:xfrm>
          <a:off x="381000" y="3962400"/>
          <a:ext cx="8305800" cy="946404"/>
        </p:xfrm>
        <a:graphic>
          <a:graphicData uri="http://schemas.openxmlformats.org/drawingml/2006/table">
            <a:tbl>
              <a:tblPr firstRow="1" firstCol="1" bandRow="1">
                <a:tableStyleId>{5C22544A-7EE6-4342-B048-85BDC9FD1C3A}</a:tableStyleId>
              </a:tblPr>
              <a:tblGrid>
                <a:gridCol w="2076450"/>
                <a:gridCol w="2076450"/>
                <a:gridCol w="2076450"/>
                <a:gridCol w="2076450"/>
              </a:tblGrid>
              <a:tr h="304800">
                <a:tc gridSpan="4">
                  <a:txBody>
                    <a:bodyPr/>
                    <a:lstStyle/>
                    <a:p>
                      <a:pPr marL="0" marR="0">
                        <a:lnSpc>
                          <a:spcPct val="115000"/>
                        </a:lnSpc>
                        <a:spcBef>
                          <a:spcPts val="0"/>
                        </a:spcBef>
                        <a:spcAft>
                          <a:spcPts val="0"/>
                        </a:spcAft>
                      </a:pPr>
                      <a:r>
                        <a:rPr lang="en-US" sz="1800" dirty="0">
                          <a:effectLst/>
                          <a:latin typeface="Century Gothic" pitchFamily="34" charset="0"/>
                        </a:rPr>
                        <a:t>For Save List:</a:t>
                      </a:r>
                      <a:endParaRPr lang="en-US" sz="1800" dirty="0">
                        <a:effectLst/>
                        <a:latin typeface="Century Gothic" pitchFamily="34" charset="0"/>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r>
              <a:tr h="304800">
                <a:tc>
                  <a:txBody>
                    <a:bodyPr/>
                    <a:lstStyle/>
                    <a:p>
                      <a:pPr marL="0" marR="0">
                        <a:lnSpc>
                          <a:spcPct val="115000"/>
                        </a:lnSpc>
                        <a:spcBef>
                          <a:spcPts val="0"/>
                        </a:spcBef>
                        <a:spcAft>
                          <a:spcPts val="0"/>
                        </a:spcAft>
                      </a:pPr>
                      <a:r>
                        <a:rPr lang="en-US" sz="1800">
                          <a:effectLst/>
                          <a:latin typeface="Century Gothic" pitchFamily="34" charset="0"/>
                        </a:rPr>
                        <a:t>FTR's </a:t>
                      </a:r>
                      <a:endParaRPr lang="en-US" sz="1800">
                        <a:effectLst/>
                        <a:latin typeface="Century Gothic" pitchFamily="34" charset="0"/>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a:effectLst/>
                          <a:latin typeface="Century Gothic" pitchFamily="34" charset="0"/>
                        </a:rPr>
                        <a:t>DET's</a:t>
                      </a:r>
                      <a:endParaRPr lang="en-US" sz="1800">
                        <a:effectLst/>
                        <a:latin typeface="Century Gothic" pitchFamily="34" charset="0"/>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a:effectLst/>
                          <a:latin typeface="Century Gothic" pitchFamily="34" charset="0"/>
                        </a:rPr>
                        <a:t>Complexity</a:t>
                      </a:r>
                      <a:endParaRPr lang="en-US" sz="1800">
                        <a:effectLst/>
                        <a:latin typeface="Century Gothic" pitchFamily="34" charset="0"/>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a:effectLst/>
                          <a:latin typeface="Century Gothic" pitchFamily="34" charset="0"/>
                        </a:rPr>
                        <a:t>Points</a:t>
                      </a:r>
                      <a:endParaRPr lang="en-US" sz="1800">
                        <a:effectLst/>
                        <a:latin typeface="Century Gothic" pitchFamily="34" charset="0"/>
                        <a:ea typeface="Calibri"/>
                        <a:cs typeface="Times New Roman"/>
                      </a:endParaRPr>
                    </a:p>
                  </a:txBody>
                  <a:tcPr marL="68580" marR="68580" marT="0" marB="0"/>
                </a:tc>
              </a:tr>
              <a:tr h="304800">
                <a:tc>
                  <a:txBody>
                    <a:bodyPr/>
                    <a:lstStyle/>
                    <a:p>
                      <a:pPr marL="0" marR="0">
                        <a:lnSpc>
                          <a:spcPct val="115000"/>
                        </a:lnSpc>
                        <a:spcBef>
                          <a:spcPts val="0"/>
                        </a:spcBef>
                        <a:spcAft>
                          <a:spcPts val="0"/>
                        </a:spcAft>
                      </a:pPr>
                      <a:r>
                        <a:rPr lang="en-US" sz="1800">
                          <a:effectLst/>
                          <a:latin typeface="Century Gothic" pitchFamily="34" charset="0"/>
                        </a:rPr>
                        <a:t>2</a:t>
                      </a:r>
                      <a:endParaRPr lang="en-US" sz="1800">
                        <a:effectLst/>
                        <a:latin typeface="Century Gothic" pitchFamily="34" charset="0"/>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a:effectLst/>
                          <a:latin typeface="Century Gothic" pitchFamily="34" charset="0"/>
                        </a:rPr>
                        <a:t>3</a:t>
                      </a:r>
                      <a:endParaRPr lang="en-US" sz="1800">
                        <a:effectLst/>
                        <a:latin typeface="Century Gothic" pitchFamily="34" charset="0"/>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a:effectLst/>
                          <a:latin typeface="Century Gothic" pitchFamily="34" charset="0"/>
                        </a:rPr>
                        <a:t>Low</a:t>
                      </a:r>
                      <a:endParaRPr lang="en-US" sz="1800">
                        <a:effectLst/>
                        <a:latin typeface="Century Gothic" pitchFamily="34" charset="0"/>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dirty="0">
                          <a:effectLst/>
                          <a:latin typeface="Century Gothic" pitchFamily="34" charset="0"/>
                        </a:rPr>
                        <a:t>3</a:t>
                      </a:r>
                      <a:endParaRPr lang="en-US" sz="1800" dirty="0">
                        <a:effectLst/>
                        <a:latin typeface="Century Gothic" pitchFamily="34" charset="0"/>
                        <a:ea typeface="Calibri"/>
                        <a:cs typeface="Times New Roman"/>
                      </a:endParaRPr>
                    </a:p>
                  </a:txBody>
                  <a:tcPr marL="68580" marR="68580" marT="0" marB="0"/>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1507352667"/>
              </p:ext>
            </p:extLst>
          </p:nvPr>
        </p:nvGraphicFramePr>
        <p:xfrm>
          <a:off x="381000" y="5029200"/>
          <a:ext cx="8305800" cy="946404"/>
        </p:xfrm>
        <a:graphic>
          <a:graphicData uri="http://schemas.openxmlformats.org/drawingml/2006/table">
            <a:tbl>
              <a:tblPr firstRow="1" firstCol="1" bandRow="1">
                <a:tableStyleId>{5C22544A-7EE6-4342-B048-85BDC9FD1C3A}</a:tableStyleId>
              </a:tblPr>
              <a:tblGrid>
                <a:gridCol w="2076450"/>
                <a:gridCol w="2076450"/>
                <a:gridCol w="2076450"/>
                <a:gridCol w="2076450"/>
              </a:tblGrid>
              <a:tr h="279400">
                <a:tc gridSpan="4">
                  <a:txBody>
                    <a:bodyPr/>
                    <a:lstStyle/>
                    <a:p>
                      <a:pPr marL="0" marR="0">
                        <a:lnSpc>
                          <a:spcPct val="115000"/>
                        </a:lnSpc>
                        <a:spcBef>
                          <a:spcPts val="0"/>
                        </a:spcBef>
                        <a:spcAft>
                          <a:spcPts val="0"/>
                        </a:spcAft>
                      </a:pPr>
                      <a:r>
                        <a:rPr lang="en-US" sz="1800" dirty="0">
                          <a:effectLst/>
                          <a:latin typeface="Century Gothic" pitchFamily="34" charset="0"/>
                        </a:rPr>
                        <a:t>For Payment:</a:t>
                      </a:r>
                      <a:endParaRPr lang="en-US" sz="1800" dirty="0">
                        <a:effectLst/>
                        <a:latin typeface="Century Gothic" pitchFamily="34" charset="0"/>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r>
              <a:tr h="279400">
                <a:tc>
                  <a:txBody>
                    <a:bodyPr/>
                    <a:lstStyle/>
                    <a:p>
                      <a:pPr marL="0" marR="0">
                        <a:lnSpc>
                          <a:spcPct val="115000"/>
                        </a:lnSpc>
                        <a:spcBef>
                          <a:spcPts val="0"/>
                        </a:spcBef>
                        <a:spcAft>
                          <a:spcPts val="0"/>
                        </a:spcAft>
                      </a:pPr>
                      <a:r>
                        <a:rPr lang="en-US" sz="1800">
                          <a:effectLst/>
                          <a:latin typeface="Century Gothic" pitchFamily="34" charset="0"/>
                        </a:rPr>
                        <a:t>FTR's </a:t>
                      </a:r>
                      <a:endParaRPr lang="en-US" sz="1800">
                        <a:effectLst/>
                        <a:latin typeface="Century Gothic" pitchFamily="34" charset="0"/>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a:effectLst/>
                          <a:latin typeface="Century Gothic" pitchFamily="34" charset="0"/>
                        </a:rPr>
                        <a:t>DET's</a:t>
                      </a:r>
                      <a:endParaRPr lang="en-US" sz="1800">
                        <a:effectLst/>
                        <a:latin typeface="Century Gothic" pitchFamily="34" charset="0"/>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a:effectLst/>
                          <a:latin typeface="Century Gothic" pitchFamily="34" charset="0"/>
                        </a:rPr>
                        <a:t>Complexity</a:t>
                      </a:r>
                      <a:endParaRPr lang="en-US" sz="1800">
                        <a:effectLst/>
                        <a:latin typeface="Century Gothic" pitchFamily="34" charset="0"/>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a:effectLst/>
                          <a:latin typeface="Century Gothic" pitchFamily="34" charset="0"/>
                        </a:rPr>
                        <a:t>Points</a:t>
                      </a:r>
                      <a:endParaRPr lang="en-US" sz="1800">
                        <a:effectLst/>
                        <a:latin typeface="Century Gothic" pitchFamily="34" charset="0"/>
                        <a:ea typeface="Calibri"/>
                        <a:cs typeface="Times New Roman"/>
                      </a:endParaRPr>
                    </a:p>
                  </a:txBody>
                  <a:tcPr marL="68580" marR="68580" marT="0" marB="0"/>
                </a:tc>
              </a:tr>
              <a:tr h="279400">
                <a:tc>
                  <a:txBody>
                    <a:bodyPr/>
                    <a:lstStyle/>
                    <a:p>
                      <a:pPr marL="0" marR="0">
                        <a:lnSpc>
                          <a:spcPct val="115000"/>
                        </a:lnSpc>
                        <a:spcBef>
                          <a:spcPts val="0"/>
                        </a:spcBef>
                        <a:spcAft>
                          <a:spcPts val="0"/>
                        </a:spcAft>
                      </a:pPr>
                      <a:r>
                        <a:rPr lang="en-US" sz="1800">
                          <a:effectLst/>
                          <a:latin typeface="Century Gothic" pitchFamily="34" charset="0"/>
                        </a:rPr>
                        <a:t>4</a:t>
                      </a:r>
                      <a:endParaRPr lang="en-US" sz="1800">
                        <a:effectLst/>
                        <a:latin typeface="Century Gothic" pitchFamily="34" charset="0"/>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a:effectLst/>
                          <a:latin typeface="Century Gothic" pitchFamily="34" charset="0"/>
                        </a:rPr>
                        <a:t>7</a:t>
                      </a:r>
                      <a:endParaRPr lang="en-US" sz="1800">
                        <a:effectLst/>
                        <a:latin typeface="Century Gothic" pitchFamily="34" charset="0"/>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a:effectLst/>
                          <a:latin typeface="Century Gothic" pitchFamily="34" charset="0"/>
                        </a:rPr>
                        <a:t>High</a:t>
                      </a:r>
                      <a:endParaRPr lang="en-US" sz="1800">
                        <a:effectLst/>
                        <a:latin typeface="Century Gothic" pitchFamily="34" charset="0"/>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dirty="0">
                          <a:effectLst/>
                          <a:latin typeface="Century Gothic" pitchFamily="34" charset="0"/>
                        </a:rPr>
                        <a:t>6</a:t>
                      </a:r>
                      <a:endParaRPr lang="en-US" sz="1800" dirty="0">
                        <a:effectLst/>
                        <a:latin typeface="Century Gothic" pitchFamily="34" charset="0"/>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1334356770"/>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43200" y="6172200"/>
            <a:ext cx="4191000" cy="609600"/>
          </a:xfrm>
        </p:spPr>
        <p:txBody>
          <a:bodyPr/>
          <a:lstStyle/>
          <a:p>
            <a:pPr lvl="0"/>
            <a:r>
              <a:rPr lang="en-US" sz="2800" dirty="0">
                <a:effectLst/>
                <a:latin typeface="Century Gothic" pitchFamily="34" charset="0"/>
              </a:rPr>
              <a:t>Function Point </a:t>
            </a:r>
            <a:r>
              <a:rPr lang="en-US" sz="2800" dirty="0" smtClean="0">
                <a:effectLst/>
                <a:latin typeface="Century Gothic" pitchFamily="34" charset="0"/>
              </a:rPr>
              <a:t>Analysis</a:t>
            </a:r>
            <a:endParaRPr lang="en-US" sz="2800" dirty="0">
              <a:latin typeface="Century Gothic" pitchFamily="34" charset="0"/>
            </a:endParaRPr>
          </a:p>
        </p:txBody>
      </p:sp>
      <p:sp>
        <p:nvSpPr>
          <p:cNvPr id="5" name="Content Placeholder 4"/>
          <p:cNvSpPr>
            <a:spLocks noGrp="1"/>
          </p:cNvSpPr>
          <p:nvPr>
            <p:ph idx="1"/>
          </p:nvPr>
        </p:nvSpPr>
        <p:spPr>
          <a:xfrm>
            <a:off x="228600" y="228600"/>
            <a:ext cx="8686800" cy="457199"/>
          </a:xfrm>
        </p:spPr>
        <p:txBody>
          <a:bodyPr/>
          <a:lstStyle/>
          <a:p>
            <a:r>
              <a:rPr lang="en-US" dirty="0" smtClean="0"/>
              <a:t>EO-&gt; External Output</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434207716"/>
              </p:ext>
            </p:extLst>
          </p:nvPr>
        </p:nvGraphicFramePr>
        <p:xfrm>
          <a:off x="381000" y="685800"/>
          <a:ext cx="8305800" cy="990600"/>
        </p:xfrm>
        <a:graphic>
          <a:graphicData uri="http://schemas.openxmlformats.org/drawingml/2006/table">
            <a:tbl>
              <a:tblPr firstRow="1" firstCol="1" bandRow="1">
                <a:tableStyleId>{5C22544A-7EE6-4342-B048-85BDC9FD1C3A}</a:tableStyleId>
              </a:tblPr>
              <a:tblGrid>
                <a:gridCol w="2076450"/>
                <a:gridCol w="2076450"/>
                <a:gridCol w="2076450"/>
                <a:gridCol w="2076450"/>
              </a:tblGrid>
              <a:tr h="330200">
                <a:tc gridSpan="4">
                  <a:txBody>
                    <a:bodyPr/>
                    <a:lstStyle/>
                    <a:p>
                      <a:pPr marL="0" marR="0">
                        <a:lnSpc>
                          <a:spcPct val="115000"/>
                        </a:lnSpc>
                        <a:spcBef>
                          <a:spcPts val="0"/>
                        </a:spcBef>
                        <a:spcAft>
                          <a:spcPts val="0"/>
                        </a:spcAft>
                      </a:pPr>
                      <a:r>
                        <a:rPr lang="en-US" sz="1800" dirty="0">
                          <a:effectLst/>
                          <a:latin typeface="Century Gothic" pitchFamily="34" charset="0"/>
                        </a:rPr>
                        <a:t>For </a:t>
                      </a:r>
                      <a:r>
                        <a:rPr lang="en-US" sz="1800" dirty="0" smtClean="0">
                          <a:effectLst/>
                          <a:latin typeface="Century Gothic" pitchFamily="34" charset="0"/>
                        </a:rPr>
                        <a:t>Payment transaction:</a:t>
                      </a:r>
                      <a:endParaRPr lang="en-US" sz="1800" dirty="0">
                        <a:effectLst/>
                        <a:latin typeface="Century Gothic" pitchFamily="34" charset="0"/>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r>
              <a:tr h="330200">
                <a:tc>
                  <a:txBody>
                    <a:bodyPr/>
                    <a:lstStyle/>
                    <a:p>
                      <a:pPr marL="0" marR="0">
                        <a:lnSpc>
                          <a:spcPct val="115000"/>
                        </a:lnSpc>
                        <a:spcBef>
                          <a:spcPts val="0"/>
                        </a:spcBef>
                        <a:spcAft>
                          <a:spcPts val="0"/>
                        </a:spcAft>
                      </a:pPr>
                      <a:r>
                        <a:rPr lang="en-US" sz="1800">
                          <a:effectLst/>
                          <a:latin typeface="Century Gothic" pitchFamily="34" charset="0"/>
                        </a:rPr>
                        <a:t>FTR's </a:t>
                      </a:r>
                      <a:endParaRPr lang="en-US" sz="1800">
                        <a:effectLst/>
                        <a:latin typeface="Century Gothic" pitchFamily="34" charset="0"/>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dirty="0">
                          <a:effectLst/>
                          <a:latin typeface="Century Gothic" pitchFamily="34" charset="0"/>
                        </a:rPr>
                        <a:t>DET's</a:t>
                      </a:r>
                      <a:endParaRPr lang="en-US" sz="1800" dirty="0">
                        <a:effectLst/>
                        <a:latin typeface="Century Gothic" pitchFamily="34" charset="0"/>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a:effectLst/>
                          <a:latin typeface="Century Gothic" pitchFamily="34" charset="0"/>
                        </a:rPr>
                        <a:t>Complexity</a:t>
                      </a:r>
                      <a:endParaRPr lang="en-US" sz="1800">
                        <a:effectLst/>
                        <a:latin typeface="Century Gothic" pitchFamily="34" charset="0"/>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a:effectLst/>
                          <a:latin typeface="Century Gothic" pitchFamily="34" charset="0"/>
                        </a:rPr>
                        <a:t>Points</a:t>
                      </a:r>
                      <a:endParaRPr lang="en-US" sz="1800">
                        <a:effectLst/>
                        <a:latin typeface="Century Gothic" pitchFamily="34" charset="0"/>
                        <a:ea typeface="Calibri"/>
                        <a:cs typeface="Times New Roman"/>
                      </a:endParaRPr>
                    </a:p>
                  </a:txBody>
                  <a:tcPr marL="68580" marR="68580" marT="0" marB="0"/>
                </a:tc>
              </a:tr>
              <a:tr h="330200">
                <a:tc>
                  <a:txBody>
                    <a:bodyPr/>
                    <a:lstStyle/>
                    <a:p>
                      <a:pPr marL="0" marR="0">
                        <a:lnSpc>
                          <a:spcPct val="115000"/>
                        </a:lnSpc>
                        <a:spcBef>
                          <a:spcPts val="0"/>
                        </a:spcBef>
                        <a:spcAft>
                          <a:spcPts val="0"/>
                        </a:spcAft>
                      </a:pPr>
                      <a:r>
                        <a:rPr lang="en-US" sz="1800" dirty="0" smtClean="0">
                          <a:effectLst/>
                          <a:latin typeface="Century Gothic" pitchFamily="34" charset="0"/>
                        </a:rPr>
                        <a:t>1</a:t>
                      </a:r>
                      <a:endParaRPr lang="en-US" sz="1800" dirty="0">
                        <a:effectLst/>
                        <a:latin typeface="Century Gothic" pitchFamily="34" charset="0"/>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dirty="0">
                          <a:effectLst/>
                          <a:latin typeface="Century Gothic" pitchFamily="34" charset="0"/>
                        </a:rPr>
                        <a:t> 6</a:t>
                      </a:r>
                      <a:endParaRPr lang="en-US" sz="1800" dirty="0">
                        <a:effectLst/>
                        <a:latin typeface="Century Gothic" pitchFamily="34" charset="0"/>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dirty="0" smtClean="0">
                          <a:effectLst/>
                          <a:latin typeface="Century Gothic" pitchFamily="34" charset="0"/>
                        </a:rPr>
                        <a:t>Average</a:t>
                      </a:r>
                      <a:endParaRPr lang="en-US" sz="1800" dirty="0">
                        <a:effectLst/>
                        <a:latin typeface="Century Gothic" pitchFamily="34" charset="0"/>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dirty="0">
                          <a:effectLst/>
                          <a:latin typeface="Century Gothic" pitchFamily="34" charset="0"/>
                        </a:rPr>
                        <a:t>4</a:t>
                      </a:r>
                      <a:endParaRPr lang="en-US" sz="1800" dirty="0">
                        <a:effectLst/>
                        <a:latin typeface="Century Gothic" pitchFamily="34" charset="0"/>
                        <a:ea typeface="Calibri"/>
                        <a:cs typeface="Times New Roman"/>
                      </a:endParaRPr>
                    </a:p>
                  </a:txBody>
                  <a:tcPr marL="68580" marR="68580" marT="0" marB="0"/>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491227572"/>
              </p:ext>
            </p:extLst>
          </p:nvPr>
        </p:nvGraphicFramePr>
        <p:xfrm>
          <a:off x="381000" y="1828800"/>
          <a:ext cx="8305800" cy="946404"/>
        </p:xfrm>
        <a:graphic>
          <a:graphicData uri="http://schemas.openxmlformats.org/drawingml/2006/table">
            <a:tbl>
              <a:tblPr firstRow="1" firstCol="1" bandRow="1">
                <a:tableStyleId>{5C22544A-7EE6-4342-B048-85BDC9FD1C3A}</a:tableStyleId>
              </a:tblPr>
              <a:tblGrid>
                <a:gridCol w="2076450"/>
                <a:gridCol w="2076450"/>
                <a:gridCol w="2076450"/>
                <a:gridCol w="2076450"/>
              </a:tblGrid>
              <a:tr h="304800">
                <a:tc gridSpan="4">
                  <a:txBody>
                    <a:bodyPr/>
                    <a:lstStyle/>
                    <a:p>
                      <a:pPr marL="0" marR="0">
                        <a:lnSpc>
                          <a:spcPct val="115000"/>
                        </a:lnSpc>
                        <a:spcBef>
                          <a:spcPts val="0"/>
                        </a:spcBef>
                        <a:spcAft>
                          <a:spcPts val="0"/>
                        </a:spcAft>
                      </a:pPr>
                      <a:r>
                        <a:rPr lang="en-US" sz="1800" dirty="0">
                          <a:effectLst/>
                          <a:latin typeface="Century Gothic" pitchFamily="34" charset="0"/>
                        </a:rPr>
                        <a:t>For </a:t>
                      </a:r>
                      <a:r>
                        <a:rPr lang="en-US" sz="1800" dirty="0" smtClean="0">
                          <a:effectLst/>
                          <a:latin typeface="Century Gothic" pitchFamily="34" charset="0"/>
                        </a:rPr>
                        <a:t>payment Receive:</a:t>
                      </a:r>
                      <a:endParaRPr lang="en-US" sz="1800" dirty="0">
                        <a:effectLst/>
                        <a:latin typeface="Century Gothic" pitchFamily="34" charset="0"/>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r>
              <a:tr h="304800">
                <a:tc>
                  <a:txBody>
                    <a:bodyPr/>
                    <a:lstStyle/>
                    <a:p>
                      <a:pPr marL="0" marR="0">
                        <a:lnSpc>
                          <a:spcPct val="115000"/>
                        </a:lnSpc>
                        <a:spcBef>
                          <a:spcPts val="0"/>
                        </a:spcBef>
                        <a:spcAft>
                          <a:spcPts val="0"/>
                        </a:spcAft>
                      </a:pPr>
                      <a:r>
                        <a:rPr lang="en-US" sz="1800" dirty="0">
                          <a:effectLst/>
                          <a:latin typeface="Century Gothic" pitchFamily="34" charset="0"/>
                        </a:rPr>
                        <a:t>FTR's </a:t>
                      </a:r>
                      <a:endParaRPr lang="en-US" sz="1800" dirty="0">
                        <a:effectLst/>
                        <a:latin typeface="Century Gothic" pitchFamily="34" charset="0"/>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a:effectLst/>
                          <a:latin typeface="Century Gothic" pitchFamily="34" charset="0"/>
                        </a:rPr>
                        <a:t>DET's</a:t>
                      </a:r>
                      <a:endParaRPr lang="en-US" sz="1800">
                        <a:effectLst/>
                        <a:latin typeface="Century Gothic" pitchFamily="34" charset="0"/>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a:effectLst/>
                          <a:latin typeface="Century Gothic" pitchFamily="34" charset="0"/>
                        </a:rPr>
                        <a:t>Complexity</a:t>
                      </a:r>
                      <a:endParaRPr lang="en-US" sz="1800">
                        <a:effectLst/>
                        <a:latin typeface="Century Gothic" pitchFamily="34" charset="0"/>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a:effectLst/>
                          <a:latin typeface="Century Gothic" pitchFamily="34" charset="0"/>
                        </a:rPr>
                        <a:t>Points</a:t>
                      </a:r>
                      <a:endParaRPr lang="en-US" sz="1800">
                        <a:effectLst/>
                        <a:latin typeface="Century Gothic" pitchFamily="34" charset="0"/>
                        <a:ea typeface="Calibri"/>
                        <a:cs typeface="Times New Roman"/>
                      </a:endParaRPr>
                    </a:p>
                  </a:txBody>
                  <a:tcPr marL="68580" marR="68580" marT="0" marB="0"/>
                </a:tc>
              </a:tr>
              <a:tr h="304800">
                <a:tc>
                  <a:txBody>
                    <a:bodyPr/>
                    <a:lstStyle/>
                    <a:p>
                      <a:pPr marL="0" marR="0">
                        <a:lnSpc>
                          <a:spcPct val="115000"/>
                        </a:lnSpc>
                        <a:spcBef>
                          <a:spcPts val="0"/>
                        </a:spcBef>
                        <a:spcAft>
                          <a:spcPts val="0"/>
                        </a:spcAft>
                      </a:pPr>
                      <a:r>
                        <a:rPr lang="en-US" sz="1800" dirty="0">
                          <a:effectLst/>
                          <a:latin typeface="Century Gothic" pitchFamily="34" charset="0"/>
                        </a:rPr>
                        <a:t>2</a:t>
                      </a:r>
                      <a:endParaRPr lang="en-US" sz="1800" dirty="0">
                        <a:effectLst/>
                        <a:latin typeface="Century Gothic" pitchFamily="34" charset="0"/>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dirty="0" smtClean="0">
                          <a:effectLst/>
                          <a:latin typeface="Century Gothic" pitchFamily="34" charset="0"/>
                        </a:rPr>
                        <a:t>1</a:t>
                      </a:r>
                      <a:endParaRPr lang="en-US" sz="1800" dirty="0">
                        <a:effectLst/>
                        <a:latin typeface="Century Gothic" pitchFamily="34" charset="0"/>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dirty="0">
                          <a:effectLst/>
                          <a:latin typeface="Century Gothic" pitchFamily="34" charset="0"/>
                        </a:rPr>
                        <a:t>Low</a:t>
                      </a:r>
                      <a:endParaRPr lang="en-US" sz="1800" dirty="0">
                        <a:effectLst/>
                        <a:latin typeface="Century Gothic" pitchFamily="34" charset="0"/>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dirty="0" smtClean="0">
                          <a:effectLst/>
                          <a:latin typeface="Century Gothic" pitchFamily="34" charset="0"/>
                          <a:ea typeface="+mn-ea"/>
                          <a:cs typeface="+mn-cs"/>
                        </a:rPr>
                        <a:t>4</a:t>
                      </a:r>
                      <a:endParaRPr lang="en-US" sz="1800" dirty="0">
                        <a:effectLst/>
                        <a:latin typeface="Century Gothic" pitchFamily="34" charset="0"/>
                        <a:ea typeface="Calibri"/>
                        <a:cs typeface="Times New Roman"/>
                      </a:endParaRPr>
                    </a:p>
                  </a:txBody>
                  <a:tcPr marL="68580" marR="68580" marT="0" marB="0"/>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24842979"/>
              </p:ext>
            </p:extLst>
          </p:nvPr>
        </p:nvGraphicFramePr>
        <p:xfrm>
          <a:off x="381000" y="2895600"/>
          <a:ext cx="8305800" cy="946404"/>
        </p:xfrm>
        <a:graphic>
          <a:graphicData uri="http://schemas.openxmlformats.org/drawingml/2006/table">
            <a:tbl>
              <a:tblPr firstRow="1" firstCol="1" bandRow="1">
                <a:tableStyleId>{5C22544A-7EE6-4342-B048-85BDC9FD1C3A}</a:tableStyleId>
              </a:tblPr>
              <a:tblGrid>
                <a:gridCol w="2076450"/>
                <a:gridCol w="2076450"/>
                <a:gridCol w="2076450"/>
                <a:gridCol w="2076450"/>
              </a:tblGrid>
              <a:tr h="304800">
                <a:tc gridSpan="4">
                  <a:txBody>
                    <a:bodyPr/>
                    <a:lstStyle/>
                    <a:p>
                      <a:pPr marL="0" marR="0">
                        <a:lnSpc>
                          <a:spcPct val="115000"/>
                        </a:lnSpc>
                        <a:spcBef>
                          <a:spcPts val="0"/>
                        </a:spcBef>
                        <a:spcAft>
                          <a:spcPts val="0"/>
                        </a:spcAft>
                      </a:pPr>
                      <a:r>
                        <a:rPr lang="en-US" sz="1800" dirty="0">
                          <a:effectLst/>
                          <a:latin typeface="Century Gothic" pitchFamily="34" charset="0"/>
                        </a:rPr>
                        <a:t>For </a:t>
                      </a:r>
                      <a:r>
                        <a:rPr lang="en-US" sz="1800" dirty="0" smtClean="0">
                          <a:effectLst/>
                          <a:latin typeface="Century Gothic" pitchFamily="34" charset="0"/>
                        </a:rPr>
                        <a:t>Payment Send:</a:t>
                      </a:r>
                      <a:endParaRPr lang="en-US" sz="1800" dirty="0">
                        <a:effectLst/>
                        <a:latin typeface="Century Gothic" pitchFamily="34" charset="0"/>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r>
              <a:tr h="304800">
                <a:tc>
                  <a:txBody>
                    <a:bodyPr/>
                    <a:lstStyle/>
                    <a:p>
                      <a:pPr marL="0" marR="0">
                        <a:lnSpc>
                          <a:spcPct val="115000"/>
                        </a:lnSpc>
                        <a:spcBef>
                          <a:spcPts val="0"/>
                        </a:spcBef>
                        <a:spcAft>
                          <a:spcPts val="0"/>
                        </a:spcAft>
                      </a:pPr>
                      <a:r>
                        <a:rPr lang="en-US" sz="1800">
                          <a:effectLst/>
                          <a:latin typeface="Century Gothic" pitchFamily="34" charset="0"/>
                        </a:rPr>
                        <a:t>FTR's </a:t>
                      </a:r>
                      <a:endParaRPr lang="en-US" sz="1800">
                        <a:effectLst/>
                        <a:latin typeface="Century Gothic" pitchFamily="34" charset="0"/>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a:effectLst/>
                          <a:latin typeface="Century Gothic" pitchFamily="34" charset="0"/>
                        </a:rPr>
                        <a:t>DET's</a:t>
                      </a:r>
                      <a:endParaRPr lang="en-US" sz="1800">
                        <a:effectLst/>
                        <a:latin typeface="Century Gothic" pitchFamily="34" charset="0"/>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a:effectLst/>
                          <a:latin typeface="Century Gothic" pitchFamily="34" charset="0"/>
                        </a:rPr>
                        <a:t>Complexity</a:t>
                      </a:r>
                      <a:endParaRPr lang="en-US" sz="1800">
                        <a:effectLst/>
                        <a:latin typeface="Century Gothic" pitchFamily="34" charset="0"/>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a:effectLst/>
                          <a:latin typeface="Century Gothic" pitchFamily="34" charset="0"/>
                        </a:rPr>
                        <a:t>Points</a:t>
                      </a:r>
                      <a:endParaRPr lang="en-US" sz="1800">
                        <a:effectLst/>
                        <a:latin typeface="Century Gothic" pitchFamily="34" charset="0"/>
                        <a:ea typeface="Calibri"/>
                        <a:cs typeface="Times New Roman"/>
                      </a:endParaRPr>
                    </a:p>
                  </a:txBody>
                  <a:tcPr marL="68580" marR="68580" marT="0" marB="0"/>
                </a:tc>
              </a:tr>
              <a:tr h="304800">
                <a:tc>
                  <a:txBody>
                    <a:bodyPr/>
                    <a:lstStyle/>
                    <a:p>
                      <a:pPr marL="0" marR="0">
                        <a:lnSpc>
                          <a:spcPct val="115000"/>
                        </a:lnSpc>
                        <a:spcBef>
                          <a:spcPts val="0"/>
                        </a:spcBef>
                        <a:spcAft>
                          <a:spcPts val="0"/>
                        </a:spcAft>
                      </a:pPr>
                      <a:r>
                        <a:rPr lang="en-US" sz="1800" dirty="0">
                          <a:effectLst/>
                          <a:latin typeface="Century Gothic" pitchFamily="34" charset="0"/>
                        </a:rPr>
                        <a:t>1</a:t>
                      </a:r>
                      <a:endParaRPr lang="en-US" sz="1800" dirty="0">
                        <a:effectLst/>
                        <a:latin typeface="Century Gothic" pitchFamily="34" charset="0"/>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dirty="0" smtClean="0">
                          <a:effectLst/>
                          <a:latin typeface="Century Gothic" pitchFamily="34" charset="0"/>
                        </a:rPr>
                        <a:t>1</a:t>
                      </a:r>
                      <a:endParaRPr lang="en-US" sz="1800" dirty="0">
                        <a:effectLst/>
                        <a:latin typeface="Century Gothic" pitchFamily="34" charset="0"/>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dirty="0">
                          <a:effectLst/>
                          <a:latin typeface="Century Gothic" pitchFamily="34" charset="0"/>
                        </a:rPr>
                        <a:t>Low</a:t>
                      </a:r>
                      <a:endParaRPr lang="en-US" sz="1800" dirty="0">
                        <a:effectLst/>
                        <a:latin typeface="Century Gothic" pitchFamily="34" charset="0"/>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dirty="0" smtClean="0">
                          <a:effectLst/>
                          <a:latin typeface="Century Gothic" pitchFamily="34" charset="0"/>
                          <a:ea typeface="+mn-ea"/>
                          <a:cs typeface="+mn-cs"/>
                        </a:rPr>
                        <a:t>4</a:t>
                      </a:r>
                      <a:endParaRPr lang="en-US" sz="1800" dirty="0">
                        <a:effectLst/>
                        <a:latin typeface="Century Gothic" pitchFamily="34" charset="0"/>
                        <a:ea typeface="Calibri"/>
                        <a:cs typeface="Times New Roman"/>
                      </a:endParaRPr>
                    </a:p>
                  </a:txBody>
                  <a:tcPr marL="68580" marR="68580" marT="0" marB="0"/>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2347888962"/>
              </p:ext>
            </p:extLst>
          </p:nvPr>
        </p:nvGraphicFramePr>
        <p:xfrm>
          <a:off x="381000" y="3962400"/>
          <a:ext cx="8305800" cy="946404"/>
        </p:xfrm>
        <a:graphic>
          <a:graphicData uri="http://schemas.openxmlformats.org/drawingml/2006/table">
            <a:tbl>
              <a:tblPr firstRow="1" firstCol="1" bandRow="1">
                <a:tableStyleId>{5C22544A-7EE6-4342-B048-85BDC9FD1C3A}</a:tableStyleId>
              </a:tblPr>
              <a:tblGrid>
                <a:gridCol w="2076450"/>
                <a:gridCol w="2076450"/>
                <a:gridCol w="2076450"/>
                <a:gridCol w="2076450"/>
              </a:tblGrid>
              <a:tr h="304800">
                <a:tc gridSpan="4">
                  <a:txBody>
                    <a:bodyPr/>
                    <a:lstStyle/>
                    <a:p>
                      <a:pPr marL="0" marR="0">
                        <a:lnSpc>
                          <a:spcPct val="115000"/>
                        </a:lnSpc>
                        <a:spcBef>
                          <a:spcPts val="0"/>
                        </a:spcBef>
                        <a:spcAft>
                          <a:spcPts val="0"/>
                        </a:spcAft>
                      </a:pPr>
                      <a:r>
                        <a:rPr lang="en-US" sz="1800" dirty="0">
                          <a:effectLst/>
                          <a:latin typeface="Century Gothic" pitchFamily="34" charset="0"/>
                        </a:rPr>
                        <a:t>For </a:t>
                      </a:r>
                      <a:r>
                        <a:rPr lang="en-US" sz="1800" dirty="0" err="1" smtClean="0">
                          <a:effectLst/>
                          <a:latin typeface="Century Gothic" pitchFamily="34" charset="0"/>
                        </a:rPr>
                        <a:t>pathfinding</a:t>
                      </a:r>
                      <a:r>
                        <a:rPr lang="en-US" sz="1800" dirty="0" smtClean="0">
                          <a:effectLst/>
                          <a:latin typeface="Century Gothic" pitchFamily="34" charset="0"/>
                        </a:rPr>
                        <a:t>:</a:t>
                      </a:r>
                      <a:endParaRPr lang="en-US" sz="1800" dirty="0">
                        <a:effectLst/>
                        <a:latin typeface="Century Gothic" pitchFamily="34" charset="0"/>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r>
              <a:tr h="304800">
                <a:tc>
                  <a:txBody>
                    <a:bodyPr/>
                    <a:lstStyle/>
                    <a:p>
                      <a:pPr marL="0" marR="0">
                        <a:lnSpc>
                          <a:spcPct val="115000"/>
                        </a:lnSpc>
                        <a:spcBef>
                          <a:spcPts val="0"/>
                        </a:spcBef>
                        <a:spcAft>
                          <a:spcPts val="0"/>
                        </a:spcAft>
                      </a:pPr>
                      <a:r>
                        <a:rPr lang="en-US" sz="1800">
                          <a:effectLst/>
                          <a:latin typeface="Century Gothic" pitchFamily="34" charset="0"/>
                        </a:rPr>
                        <a:t>FTR's </a:t>
                      </a:r>
                      <a:endParaRPr lang="en-US" sz="1800">
                        <a:effectLst/>
                        <a:latin typeface="Century Gothic" pitchFamily="34" charset="0"/>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a:effectLst/>
                          <a:latin typeface="Century Gothic" pitchFamily="34" charset="0"/>
                        </a:rPr>
                        <a:t>DET's</a:t>
                      </a:r>
                      <a:endParaRPr lang="en-US" sz="1800">
                        <a:effectLst/>
                        <a:latin typeface="Century Gothic" pitchFamily="34" charset="0"/>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a:effectLst/>
                          <a:latin typeface="Century Gothic" pitchFamily="34" charset="0"/>
                        </a:rPr>
                        <a:t>Complexity</a:t>
                      </a:r>
                      <a:endParaRPr lang="en-US" sz="1800">
                        <a:effectLst/>
                        <a:latin typeface="Century Gothic" pitchFamily="34" charset="0"/>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a:effectLst/>
                          <a:latin typeface="Century Gothic" pitchFamily="34" charset="0"/>
                        </a:rPr>
                        <a:t>Points</a:t>
                      </a:r>
                      <a:endParaRPr lang="en-US" sz="1800">
                        <a:effectLst/>
                        <a:latin typeface="Century Gothic" pitchFamily="34" charset="0"/>
                        <a:ea typeface="Calibri"/>
                        <a:cs typeface="Times New Roman"/>
                      </a:endParaRPr>
                    </a:p>
                  </a:txBody>
                  <a:tcPr marL="68580" marR="68580" marT="0" marB="0"/>
                </a:tc>
              </a:tr>
              <a:tr h="304800">
                <a:tc>
                  <a:txBody>
                    <a:bodyPr/>
                    <a:lstStyle/>
                    <a:p>
                      <a:pPr marL="0" marR="0">
                        <a:lnSpc>
                          <a:spcPct val="115000"/>
                        </a:lnSpc>
                        <a:spcBef>
                          <a:spcPts val="0"/>
                        </a:spcBef>
                        <a:spcAft>
                          <a:spcPts val="0"/>
                        </a:spcAft>
                      </a:pPr>
                      <a:r>
                        <a:rPr lang="en-US" sz="1800" dirty="0">
                          <a:effectLst/>
                          <a:latin typeface="Century Gothic" pitchFamily="34" charset="0"/>
                        </a:rPr>
                        <a:t>2</a:t>
                      </a:r>
                      <a:endParaRPr lang="en-US" sz="1800" dirty="0">
                        <a:effectLst/>
                        <a:latin typeface="Century Gothic" pitchFamily="34" charset="0"/>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dirty="0" smtClean="0">
                          <a:effectLst/>
                          <a:latin typeface="Century Gothic" pitchFamily="34" charset="0"/>
                          <a:ea typeface="+mn-ea"/>
                          <a:cs typeface="+mn-cs"/>
                        </a:rPr>
                        <a:t>1</a:t>
                      </a:r>
                      <a:endParaRPr lang="en-US" sz="1800" dirty="0">
                        <a:effectLst/>
                        <a:latin typeface="Century Gothic" pitchFamily="34" charset="0"/>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a:effectLst/>
                          <a:latin typeface="Century Gothic" pitchFamily="34" charset="0"/>
                        </a:rPr>
                        <a:t>Low</a:t>
                      </a:r>
                      <a:endParaRPr lang="en-US" sz="1800">
                        <a:effectLst/>
                        <a:latin typeface="Century Gothic" pitchFamily="34" charset="0"/>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dirty="0" smtClean="0">
                          <a:effectLst/>
                          <a:latin typeface="Century Gothic" pitchFamily="34" charset="0"/>
                          <a:ea typeface="+mn-ea"/>
                          <a:cs typeface="+mn-cs"/>
                        </a:rPr>
                        <a:t>4</a:t>
                      </a:r>
                      <a:endParaRPr lang="en-US" sz="1800" dirty="0">
                        <a:effectLst/>
                        <a:latin typeface="Century Gothic" pitchFamily="34" charset="0"/>
                        <a:ea typeface="Calibri"/>
                        <a:cs typeface="Times New Roman"/>
                      </a:endParaRPr>
                    </a:p>
                  </a:txBody>
                  <a:tcPr marL="68580" marR="68580" marT="0" marB="0"/>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1752413308"/>
              </p:ext>
            </p:extLst>
          </p:nvPr>
        </p:nvGraphicFramePr>
        <p:xfrm>
          <a:off x="381000" y="5029200"/>
          <a:ext cx="8305800" cy="946404"/>
        </p:xfrm>
        <a:graphic>
          <a:graphicData uri="http://schemas.openxmlformats.org/drawingml/2006/table">
            <a:tbl>
              <a:tblPr firstRow="1" firstCol="1" bandRow="1">
                <a:tableStyleId>{5C22544A-7EE6-4342-B048-85BDC9FD1C3A}</a:tableStyleId>
              </a:tblPr>
              <a:tblGrid>
                <a:gridCol w="2076450"/>
                <a:gridCol w="2076450"/>
                <a:gridCol w="2076450"/>
                <a:gridCol w="2076450"/>
              </a:tblGrid>
              <a:tr h="279400">
                <a:tc gridSpan="4">
                  <a:txBody>
                    <a:bodyPr/>
                    <a:lstStyle/>
                    <a:p>
                      <a:pPr marL="0" marR="0">
                        <a:lnSpc>
                          <a:spcPct val="115000"/>
                        </a:lnSpc>
                        <a:spcBef>
                          <a:spcPts val="0"/>
                        </a:spcBef>
                        <a:spcAft>
                          <a:spcPts val="0"/>
                        </a:spcAft>
                      </a:pPr>
                      <a:r>
                        <a:rPr lang="en-US" sz="1800" dirty="0">
                          <a:effectLst/>
                          <a:latin typeface="Century Gothic" pitchFamily="34" charset="0"/>
                        </a:rPr>
                        <a:t>For </a:t>
                      </a:r>
                      <a:r>
                        <a:rPr lang="en-US" sz="1800" dirty="0" smtClean="0">
                          <a:effectLst/>
                          <a:latin typeface="Century Gothic" pitchFamily="34" charset="0"/>
                        </a:rPr>
                        <a:t>list sold:</a:t>
                      </a:r>
                      <a:endParaRPr lang="en-US" sz="1800" dirty="0">
                        <a:effectLst/>
                        <a:latin typeface="Century Gothic" pitchFamily="34" charset="0"/>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r>
              <a:tr h="279400">
                <a:tc>
                  <a:txBody>
                    <a:bodyPr/>
                    <a:lstStyle/>
                    <a:p>
                      <a:pPr marL="0" marR="0">
                        <a:lnSpc>
                          <a:spcPct val="115000"/>
                        </a:lnSpc>
                        <a:spcBef>
                          <a:spcPts val="0"/>
                        </a:spcBef>
                        <a:spcAft>
                          <a:spcPts val="0"/>
                        </a:spcAft>
                      </a:pPr>
                      <a:r>
                        <a:rPr lang="en-US" sz="1800" dirty="0">
                          <a:effectLst/>
                          <a:latin typeface="Century Gothic" pitchFamily="34" charset="0"/>
                        </a:rPr>
                        <a:t>FTR's </a:t>
                      </a:r>
                      <a:endParaRPr lang="en-US" sz="1800" dirty="0">
                        <a:effectLst/>
                        <a:latin typeface="Century Gothic" pitchFamily="34" charset="0"/>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a:effectLst/>
                          <a:latin typeface="Century Gothic" pitchFamily="34" charset="0"/>
                        </a:rPr>
                        <a:t>DET's</a:t>
                      </a:r>
                      <a:endParaRPr lang="en-US" sz="1800">
                        <a:effectLst/>
                        <a:latin typeface="Century Gothic" pitchFamily="34" charset="0"/>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a:effectLst/>
                          <a:latin typeface="Century Gothic" pitchFamily="34" charset="0"/>
                        </a:rPr>
                        <a:t>Complexity</a:t>
                      </a:r>
                      <a:endParaRPr lang="en-US" sz="1800">
                        <a:effectLst/>
                        <a:latin typeface="Century Gothic" pitchFamily="34" charset="0"/>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a:effectLst/>
                          <a:latin typeface="Century Gothic" pitchFamily="34" charset="0"/>
                        </a:rPr>
                        <a:t>Points</a:t>
                      </a:r>
                      <a:endParaRPr lang="en-US" sz="1800">
                        <a:effectLst/>
                        <a:latin typeface="Century Gothic" pitchFamily="34" charset="0"/>
                        <a:ea typeface="Calibri"/>
                        <a:cs typeface="Times New Roman"/>
                      </a:endParaRPr>
                    </a:p>
                  </a:txBody>
                  <a:tcPr marL="68580" marR="68580" marT="0" marB="0"/>
                </a:tc>
              </a:tr>
              <a:tr h="279400">
                <a:tc>
                  <a:txBody>
                    <a:bodyPr/>
                    <a:lstStyle/>
                    <a:p>
                      <a:pPr marL="0" marR="0">
                        <a:lnSpc>
                          <a:spcPct val="115000"/>
                        </a:lnSpc>
                        <a:spcBef>
                          <a:spcPts val="0"/>
                        </a:spcBef>
                        <a:spcAft>
                          <a:spcPts val="0"/>
                        </a:spcAft>
                      </a:pPr>
                      <a:r>
                        <a:rPr lang="en-US" sz="1800" dirty="0" smtClean="0">
                          <a:effectLst/>
                          <a:latin typeface="Century Gothic" pitchFamily="34" charset="0"/>
                        </a:rPr>
                        <a:t>2</a:t>
                      </a:r>
                      <a:endParaRPr lang="en-US" sz="1800" dirty="0">
                        <a:effectLst/>
                        <a:latin typeface="Century Gothic" pitchFamily="34" charset="0"/>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dirty="0" smtClean="0">
                          <a:effectLst/>
                          <a:latin typeface="Century Gothic" pitchFamily="34" charset="0"/>
                          <a:ea typeface="+mn-ea"/>
                          <a:cs typeface="+mn-cs"/>
                        </a:rPr>
                        <a:t>6</a:t>
                      </a:r>
                      <a:endParaRPr lang="en-US" sz="1800" dirty="0">
                        <a:effectLst/>
                        <a:latin typeface="Century Gothic" pitchFamily="34" charset="0"/>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dirty="0" smtClean="0">
                          <a:effectLst/>
                          <a:latin typeface="Century Gothic" pitchFamily="34" charset="0"/>
                        </a:rPr>
                        <a:t>Average</a:t>
                      </a:r>
                      <a:endParaRPr lang="en-US" sz="1800" dirty="0">
                        <a:effectLst/>
                        <a:latin typeface="Century Gothic" pitchFamily="34" charset="0"/>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smtClean="0">
                          <a:effectLst/>
                          <a:latin typeface="Century Gothic" pitchFamily="34" charset="0"/>
                        </a:rPr>
                        <a:t>5</a:t>
                      </a:r>
                      <a:endParaRPr lang="en-US" sz="1800" dirty="0">
                        <a:effectLst/>
                        <a:latin typeface="Century Gothic" pitchFamily="34" charset="0"/>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161187956"/>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43200" y="6172200"/>
            <a:ext cx="4191000" cy="609600"/>
          </a:xfrm>
        </p:spPr>
        <p:txBody>
          <a:bodyPr/>
          <a:lstStyle/>
          <a:p>
            <a:pPr lvl="0"/>
            <a:r>
              <a:rPr lang="en-US" sz="2800" dirty="0">
                <a:effectLst/>
                <a:latin typeface="Century Gothic" pitchFamily="34" charset="0"/>
              </a:rPr>
              <a:t>Function Point </a:t>
            </a:r>
            <a:r>
              <a:rPr lang="en-US" sz="2800" dirty="0" smtClean="0">
                <a:effectLst/>
                <a:latin typeface="Century Gothic" pitchFamily="34" charset="0"/>
              </a:rPr>
              <a:t>Analysis</a:t>
            </a:r>
            <a:endParaRPr lang="en-US" sz="2800" dirty="0">
              <a:latin typeface="Century Gothic" pitchFamily="34" charset="0"/>
            </a:endParaRPr>
          </a:p>
        </p:txBody>
      </p:sp>
      <p:sp>
        <p:nvSpPr>
          <p:cNvPr id="5" name="Content Placeholder 4"/>
          <p:cNvSpPr>
            <a:spLocks noGrp="1"/>
          </p:cNvSpPr>
          <p:nvPr>
            <p:ph idx="1"/>
          </p:nvPr>
        </p:nvSpPr>
        <p:spPr>
          <a:xfrm>
            <a:off x="228600" y="228600"/>
            <a:ext cx="8686800" cy="457199"/>
          </a:xfrm>
        </p:spPr>
        <p:txBody>
          <a:bodyPr/>
          <a:lstStyle/>
          <a:p>
            <a:r>
              <a:rPr lang="en-US" dirty="0" smtClean="0"/>
              <a:t>EO-&gt; External Output</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473112439"/>
              </p:ext>
            </p:extLst>
          </p:nvPr>
        </p:nvGraphicFramePr>
        <p:xfrm>
          <a:off x="381000" y="685800"/>
          <a:ext cx="8305800" cy="990600"/>
        </p:xfrm>
        <a:graphic>
          <a:graphicData uri="http://schemas.openxmlformats.org/drawingml/2006/table">
            <a:tbl>
              <a:tblPr firstRow="1" firstCol="1" bandRow="1">
                <a:tableStyleId>{5C22544A-7EE6-4342-B048-85BDC9FD1C3A}</a:tableStyleId>
              </a:tblPr>
              <a:tblGrid>
                <a:gridCol w="2076450"/>
                <a:gridCol w="2076450"/>
                <a:gridCol w="2076450"/>
                <a:gridCol w="2076450"/>
              </a:tblGrid>
              <a:tr h="330200">
                <a:tc gridSpan="4">
                  <a:txBody>
                    <a:bodyPr/>
                    <a:lstStyle/>
                    <a:p>
                      <a:pPr marL="0" marR="0">
                        <a:lnSpc>
                          <a:spcPct val="115000"/>
                        </a:lnSpc>
                        <a:spcBef>
                          <a:spcPts val="0"/>
                        </a:spcBef>
                        <a:spcAft>
                          <a:spcPts val="0"/>
                        </a:spcAft>
                      </a:pPr>
                      <a:r>
                        <a:rPr lang="en-US" sz="1800" dirty="0">
                          <a:effectLst/>
                          <a:latin typeface="Century Gothic" pitchFamily="34" charset="0"/>
                        </a:rPr>
                        <a:t>For </a:t>
                      </a:r>
                      <a:r>
                        <a:rPr lang="en-US" sz="1800" dirty="0" smtClean="0">
                          <a:effectLst/>
                          <a:latin typeface="Century Gothic" pitchFamily="34" charset="0"/>
                        </a:rPr>
                        <a:t>List Check:</a:t>
                      </a:r>
                      <a:endParaRPr lang="en-US" sz="1800" dirty="0">
                        <a:effectLst/>
                        <a:latin typeface="Century Gothic" pitchFamily="34" charset="0"/>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r>
              <a:tr h="330200">
                <a:tc>
                  <a:txBody>
                    <a:bodyPr/>
                    <a:lstStyle/>
                    <a:p>
                      <a:pPr marL="0" marR="0">
                        <a:lnSpc>
                          <a:spcPct val="115000"/>
                        </a:lnSpc>
                        <a:spcBef>
                          <a:spcPts val="0"/>
                        </a:spcBef>
                        <a:spcAft>
                          <a:spcPts val="0"/>
                        </a:spcAft>
                      </a:pPr>
                      <a:r>
                        <a:rPr lang="en-US" sz="1800">
                          <a:effectLst/>
                          <a:latin typeface="Century Gothic" pitchFamily="34" charset="0"/>
                        </a:rPr>
                        <a:t>FTR's </a:t>
                      </a:r>
                      <a:endParaRPr lang="en-US" sz="1800">
                        <a:effectLst/>
                        <a:latin typeface="Century Gothic" pitchFamily="34" charset="0"/>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dirty="0">
                          <a:effectLst/>
                          <a:latin typeface="Century Gothic" pitchFamily="34" charset="0"/>
                        </a:rPr>
                        <a:t>DET's</a:t>
                      </a:r>
                      <a:endParaRPr lang="en-US" sz="1800" dirty="0">
                        <a:effectLst/>
                        <a:latin typeface="Century Gothic" pitchFamily="34" charset="0"/>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a:effectLst/>
                          <a:latin typeface="Century Gothic" pitchFamily="34" charset="0"/>
                        </a:rPr>
                        <a:t>Complexity</a:t>
                      </a:r>
                      <a:endParaRPr lang="en-US" sz="1800">
                        <a:effectLst/>
                        <a:latin typeface="Century Gothic" pitchFamily="34" charset="0"/>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a:effectLst/>
                          <a:latin typeface="Century Gothic" pitchFamily="34" charset="0"/>
                        </a:rPr>
                        <a:t>Points</a:t>
                      </a:r>
                      <a:endParaRPr lang="en-US" sz="1800">
                        <a:effectLst/>
                        <a:latin typeface="Century Gothic" pitchFamily="34" charset="0"/>
                        <a:ea typeface="Calibri"/>
                        <a:cs typeface="Times New Roman"/>
                      </a:endParaRPr>
                    </a:p>
                  </a:txBody>
                  <a:tcPr marL="68580" marR="68580" marT="0" marB="0"/>
                </a:tc>
              </a:tr>
              <a:tr h="330200">
                <a:tc>
                  <a:txBody>
                    <a:bodyPr/>
                    <a:lstStyle/>
                    <a:p>
                      <a:pPr marL="0" marR="0">
                        <a:lnSpc>
                          <a:spcPct val="115000"/>
                        </a:lnSpc>
                        <a:spcBef>
                          <a:spcPts val="0"/>
                        </a:spcBef>
                        <a:spcAft>
                          <a:spcPts val="0"/>
                        </a:spcAft>
                      </a:pPr>
                      <a:r>
                        <a:rPr lang="en-US" sz="1800" dirty="0" smtClean="0">
                          <a:effectLst/>
                          <a:latin typeface="Century Gothic" pitchFamily="34" charset="0"/>
                        </a:rPr>
                        <a:t>1</a:t>
                      </a:r>
                      <a:endParaRPr lang="en-US" sz="1800" dirty="0">
                        <a:effectLst/>
                        <a:latin typeface="Century Gothic" pitchFamily="34" charset="0"/>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dirty="0">
                          <a:effectLst/>
                          <a:latin typeface="Century Gothic" pitchFamily="34" charset="0"/>
                        </a:rPr>
                        <a:t> 6</a:t>
                      </a:r>
                      <a:endParaRPr lang="en-US" sz="1800" dirty="0">
                        <a:effectLst/>
                        <a:latin typeface="Century Gothic" pitchFamily="34" charset="0"/>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dirty="0" smtClean="0">
                          <a:effectLst/>
                          <a:latin typeface="Century Gothic" pitchFamily="34" charset="0"/>
                        </a:rPr>
                        <a:t>Average</a:t>
                      </a:r>
                      <a:endParaRPr lang="en-US" sz="1800" dirty="0">
                        <a:effectLst/>
                        <a:latin typeface="Century Gothic" pitchFamily="34" charset="0"/>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dirty="0">
                          <a:effectLst/>
                          <a:latin typeface="Century Gothic" pitchFamily="34" charset="0"/>
                        </a:rPr>
                        <a:t>4</a:t>
                      </a:r>
                      <a:endParaRPr lang="en-US" sz="1800" dirty="0">
                        <a:effectLst/>
                        <a:latin typeface="Century Gothic" pitchFamily="34" charset="0"/>
                        <a:ea typeface="Calibri"/>
                        <a:cs typeface="Times New Roman"/>
                      </a:endParaRPr>
                    </a:p>
                  </a:txBody>
                  <a:tcPr marL="68580" marR="68580" marT="0" marB="0"/>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554495244"/>
              </p:ext>
            </p:extLst>
          </p:nvPr>
        </p:nvGraphicFramePr>
        <p:xfrm>
          <a:off x="381000" y="1828800"/>
          <a:ext cx="8305800" cy="946404"/>
        </p:xfrm>
        <a:graphic>
          <a:graphicData uri="http://schemas.openxmlformats.org/drawingml/2006/table">
            <a:tbl>
              <a:tblPr firstRow="1" firstCol="1" bandRow="1">
                <a:tableStyleId>{5C22544A-7EE6-4342-B048-85BDC9FD1C3A}</a:tableStyleId>
              </a:tblPr>
              <a:tblGrid>
                <a:gridCol w="2076450"/>
                <a:gridCol w="2076450"/>
                <a:gridCol w="2076450"/>
                <a:gridCol w="2076450"/>
              </a:tblGrid>
              <a:tr h="304800">
                <a:tc gridSpan="4">
                  <a:txBody>
                    <a:bodyPr/>
                    <a:lstStyle/>
                    <a:p>
                      <a:pPr marL="0" marR="0">
                        <a:lnSpc>
                          <a:spcPct val="115000"/>
                        </a:lnSpc>
                        <a:spcBef>
                          <a:spcPts val="0"/>
                        </a:spcBef>
                        <a:spcAft>
                          <a:spcPts val="0"/>
                        </a:spcAft>
                      </a:pPr>
                      <a:r>
                        <a:rPr lang="en-US" sz="1800" dirty="0">
                          <a:effectLst/>
                          <a:latin typeface="Century Gothic" pitchFamily="34" charset="0"/>
                        </a:rPr>
                        <a:t>For </a:t>
                      </a:r>
                      <a:r>
                        <a:rPr lang="en-US" sz="1800" dirty="0" smtClean="0">
                          <a:effectLst/>
                          <a:latin typeface="Century Gothic" pitchFamily="34" charset="0"/>
                        </a:rPr>
                        <a:t>Encryption:</a:t>
                      </a:r>
                      <a:endParaRPr lang="en-US" sz="1800" dirty="0">
                        <a:effectLst/>
                        <a:latin typeface="Century Gothic" pitchFamily="34" charset="0"/>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r>
              <a:tr h="304800">
                <a:tc>
                  <a:txBody>
                    <a:bodyPr/>
                    <a:lstStyle/>
                    <a:p>
                      <a:pPr marL="0" marR="0">
                        <a:lnSpc>
                          <a:spcPct val="115000"/>
                        </a:lnSpc>
                        <a:spcBef>
                          <a:spcPts val="0"/>
                        </a:spcBef>
                        <a:spcAft>
                          <a:spcPts val="0"/>
                        </a:spcAft>
                      </a:pPr>
                      <a:r>
                        <a:rPr lang="en-US" sz="1800" dirty="0">
                          <a:effectLst/>
                          <a:latin typeface="Century Gothic" pitchFamily="34" charset="0"/>
                        </a:rPr>
                        <a:t>FTR's </a:t>
                      </a:r>
                      <a:endParaRPr lang="en-US" sz="1800" dirty="0">
                        <a:effectLst/>
                        <a:latin typeface="Century Gothic" pitchFamily="34" charset="0"/>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a:effectLst/>
                          <a:latin typeface="Century Gothic" pitchFamily="34" charset="0"/>
                        </a:rPr>
                        <a:t>DET's</a:t>
                      </a:r>
                      <a:endParaRPr lang="en-US" sz="1800">
                        <a:effectLst/>
                        <a:latin typeface="Century Gothic" pitchFamily="34" charset="0"/>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a:effectLst/>
                          <a:latin typeface="Century Gothic" pitchFamily="34" charset="0"/>
                        </a:rPr>
                        <a:t>Complexity</a:t>
                      </a:r>
                      <a:endParaRPr lang="en-US" sz="1800">
                        <a:effectLst/>
                        <a:latin typeface="Century Gothic" pitchFamily="34" charset="0"/>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a:effectLst/>
                          <a:latin typeface="Century Gothic" pitchFamily="34" charset="0"/>
                        </a:rPr>
                        <a:t>Points</a:t>
                      </a:r>
                      <a:endParaRPr lang="en-US" sz="1800">
                        <a:effectLst/>
                        <a:latin typeface="Century Gothic" pitchFamily="34" charset="0"/>
                        <a:ea typeface="Calibri"/>
                        <a:cs typeface="Times New Roman"/>
                      </a:endParaRPr>
                    </a:p>
                  </a:txBody>
                  <a:tcPr marL="68580" marR="68580" marT="0" marB="0"/>
                </a:tc>
              </a:tr>
              <a:tr h="304800">
                <a:tc>
                  <a:txBody>
                    <a:bodyPr/>
                    <a:lstStyle/>
                    <a:p>
                      <a:pPr marL="0" marR="0">
                        <a:lnSpc>
                          <a:spcPct val="115000"/>
                        </a:lnSpc>
                        <a:spcBef>
                          <a:spcPts val="0"/>
                        </a:spcBef>
                        <a:spcAft>
                          <a:spcPts val="0"/>
                        </a:spcAft>
                      </a:pPr>
                      <a:r>
                        <a:rPr lang="en-US" sz="1800" dirty="0">
                          <a:effectLst/>
                          <a:latin typeface="Century Gothic" pitchFamily="34" charset="0"/>
                          <a:ea typeface="+mn-ea"/>
                          <a:cs typeface="+mn-cs"/>
                        </a:rPr>
                        <a:t>0</a:t>
                      </a:r>
                      <a:endParaRPr lang="en-US" sz="1800" dirty="0">
                        <a:effectLst/>
                        <a:latin typeface="Century Gothic" pitchFamily="34" charset="0"/>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dirty="0" smtClean="0">
                          <a:effectLst/>
                          <a:latin typeface="Century Gothic" pitchFamily="34" charset="0"/>
                        </a:rPr>
                        <a:t>1</a:t>
                      </a:r>
                      <a:endParaRPr lang="en-US" sz="1800" dirty="0">
                        <a:effectLst/>
                        <a:latin typeface="Century Gothic" pitchFamily="34" charset="0"/>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dirty="0">
                          <a:effectLst/>
                          <a:latin typeface="Century Gothic" pitchFamily="34" charset="0"/>
                        </a:rPr>
                        <a:t>Low</a:t>
                      </a:r>
                      <a:endParaRPr lang="en-US" sz="1800" dirty="0">
                        <a:effectLst/>
                        <a:latin typeface="Century Gothic" pitchFamily="34" charset="0"/>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dirty="0" smtClean="0">
                          <a:effectLst/>
                          <a:latin typeface="Century Gothic" pitchFamily="34" charset="0"/>
                          <a:ea typeface="+mn-ea"/>
                          <a:cs typeface="+mn-cs"/>
                        </a:rPr>
                        <a:t>4</a:t>
                      </a:r>
                      <a:endParaRPr lang="en-US" sz="1800" dirty="0">
                        <a:effectLst/>
                        <a:latin typeface="Century Gothic" pitchFamily="34" charset="0"/>
                        <a:ea typeface="Calibri"/>
                        <a:cs typeface="Times New Roman"/>
                      </a:endParaRPr>
                    </a:p>
                  </a:txBody>
                  <a:tcPr marL="68580" marR="68580" marT="0" marB="0"/>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581166600"/>
              </p:ext>
            </p:extLst>
          </p:nvPr>
        </p:nvGraphicFramePr>
        <p:xfrm>
          <a:off x="381000" y="2895600"/>
          <a:ext cx="8305800" cy="946404"/>
        </p:xfrm>
        <a:graphic>
          <a:graphicData uri="http://schemas.openxmlformats.org/drawingml/2006/table">
            <a:tbl>
              <a:tblPr firstRow="1" firstCol="1" bandRow="1">
                <a:tableStyleId>{5C22544A-7EE6-4342-B048-85BDC9FD1C3A}</a:tableStyleId>
              </a:tblPr>
              <a:tblGrid>
                <a:gridCol w="2076450"/>
                <a:gridCol w="2076450"/>
                <a:gridCol w="2076450"/>
                <a:gridCol w="2076450"/>
              </a:tblGrid>
              <a:tr h="304800">
                <a:tc gridSpan="4">
                  <a:txBody>
                    <a:bodyPr/>
                    <a:lstStyle/>
                    <a:p>
                      <a:pPr marL="0" marR="0">
                        <a:lnSpc>
                          <a:spcPct val="115000"/>
                        </a:lnSpc>
                        <a:spcBef>
                          <a:spcPts val="0"/>
                        </a:spcBef>
                        <a:spcAft>
                          <a:spcPts val="0"/>
                        </a:spcAft>
                      </a:pPr>
                      <a:r>
                        <a:rPr lang="en-US" sz="1800" dirty="0">
                          <a:effectLst/>
                          <a:latin typeface="Century Gothic" pitchFamily="34" charset="0"/>
                        </a:rPr>
                        <a:t>For </a:t>
                      </a:r>
                      <a:r>
                        <a:rPr lang="en-US" sz="1800" dirty="0" smtClean="0">
                          <a:effectLst/>
                          <a:latin typeface="Century Gothic" pitchFamily="34" charset="0"/>
                        </a:rPr>
                        <a:t>Decryption:</a:t>
                      </a:r>
                      <a:endParaRPr lang="en-US" sz="1800" dirty="0">
                        <a:effectLst/>
                        <a:latin typeface="Century Gothic" pitchFamily="34" charset="0"/>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r>
              <a:tr h="304800">
                <a:tc>
                  <a:txBody>
                    <a:bodyPr/>
                    <a:lstStyle/>
                    <a:p>
                      <a:pPr marL="0" marR="0">
                        <a:lnSpc>
                          <a:spcPct val="115000"/>
                        </a:lnSpc>
                        <a:spcBef>
                          <a:spcPts val="0"/>
                        </a:spcBef>
                        <a:spcAft>
                          <a:spcPts val="0"/>
                        </a:spcAft>
                      </a:pPr>
                      <a:r>
                        <a:rPr lang="en-US" sz="1800">
                          <a:effectLst/>
                          <a:latin typeface="Century Gothic" pitchFamily="34" charset="0"/>
                        </a:rPr>
                        <a:t>FTR's </a:t>
                      </a:r>
                      <a:endParaRPr lang="en-US" sz="1800">
                        <a:effectLst/>
                        <a:latin typeface="Century Gothic" pitchFamily="34" charset="0"/>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a:effectLst/>
                          <a:latin typeface="Century Gothic" pitchFamily="34" charset="0"/>
                        </a:rPr>
                        <a:t>DET's</a:t>
                      </a:r>
                      <a:endParaRPr lang="en-US" sz="1800">
                        <a:effectLst/>
                        <a:latin typeface="Century Gothic" pitchFamily="34" charset="0"/>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a:effectLst/>
                          <a:latin typeface="Century Gothic" pitchFamily="34" charset="0"/>
                        </a:rPr>
                        <a:t>Complexity</a:t>
                      </a:r>
                      <a:endParaRPr lang="en-US" sz="1800">
                        <a:effectLst/>
                        <a:latin typeface="Century Gothic" pitchFamily="34" charset="0"/>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a:effectLst/>
                          <a:latin typeface="Century Gothic" pitchFamily="34" charset="0"/>
                        </a:rPr>
                        <a:t>Points</a:t>
                      </a:r>
                      <a:endParaRPr lang="en-US" sz="1800">
                        <a:effectLst/>
                        <a:latin typeface="Century Gothic" pitchFamily="34" charset="0"/>
                        <a:ea typeface="Calibri"/>
                        <a:cs typeface="Times New Roman"/>
                      </a:endParaRPr>
                    </a:p>
                  </a:txBody>
                  <a:tcPr marL="68580" marR="68580" marT="0" marB="0"/>
                </a:tc>
              </a:tr>
              <a:tr h="304800">
                <a:tc>
                  <a:txBody>
                    <a:bodyPr/>
                    <a:lstStyle/>
                    <a:p>
                      <a:pPr marL="0" marR="0">
                        <a:lnSpc>
                          <a:spcPct val="115000"/>
                        </a:lnSpc>
                        <a:spcBef>
                          <a:spcPts val="0"/>
                        </a:spcBef>
                        <a:spcAft>
                          <a:spcPts val="0"/>
                        </a:spcAft>
                      </a:pPr>
                      <a:r>
                        <a:rPr lang="en-US" sz="1800" dirty="0">
                          <a:effectLst/>
                          <a:latin typeface="Century Gothic" pitchFamily="34" charset="0"/>
                          <a:ea typeface="+mn-ea"/>
                          <a:cs typeface="+mn-cs"/>
                        </a:rPr>
                        <a:t>0</a:t>
                      </a:r>
                      <a:endParaRPr lang="en-US" sz="1800" dirty="0">
                        <a:effectLst/>
                        <a:latin typeface="Century Gothic" pitchFamily="34" charset="0"/>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dirty="0" smtClean="0">
                          <a:effectLst/>
                          <a:latin typeface="Century Gothic" pitchFamily="34" charset="0"/>
                        </a:rPr>
                        <a:t>1</a:t>
                      </a:r>
                      <a:endParaRPr lang="en-US" sz="1800" dirty="0">
                        <a:effectLst/>
                        <a:latin typeface="Century Gothic" pitchFamily="34" charset="0"/>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dirty="0">
                          <a:effectLst/>
                          <a:latin typeface="Century Gothic" pitchFamily="34" charset="0"/>
                        </a:rPr>
                        <a:t>Low</a:t>
                      </a:r>
                      <a:endParaRPr lang="en-US" sz="1800" dirty="0">
                        <a:effectLst/>
                        <a:latin typeface="Century Gothic" pitchFamily="34" charset="0"/>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dirty="0" smtClean="0">
                          <a:effectLst/>
                          <a:latin typeface="Century Gothic" pitchFamily="34" charset="0"/>
                          <a:ea typeface="+mn-ea"/>
                          <a:cs typeface="+mn-cs"/>
                        </a:rPr>
                        <a:t>4</a:t>
                      </a:r>
                      <a:endParaRPr lang="en-US" sz="1800" dirty="0">
                        <a:effectLst/>
                        <a:latin typeface="Century Gothic" pitchFamily="34" charset="0"/>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706429582"/>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76200"/>
            <a:ext cx="8610600" cy="4724399"/>
          </a:xfrm>
        </p:spPr>
        <p:txBody>
          <a:bodyPr>
            <a:normAutofit/>
          </a:bodyPr>
          <a:lstStyle/>
          <a:p>
            <a:pPr>
              <a:buFont typeface="Courier New" pitchFamily="49" charset="0"/>
              <a:buChar char="o"/>
            </a:pPr>
            <a:r>
              <a:rPr lang="en-US" dirty="0" smtClean="0"/>
              <a:t>Points</a:t>
            </a:r>
            <a:endParaRPr lang="en-US" dirty="0"/>
          </a:p>
          <a:p>
            <a:pPr lvl="1">
              <a:buFont typeface="Courier New" pitchFamily="49" charset="0"/>
              <a:buChar char="o"/>
            </a:pPr>
            <a:r>
              <a:rPr lang="en-US" dirty="0"/>
              <a:t>Database management</a:t>
            </a:r>
          </a:p>
          <a:p>
            <a:pPr lvl="1">
              <a:buFont typeface="Courier New" pitchFamily="49" charset="0"/>
              <a:buChar char="o"/>
            </a:pPr>
            <a:r>
              <a:rPr lang="en-US" dirty="0" err="1" smtClean="0"/>
              <a:t>Webui</a:t>
            </a:r>
            <a:endParaRPr lang="en-US" dirty="0" smtClean="0"/>
          </a:p>
          <a:p>
            <a:pPr lvl="1">
              <a:buFont typeface="Courier New" pitchFamily="49" charset="0"/>
              <a:buChar char="o"/>
            </a:pPr>
            <a:r>
              <a:rPr lang="en-US" dirty="0" smtClean="0"/>
              <a:t>REST </a:t>
            </a:r>
            <a:r>
              <a:rPr lang="en-US" dirty="0" err="1" smtClean="0"/>
              <a:t>apiSecurity</a:t>
            </a:r>
            <a:endParaRPr lang="en-US" dirty="0" smtClean="0"/>
          </a:p>
          <a:p>
            <a:pPr lvl="1">
              <a:buFont typeface="Courier New" pitchFamily="49" charset="0"/>
              <a:buChar char="o"/>
            </a:pPr>
            <a:r>
              <a:rPr lang="en-US" dirty="0" smtClean="0"/>
              <a:t>Testing</a:t>
            </a:r>
          </a:p>
          <a:p>
            <a:pPr lvl="1">
              <a:buFont typeface="Courier New" pitchFamily="49" charset="0"/>
              <a:buChar char="o"/>
            </a:pPr>
            <a:r>
              <a:rPr lang="en-US" dirty="0" smtClean="0"/>
              <a:t>Shopping list management implementation</a:t>
            </a:r>
          </a:p>
          <a:p>
            <a:pPr lvl="1">
              <a:buFont typeface="Courier New" pitchFamily="49" charset="0"/>
              <a:buChar char="o"/>
            </a:pPr>
            <a:r>
              <a:rPr lang="en-US" dirty="0" smtClean="0"/>
              <a:t>Orientation implementation</a:t>
            </a:r>
            <a:endParaRPr lang="en-US" dirty="0"/>
          </a:p>
          <a:p>
            <a:pPr lvl="1">
              <a:buFont typeface="Courier New" pitchFamily="49" charset="0"/>
              <a:buChar char="o"/>
            </a:pPr>
            <a:r>
              <a:rPr lang="en-US" dirty="0" smtClean="0"/>
              <a:t>Information fetching technology implementation</a:t>
            </a:r>
            <a:endParaRPr lang="en-US" dirty="0"/>
          </a:p>
          <a:p>
            <a:pPr lvl="1">
              <a:buFont typeface="Courier New" pitchFamily="49" charset="0"/>
              <a:buChar char="o"/>
            </a:pPr>
            <a:r>
              <a:rPr lang="en-US" dirty="0" smtClean="0"/>
              <a:t>Shopping basket management implementation</a:t>
            </a:r>
            <a:endParaRPr lang="en-US" dirty="0"/>
          </a:p>
          <a:p>
            <a:pPr lvl="1">
              <a:buFont typeface="Courier New" pitchFamily="49" charset="0"/>
              <a:buChar char="o"/>
            </a:pPr>
            <a:r>
              <a:rPr lang="en-US" dirty="0" smtClean="0"/>
              <a:t>Loyalty reward implementation</a:t>
            </a:r>
            <a:endParaRPr lang="en-US" dirty="0"/>
          </a:p>
          <a:p>
            <a:pPr lvl="1">
              <a:buFont typeface="Courier New" pitchFamily="49" charset="0"/>
              <a:buChar char="o"/>
            </a:pPr>
            <a:r>
              <a:rPr lang="en-US" dirty="0" smtClean="0"/>
              <a:t>Coupon redemption implementation</a:t>
            </a:r>
            <a:endParaRPr lang="en-US" dirty="0"/>
          </a:p>
          <a:p>
            <a:pPr lvl="1">
              <a:buFont typeface="Courier New" pitchFamily="49" charset="0"/>
              <a:buChar char="o"/>
            </a:pPr>
            <a:r>
              <a:rPr lang="en-US" dirty="0" smtClean="0"/>
              <a:t>Payment implementation</a:t>
            </a:r>
          </a:p>
          <a:p>
            <a:pPr lvl="1">
              <a:buFont typeface="Courier New" pitchFamily="49" charset="0"/>
              <a:buChar char="o"/>
            </a:pPr>
            <a:r>
              <a:rPr lang="en-US" smtClean="0"/>
              <a:t>Testing</a:t>
            </a:r>
            <a:endParaRPr lang="en-US" dirty="0"/>
          </a:p>
        </p:txBody>
      </p:sp>
      <p:sp>
        <p:nvSpPr>
          <p:cNvPr id="3" name="Title 2"/>
          <p:cNvSpPr>
            <a:spLocks noGrp="1"/>
          </p:cNvSpPr>
          <p:nvPr>
            <p:ph type="title"/>
          </p:nvPr>
        </p:nvSpPr>
        <p:spPr>
          <a:xfrm>
            <a:off x="685800" y="5181600"/>
            <a:ext cx="7543800" cy="1524000"/>
          </a:xfrm>
        </p:spPr>
        <p:txBody>
          <a:bodyPr/>
          <a:lstStyle/>
          <a:p>
            <a:pPr lvl="0" algn="ctr"/>
            <a:r>
              <a:rPr lang="en-US" dirty="0">
                <a:effectLst/>
                <a:latin typeface="Century Gothic" pitchFamily="34" charset="0"/>
              </a:rPr>
              <a:t>Project Plan, Individual </a:t>
            </a:r>
            <a:r>
              <a:rPr lang="en-US" dirty="0" smtClean="0">
                <a:effectLst/>
                <a:latin typeface="Century Gothic" pitchFamily="34" charset="0"/>
              </a:rPr>
              <a:t>contribution</a:t>
            </a:r>
            <a:endParaRPr lang="en-US" dirty="0">
              <a:latin typeface="Century Gothic" pitchFamily="34" charset="0"/>
            </a:endParaRPr>
          </a:p>
        </p:txBody>
      </p:sp>
    </p:spTree>
    <p:extLst>
      <p:ext uri="{BB962C8B-B14F-4D97-AF65-F5344CB8AC3E}">
        <p14:creationId xmlns:p14="http://schemas.microsoft.com/office/powerpoint/2010/main" val="1199217160"/>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934200" y="6324600"/>
            <a:ext cx="2182091" cy="485072"/>
          </a:xfrm>
        </p:spPr>
        <p:txBody>
          <a:bodyPr/>
          <a:lstStyle/>
          <a:p>
            <a:pPr lvl="0"/>
            <a:r>
              <a:rPr lang="en-US" sz="2800" dirty="0" smtClean="0">
                <a:effectLst/>
                <a:latin typeface="Century Gothic" pitchFamily="34" charset="0"/>
              </a:rPr>
              <a:t>References</a:t>
            </a:r>
            <a:endParaRPr lang="en-US" sz="2000" dirty="0">
              <a:latin typeface="Century Gothic" pitchFamily="34" charset="0"/>
            </a:endParaRPr>
          </a:p>
        </p:txBody>
      </p:sp>
      <p:sp>
        <p:nvSpPr>
          <p:cNvPr id="6" name="Rectangle 5"/>
          <p:cNvSpPr/>
          <p:nvPr/>
        </p:nvSpPr>
        <p:spPr>
          <a:xfrm>
            <a:off x="152400" y="152400"/>
            <a:ext cx="8686800" cy="6494085"/>
          </a:xfrm>
          <a:prstGeom prst="rect">
            <a:avLst/>
          </a:prstGeom>
        </p:spPr>
        <p:txBody>
          <a:bodyPr wrap="square">
            <a:spAutoFit/>
          </a:bodyPr>
          <a:lstStyle/>
          <a:p>
            <a:r>
              <a:rPr lang="en-US" sz="1600" dirty="0">
                <a:latin typeface="Century Gothic" pitchFamily="34" charset="0"/>
              </a:rPr>
              <a:t>[1] Modularization of mobile shopping assistance systems by </a:t>
            </a:r>
            <a:r>
              <a:rPr lang="en-US" sz="1600" dirty="0" err="1">
                <a:latin typeface="Century Gothic" pitchFamily="34" charset="0"/>
              </a:rPr>
              <a:t>Paradowski</a:t>
            </a:r>
            <a:r>
              <a:rPr lang="en-US" sz="1600" dirty="0">
                <a:latin typeface="Century Gothic" pitchFamily="34" charset="0"/>
              </a:rPr>
              <a:t>, Denise; German Research Center for Artificial Intelligence Campus D3_2, 66123 </a:t>
            </a:r>
            <a:r>
              <a:rPr lang="en-US" sz="1600" dirty="0" err="1">
                <a:latin typeface="Century Gothic" pitchFamily="34" charset="0"/>
              </a:rPr>
              <a:t>Saarbrücken</a:t>
            </a:r>
            <a:r>
              <a:rPr lang="en-US" sz="1600" dirty="0">
                <a:latin typeface="Century Gothic" pitchFamily="34" charset="0"/>
              </a:rPr>
              <a:t>, Germany, Kruger, Antonio</a:t>
            </a:r>
            <a:r>
              <a:rPr lang="en-US" sz="1600" dirty="0" smtClean="0">
                <a:latin typeface="Century Gothic" pitchFamily="34" charset="0"/>
              </a:rPr>
              <a:t>.</a:t>
            </a:r>
          </a:p>
          <a:p>
            <a:endParaRPr lang="en-US" sz="1600" dirty="0">
              <a:latin typeface="Century Gothic" pitchFamily="34" charset="0"/>
            </a:endParaRPr>
          </a:p>
          <a:p>
            <a:r>
              <a:rPr lang="en-US" sz="1600" dirty="0">
                <a:latin typeface="Century Gothic" pitchFamily="34" charset="0"/>
              </a:rPr>
              <a:t>[2] An NFC-Based Solution for Discount and Loyalty Mobile Coupons by Sanchez-Silos, J.J.; Dept. of Computer. &amp; Numerical Anal., Univ. of Cordoba, Cordoba, Spain</a:t>
            </a:r>
            <a:r>
              <a:rPr lang="en-US" sz="1600" dirty="0" smtClean="0">
                <a:latin typeface="Century Gothic" pitchFamily="34" charset="0"/>
              </a:rPr>
              <a:t>.</a:t>
            </a:r>
          </a:p>
          <a:p>
            <a:endParaRPr lang="en-US" sz="1600" dirty="0">
              <a:latin typeface="Century Gothic" pitchFamily="34" charset="0"/>
            </a:endParaRPr>
          </a:p>
          <a:p>
            <a:r>
              <a:rPr lang="en-US" sz="1600" dirty="0">
                <a:latin typeface="Century Gothic" pitchFamily="34" charset="0"/>
              </a:rPr>
              <a:t>[3] Mobile Near Field Communications (NFC) “Tap ‘n Go” Keep it Secure &amp; Private By Ann </a:t>
            </a:r>
            <a:r>
              <a:rPr lang="en-US" sz="1600" dirty="0" err="1">
                <a:latin typeface="Century Gothic" pitchFamily="34" charset="0"/>
              </a:rPr>
              <a:t>Cavoukian</a:t>
            </a:r>
            <a:r>
              <a:rPr lang="en-US" sz="1600" dirty="0">
                <a:latin typeface="Century Gothic" pitchFamily="34" charset="0"/>
              </a:rPr>
              <a:t>, Ph.D.  Information and Privacy Commissioner, Ontario, Canada</a:t>
            </a:r>
            <a:r>
              <a:rPr lang="en-US" sz="1600" dirty="0" smtClean="0">
                <a:latin typeface="Century Gothic" pitchFamily="34" charset="0"/>
              </a:rPr>
              <a:t>.</a:t>
            </a:r>
          </a:p>
          <a:p>
            <a:endParaRPr lang="en-US" sz="1600" dirty="0">
              <a:latin typeface="Century Gothic" pitchFamily="34" charset="0"/>
            </a:endParaRPr>
          </a:p>
          <a:p>
            <a:r>
              <a:rPr lang="en-US" sz="1600" dirty="0">
                <a:latin typeface="Century Gothic" pitchFamily="34" charset="0"/>
              </a:rPr>
              <a:t>[4] Heat of the Moment: Characterizing the Efficacy of Thermal Camera-Based Attacks by Keaton Mowery, Sarah </a:t>
            </a:r>
            <a:r>
              <a:rPr lang="en-US" sz="1600" dirty="0" err="1">
                <a:latin typeface="Century Gothic" pitchFamily="34" charset="0"/>
              </a:rPr>
              <a:t>Meiklejohn</a:t>
            </a:r>
            <a:r>
              <a:rPr lang="en-US" sz="1600" dirty="0">
                <a:latin typeface="Century Gothic" pitchFamily="34" charset="0"/>
              </a:rPr>
              <a:t>, Stefan Savage</a:t>
            </a:r>
            <a:r>
              <a:rPr lang="en-US" sz="1600" dirty="0" smtClean="0">
                <a:latin typeface="Century Gothic" pitchFamily="34" charset="0"/>
              </a:rPr>
              <a:t>.</a:t>
            </a:r>
          </a:p>
          <a:p>
            <a:endParaRPr lang="en-US" sz="1600" dirty="0">
              <a:latin typeface="Century Gothic" pitchFamily="34" charset="0"/>
            </a:endParaRPr>
          </a:p>
          <a:p>
            <a:r>
              <a:rPr lang="en-US" sz="1600" dirty="0">
                <a:latin typeface="Century Gothic" pitchFamily="34" charset="0"/>
              </a:rPr>
              <a:t>[5] Mobile Sales Assistant: An </a:t>
            </a:r>
            <a:r>
              <a:rPr lang="en-US" sz="1600" dirty="0" err="1">
                <a:latin typeface="Century Gothic" pitchFamily="34" charset="0"/>
              </a:rPr>
              <a:t>NFC­based</a:t>
            </a:r>
            <a:r>
              <a:rPr lang="en-US" sz="1600" dirty="0">
                <a:latin typeface="Century Gothic" pitchFamily="34" charset="0"/>
              </a:rPr>
              <a:t> product information system for retailers by Stephan </a:t>
            </a:r>
            <a:r>
              <a:rPr lang="en-US" sz="1600" dirty="0" err="1">
                <a:latin typeface="Century Gothic" pitchFamily="34" charset="0"/>
              </a:rPr>
              <a:t>Karpischek</a:t>
            </a:r>
            <a:r>
              <a:rPr lang="en-US" sz="1600" dirty="0">
                <a:latin typeface="Century Gothic" pitchFamily="34" charset="0"/>
              </a:rPr>
              <a:t>, Florian </a:t>
            </a:r>
            <a:r>
              <a:rPr lang="en-US" sz="1600" dirty="0" err="1">
                <a:latin typeface="Century Gothic" pitchFamily="34" charset="0"/>
              </a:rPr>
              <a:t>Michahelles</a:t>
            </a:r>
            <a:r>
              <a:rPr lang="en-US" sz="1600" dirty="0" smtClean="0">
                <a:latin typeface="Century Gothic" pitchFamily="34" charset="0"/>
              </a:rPr>
              <a:t>.</a:t>
            </a:r>
          </a:p>
          <a:p>
            <a:endParaRPr lang="en-US" sz="1600" dirty="0">
              <a:latin typeface="Century Gothic" pitchFamily="34" charset="0"/>
            </a:endParaRPr>
          </a:p>
          <a:p>
            <a:r>
              <a:rPr lang="en-US" sz="1600" dirty="0">
                <a:latin typeface="Century Gothic" pitchFamily="34" charset="0"/>
              </a:rPr>
              <a:t>[6] Based on RFID and NFC Technology Retail Chain Supermarket Mobile Checkout by </a:t>
            </a:r>
            <a:r>
              <a:rPr lang="en-US" sz="1600" dirty="0" err="1">
                <a:latin typeface="Century Gothic" pitchFamily="34" charset="0"/>
              </a:rPr>
              <a:t>Fugui</a:t>
            </a:r>
            <a:r>
              <a:rPr lang="en-US" sz="1600" dirty="0">
                <a:latin typeface="Century Gothic" pitchFamily="34" charset="0"/>
              </a:rPr>
              <a:t> </a:t>
            </a:r>
            <a:r>
              <a:rPr lang="en-US" sz="1600" dirty="0" err="1">
                <a:latin typeface="Century Gothic" pitchFamily="34" charset="0"/>
              </a:rPr>
              <a:t>Ruan</a:t>
            </a:r>
            <a:r>
              <a:rPr lang="en-US" sz="1600" dirty="0">
                <a:latin typeface="Century Gothic" pitchFamily="34" charset="0"/>
              </a:rPr>
              <a:t>, </a:t>
            </a:r>
            <a:r>
              <a:rPr lang="en-US" sz="1600" dirty="0" err="1">
                <a:latin typeface="Century Gothic" pitchFamily="34" charset="0"/>
              </a:rPr>
              <a:t>Daijiang</a:t>
            </a:r>
            <a:r>
              <a:rPr lang="en-US" sz="1600" dirty="0">
                <a:latin typeface="Century Gothic" pitchFamily="34" charset="0"/>
              </a:rPr>
              <a:t> Chen</a:t>
            </a:r>
            <a:r>
              <a:rPr lang="en-US" sz="1600" dirty="0" smtClean="0">
                <a:latin typeface="Century Gothic" pitchFamily="34" charset="0"/>
              </a:rPr>
              <a:t>.</a:t>
            </a:r>
          </a:p>
          <a:p>
            <a:endParaRPr lang="en-US" sz="1600" dirty="0">
              <a:latin typeface="Century Gothic" pitchFamily="34" charset="0"/>
            </a:endParaRPr>
          </a:p>
          <a:p>
            <a:r>
              <a:rPr lang="en-US" sz="1600" dirty="0">
                <a:latin typeface="Century Gothic" pitchFamily="34" charset="0"/>
              </a:rPr>
              <a:t>[7]   http://en.wikipedia.org/wiki/A*_</a:t>
            </a:r>
            <a:r>
              <a:rPr lang="en-US" sz="1600" dirty="0" smtClean="0">
                <a:latin typeface="Century Gothic" pitchFamily="34" charset="0"/>
              </a:rPr>
              <a:t>search_algorithm</a:t>
            </a:r>
          </a:p>
          <a:p>
            <a:endParaRPr lang="en-US" sz="1600" dirty="0">
              <a:latin typeface="Century Gothic" pitchFamily="34" charset="0"/>
            </a:endParaRPr>
          </a:p>
          <a:p>
            <a:r>
              <a:rPr lang="en-US" sz="1600" dirty="0">
                <a:latin typeface="Century Gothic" pitchFamily="34" charset="0"/>
              </a:rPr>
              <a:t>[8] http://en.wikipedia.org/wiki/XOR_cipher </a:t>
            </a:r>
            <a:endParaRPr lang="en-US" sz="1600" dirty="0" smtClean="0">
              <a:latin typeface="Century Gothic" pitchFamily="34" charset="0"/>
            </a:endParaRPr>
          </a:p>
          <a:p>
            <a:endParaRPr lang="en-US" sz="1600" dirty="0">
              <a:latin typeface="Century Gothic" pitchFamily="34" charset="0"/>
            </a:endParaRPr>
          </a:p>
          <a:p>
            <a:r>
              <a:rPr lang="en-US" sz="1600" dirty="0">
                <a:latin typeface="Century Gothic" pitchFamily="34" charset="0"/>
              </a:rPr>
              <a:t>[9] Applying Relay Attacks to Google Wallet by Michael Roland NFC Research </a:t>
            </a:r>
            <a:r>
              <a:rPr lang="en-US" sz="1600" dirty="0" smtClean="0">
                <a:latin typeface="Century Gothic" pitchFamily="34" charset="0"/>
              </a:rPr>
              <a:t>Lab </a:t>
            </a:r>
            <a:r>
              <a:rPr lang="en-US" sz="1600" dirty="0" err="1" smtClean="0">
                <a:latin typeface="Century Gothic" pitchFamily="34" charset="0"/>
              </a:rPr>
              <a:t>Hagenberg</a:t>
            </a:r>
            <a:r>
              <a:rPr lang="en-US" sz="1600" dirty="0" smtClean="0">
                <a:latin typeface="Century Gothic" pitchFamily="34" charset="0"/>
              </a:rPr>
              <a:t> University </a:t>
            </a:r>
            <a:r>
              <a:rPr lang="en-US" sz="1600" dirty="0">
                <a:latin typeface="Century Gothic" pitchFamily="34" charset="0"/>
              </a:rPr>
              <a:t>of Applied Sciences Upper Austria</a:t>
            </a:r>
          </a:p>
        </p:txBody>
      </p:sp>
    </p:spTree>
    <p:extLst>
      <p:ext uri="{BB962C8B-B14F-4D97-AF65-F5344CB8AC3E}">
        <p14:creationId xmlns:p14="http://schemas.microsoft.com/office/powerpoint/2010/main" val="1442558019"/>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133600" y="685801"/>
            <a:ext cx="6096000" cy="4571999"/>
          </a:xfrm>
        </p:spPr>
        <p:txBody>
          <a:bodyPr>
            <a:normAutofit lnSpcReduction="10000"/>
          </a:bodyPr>
          <a:lstStyle/>
          <a:p>
            <a:pPr>
              <a:buFont typeface="Courier New" pitchFamily="49" charset="0"/>
              <a:buChar char="o"/>
            </a:pPr>
            <a:r>
              <a:rPr lang="en-US" dirty="0" smtClean="0">
                <a:latin typeface="Century Gothic" pitchFamily="34" charset="0"/>
              </a:rPr>
              <a:t>Customer shopping tasks were mapped to modules</a:t>
            </a:r>
            <a:endParaRPr lang="en-US" dirty="0">
              <a:latin typeface="Century Gothic" pitchFamily="34" charset="0"/>
            </a:endParaRPr>
          </a:p>
          <a:p>
            <a:pPr>
              <a:buFont typeface="Courier New" pitchFamily="49" charset="0"/>
              <a:buChar char="o"/>
            </a:pPr>
            <a:r>
              <a:rPr lang="en-US" dirty="0" smtClean="0">
                <a:latin typeface="Century Gothic" pitchFamily="34" charset="0"/>
              </a:rPr>
              <a:t>Each module can be implemented using a set of diﬀerent technologies and Requires certain customer behavior</a:t>
            </a:r>
            <a:endParaRPr lang="en-US" dirty="0">
              <a:latin typeface="Century Gothic" pitchFamily="34" charset="0"/>
            </a:endParaRPr>
          </a:p>
          <a:p>
            <a:pPr>
              <a:buFont typeface="Courier New" pitchFamily="49" charset="0"/>
              <a:buChar char="o"/>
            </a:pPr>
            <a:r>
              <a:rPr lang="en-US" dirty="0" smtClean="0">
                <a:latin typeface="Century Gothic" pitchFamily="34" charset="0"/>
              </a:rPr>
              <a:t>Module overview helps retailers to identify possible beneﬁts or drawbacks</a:t>
            </a:r>
            <a:endParaRPr lang="en-US" dirty="0">
              <a:latin typeface="Century Gothic" pitchFamily="34" charset="0"/>
            </a:endParaRPr>
          </a:p>
          <a:p>
            <a:pPr>
              <a:buFont typeface="Courier New" pitchFamily="49" charset="0"/>
              <a:buChar char="o"/>
            </a:pPr>
            <a:r>
              <a:rPr lang="en-US" dirty="0" smtClean="0">
                <a:latin typeface="Century Gothic" pitchFamily="34" charset="0"/>
              </a:rPr>
              <a:t>Modules are independent from each other</a:t>
            </a:r>
            <a:endParaRPr lang="en-US" dirty="0">
              <a:latin typeface="Century Gothic" pitchFamily="34" charset="0"/>
            </a:endParaRPr>
          </a:p>
          <a:p>
            <a:pPr lvl="1">
              <a:buFont typeface="Courier New" pitchFamily="49" charset="0"/>
              <a:buChar char="o"/>
            </a:pPr>
            <a:r>
              <a:rPr lang="en-US" dirty="0" smtClean="0">
                <a:latin typeface="Century Gothic" pitchFamily="34" charset="0"/>
              </a:rPr>
              <a:t>Allows composition of modules (technologies and use cases) that ﬁts to the market’s needs</a:t>
            </a:r>
            <a:endParaRPr lang="en-US" dirty="0">
              <a:latin typeface="Century Gothic" pitchFamily="34" charset="0"/>
            </a:endParaRPr>
          </a:p>
          <a:p>
            <a:pPr>
              <a:buFont typeface="Courier New" pitchFamily="49" charset="0"/>
              <a:buChar char="o"/>
            </a:pPr>
            <a:r>
              <a:rPr lang="en-US" dirty="0" smtClean="0">
                <a:latin typeface="Century Gothic" pitchFamily="34" charset="0"/>
              </a:rPr>
              <a:t>Easy exchange of modules and technologies and easy integration of new Upcoming technologies / use cases</a:t>
            </a:r>
            <a:endParaRPr lang="en-US" dirty="0">
              <a:latin typeface="Century Gothic" pitchFamily="34" charset="0"/>
            </a:endParaRPr>
          </a:p>
        </p:txBody>
      </p:sp>
      <p:sp>
        <p:nvSpPr>
          <p:cNvPr id="3" name="Title 2"/>
          <p:cNvSpPr>
            <a:spLocks noGrp="1"/>
          </p:cNvSpPr>
          <p:nvPr>
            <p:ph type="title"/>
          </p:nvPr>
        </p:nvSpPr>
        <p:spPr>
          <a:xfrm>
            <a:off x="777240" y="5410200"/>
            <a:ext cx="7543800" cy="914400"/>
          </a:xfrm>
        </p:spPr>
        <p:txBody>
          <a:bodyPr/>
          <a:lstStyle/>
          <a:p>
            <a:r>
              <a:rPr lang="en-US" dirty="0" smtClean="0">
                <a:latin typeface="Century Gothic" pitchFamily="34" charset="0"/>
              </a:rPr>
              <a:t>Conclusion :</a:t>
            </a:r>
            <a:endParaRPr lang="en-US" dirty="0">
              <a:latin typeface="Century Gothic" pitchFamily="34" charset="0"/>
            </a:endParaRPr>
          </a:p>
        </p:txBody>
      </p:sp>
    </p:spTree>
    <p:extLst>
      <p:ext uri="{BB962C8B-B14F-4D97-AF65-F5344CB8AC3E}">
        <p14:creationId xmlns:p14="http://schemas.microsoft.com/office/powerpoint/2010/main" val="1149622441"/>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62000" y="5791200"/>
            <a:ext cx="7543800" cy="914400"/>
          </a:xfrm>
        </p:spPr>
        <p:txBody>
          <a:bodyPr/>
          <a:lstStyle/>
          <a:p>
            <a:r>
              <a:rPr lang="en-US" sz="4000" dirty="0" smtClean="0">
                <a:latin typeface="Century Gothic" pitchFamily="34" charset="0"/>
              </a:rPr>
              <a:t>Time spent in finding product</a:t>
            </a:r>
            <a:endParaRPr lang="en-US" sz="4000" dirty="0">
              <a:latin typeface="Century Gothic" pitchFamily="34" charset="0"/>
            </a:endParaRPr>
          </a:p>
        </p:txBody>
      </p:sp>
      <p:pic>
        <p:nvPicPr>
          <p:cNvPr id="2051" name="Picture 3" descr="E:\tej\tp\ms\project\shopping-supermarket-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387444"/>
            <a:ext cx="7010400" cy="51751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926721"/>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42900" y="5715000"/>
            <a:ext cx="8458200" cy="914400"/>
          </a:xfrm>
        </p:spPr>
        <p:txBody>
          <a:bodyPr/>
          <a:lstStyle/>
          <a:p>
            <a:r>
              <a:rPr lang="en-US" dirty="0" smtClean="0">
                <a:latin typeface="Century Gothic" pitchFamily="34" charset="0"/>
              </a:rPr>
              <a:t>Google wallet relay attack</a:t>
            </a:r>
            <a:endParaRPr lang="en-US" dirty="0">
              <a:latin typeface="Century Gothic" pitchFamily="34"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1444256"/>
            <a:ext cx="5105400" cy="36366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99177788"/>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133600" y="457200"/>
            <a:ext cx="6096000" cy="4190999"/>
          </a:xfrm>
        </p:spPr>
        <p:txBody>
          <a:bodyPr>
            <a:normAutofit fontScale="92500"/>
          </a:bodyPr>
          <a:lstStyle/>
          <a:p>
            <a:pPr>
              <a:buFont typeface="Courier New" pitchFamily="49" charset="0"/>
              <a:buChar char="o"/>
            </a:pPr>
            <a:r>
              <a:rPr lang="en-US" dirty="0" smtClean="0">
                <a:latin typeface="Century Gothic" pitchFamily="34" charset="0"/>
              </a:rPr>
              <a:t>People love shopping and their mobile phones.</a:t>
            </a:r>
          </a:p>
          <a:p>
            <a:pPr>
              <a:buFont typeface="Courier New" pitchFamily="49" charset="0"/>
              <a:buChar char="o"/>
            </a:pPr>
            <a:r>
              <a:rPr lang="en-US" dirty="0" smtClean="0">
                <a:latin typeface="Century Gothic" pitchFamily="34" charset="0"/>
              </a:rPr>
              <a:t>They carry phones everywhere they go.</a:t>
            </a:r>
          </a:p>
          <a:p>
            <a:pPr>
              <a:buFont typeface="Courier New" pitchFamily="49" charset="0"/>
              <a:buChar char="o"/>
            </a:pPr>
            <a:r>
              <a:rPr lang="en-US" dirty="0" smtClean="0">
                <a:latin typeface="Century Gothic" pitchFamily="34" charset="0"/>
              </a:rPr>
              <a:t>So, why not use mobile instead of other stuff like shopping card, credit card and shopping list.</a:t>
            </a:r>
          </a:p>
          <a:p>
            <a:pPr>
              <a:buFont typeface="Courier New" pitchFamily="49" charset="0"/>
              <a:buChar char="o"/>
            </a:pPr>
            <a:r>
              <a:rPr lang="en-US" dirty="0" smtClean="0">
                <a:latin typeface="Century Gothic" pitchFamily="34" charset="0"/>
              </a:rPr>
              <a:t>There are some application that can perform some individual tasks like shopping list management and payment.</a:t>
            </a:r>
          </a:p>
          <a:p>
            <a:pPr>
              <a:buFont typeface="Courier New" pitchFamily="49" charset="0"/>
              <a:buChar char="o"/>
            </a:pPr>
            <a:r>
              <a:rPr lang="en-US" dirty="0" smtClean="0">
                <a:latin typeface="Century Gothic" pitchFamily="34" charset="0"/>
              </a:rPr>
              <a:t>But they cannot fulfill the requirements of retailers infrastructure.</a:t>
            </a:r>
          </a:p>
          <a:p>
            <a:pPr>
              <a:buFont typeface="Courier New" pitchFamily="49" charset="0"/>
              <a:buChar char="o"/>
            </a:pPr>
            <a:r>
              <a:rPr lang="en-US" dirty="0" smtClean="0">
                <a:latin typeface="Century Gothic" pitchFamily="34" charset="0"/>
              </a:rPr>
              <a:t>Our system can be changed/upgraded easily.</a:t>
            </a:r>
          </a:p>
          <a:p>
            <a:pPr>
              <a:buFont typeface="Courier New" pitchFamily="49" charset="0"/>
              <a:buChar char="o"/>
            </a:pPr>
            <a:r>
              <a:rPr lang="en-US" dirty="0" smtClean="0">
                <a:latin typeface="Century Gothic" pitchFamily="34" charset="0"/>
              </a:rPr>
              <a:t>More secure ways for payment system.</a:t>
            </a:r>
            <a:endParaRPr lang="en-US" dirty="0">
              <a:latin typeface="Century Gothic" pitchFamily="34" charset="0"/>
            </a:endParaRPr>
          </a:p>
        </p:txBody>
      </p:sp>
      <p:sp>
        <p:nvSpPr>
          <p:cNvPr id="3" name="Title 2"/>
          <p:cNvSpPr>
            <a:spLocks noGrp="1"/>
          </p:cNvSpPr>
          <p:nvPr>
            <p:ph type="title"/>
          </p:nvPr>
        </p:nvSpPr>
        <p:spPr/>
        <p:txBody>
          <a:bodyPr/>
          <a:lstStyle/>
          <a:p>
            <a:r>
              <a:rPr lang="en-US" dirty="0" smtClean="0">
                <a:latin typeface="Century Gothic" pitchFamily="34" charset="0"/>
              </a:rPr>
              <a:t>Introduction : Why?</a:t>
            </a:r>
            <a:endParaRPr lang="en-US" dirty="0">
              <a:latin typeface="Century Gothic" pitchFamily="34" charset="0"/>
            </a:endParaRPr>
          </a:p>
        </p:txBody>
      </p:sp>
    </p:spTree>
    <p:extLst>
      <p:ext uri="{BB962C8B-B14F-4D97-AF65-F5344CB8AC3E}">
        <p14:creationId xmlns:p14="http://schemas.microsoft.com/office/powerpoint/2010/main" val="3691983493"/>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Courier New" pitchFamily="49" charset="0"/>
              <a:buChar char="o"/>
            </a:pPr>
            <a:r>
              <a:rPr lang="en-US" dirty="0" smtClean="0">
                <a:latin typeface="Century Gothic" pitchFamily="34" charset="0"/>
              </a:rPr>
              <a:t>Now, The whole shopping process is mapped into modules.</a:t>
            </a:r>
          </a:p>
          <a:p>
            <a:pPr>
              <a:buFont typeface="Courier New" pitchFamily="49" charset="0"/>
              <a:buChar char="o"/>
            </a:pPr>
            <a:r>
              <a:rPr lang="en-US" dirty="0" smtClean="0">
                <a:latin typeface="Century Gothic" pitchFamily="34" charset="0"/>
              </a:rPr>
              <a:t>Each module can use a set of technologies to work.</a:t>
            </a:r>
          </a:p>
          <a:p>
            <a:pPr>
              <a:buFont typeface="Courier New" pitchFamily="49" charset="0"/>
              <a:buChar char="o"/>
            </a:pPr>
            <a:r>
              <a:rPr lang="en-US" dirty="0" smtClean="0">
                <a:latin typeface="Century Gothic" pitchFamily="34" charset="0"/>
              </a:rPr>
              <a:t>Technology used in modules can differ according to trends in technology.</a:t>
            </a:r>
          </a:p>
          <a:p>
            <a:pPr>
              <a:buFont typeface="Courier New" pitchFamily="49" charset="0"/>
              <a:buChar char="o"/>
            </a:pPr>
            <a:r>
              <a:rPr lang="en-US" dirty="0" smtClean="0">
                <a:latin typeface="Century Gothic" pitchFamily="34" charset="0"/>
              </a:rPr>
              <a:t>Technologies can be changed accordingly to match retailers infrastructure.</a:t>
            </a:r>
          </a:p>
        </p:txBody>
      </p:sp>
      <p:sp>
        <p:nvSpPr>
          <p:cNvPr id="3" name="Title 2"/>
          <p:cNvSpPr>
            <a:spLocks noGrp="1"/>
          </p:cNvSpPr>
          <p:nvPr>
            <p:ph type="title"/>
          </p:nvPr>
        </p:nvSpPr>
        <p:spPr/>
        <p:txBody>
          <a:bodyPr/>
          <a:lstStyle/>
          <a:p>
            <a:r>
              <a:rPr lang="en-US" sz="3600" dirty="0" smtClean="0">
                <a:latin typeface="Century Gothic" pitchFamily="34" charset="0"/>
              </a:rPr>
              <a:t>Introduction : Modular approach</a:t>
            </a:r>
            <a:endParaRPr lang="en-US" sz="3600" dirty="0">
              <a:latin typeface="Century Gothic" pitchFamily="34" charset="0"/>
            </a:endParaRPr>
          </a:p>
        </p:txBody>
      </p:sp>
    </p:spTree>
    <p:extLst>
      <p:ext uri="{BB962C8B-B14F-4D97-AF65-F5344CB8AC3E}">
        <p14:creationId xmlns:p14="http://schemas.microsoft.com/office/powerpoint/2010/main" val="2578332409"/>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77240" y="5715000"/>
            <a:ext cx="7543800" cy="914400"/>
          </a:xfrm>
        </p:spPr>
        <p:txBody>
          <a:bodyPr/>
          <a:lstStyle/>
          <a:p>
            <a:r>
              <a:rPr lang="en-US" dirty="0" smtClean="0">
                <a:latin typeface="Century Gothic" pitchFamily="34" charset="0"/>
              </a:rPr>
              <a:t>Shopping Modules</a:t>
            </a:r>
            <a:endParaRPr lang="en-US" dirty="0">
              <a:latin typeface="Century Gothic" pitchFamily="34" charset="0"/>
            </a:endParaRPr>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3511859355"/>
              </p:ext>
            </p:extLst>
          </p:nvPr>
        </p:nvGraphicFramePr>
        <p:xfrm>
          <a:off x="838200" y="152400"/>
          <a:ext cx="7391400" cy="5486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21786009"/>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761213318"/>
              </p:ext>
            </p:extLst>
          </p:nvPr>
        </p:nvGraphicFramePr>
        <p:xfrm>
          <a:off x="609601" y="27709"/>
          <a:ext cx="7315199" cy="60682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le 2"/>
          <p:cNvSpPr>
            <a:spLocks noGrp="1"/>
          </p:cNvSpPr>
          <p:nvPr>
            <p:ph type="title"/>
          </p:nvPr>
        </p:nvSpPr>
        <p:spPr>
          <a:xfrm>
            <a:off x="0" y="6324600"/>
            <a:ext cx="9144000" cy="498764"/>
          </a:xfrm>
        </p:spPr>
        <p:txBody>
          <a:bodyPr/>
          <a:lstStyle/>
          <a:p>
            <a:pPr algn="ctr"/>
            <a:r>
              <a:rPr lang="en-US" sz="3200" dirty="0" smtClean="0">
                <a:latin typeface="Century Gothic" pitchFamily="34" charset="0"/>
              </a:rPr>
              <a:t>Technologies available in market</a:t>
            </a:r>
            <a:endParaRPr lang="en-US" sz="3200" dirty="0">
              <a:latin typeface="Century Gothic" pitchFamily="34" charset="0"/>
            </a:endParaRPr>
          </a:p>
        </p:txBody>
      </p:sp>
    </p:spTree>
    <p:extLst>
      <p:ext uri="{BB962C8B-B14F-4D97-AF65-F5344CB8AC3E}">
        <p14:creationId xmlns:p14="http://schemas.microsoft.com/office/powerpoint/2010/main" val="4004207833"/>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lemental">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Elemental">
      <a:maj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lemental">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glow" dir="tl">
              <a:rot lat="0" lon="0" rev="19800000"/>
            </a:lightRig>
          </a:scene3d>
          <a:sp3d prstMaterial="metal">
            <a:bevelT w="38100" h="3810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50800" h="50800"/>
          </a:sp3d>
        </a:effectStyle>
      </a:effectStyleLst>
      <a:bgFillStyleLst>
        <a:solidFill>
          <a:schemeClr val="phClr"/>
        </a:solidFill>
        <a:gradFill rotWithShape="1">
          <a:gsLst>
            <a:gs pos="0">
              <a:schemeClr val="phClr">
                <a:tint val="95000"/>
              </a:schemeClr>
            </a:gs>
            <a:gs pos="100000">
              <a:schemeClr val="phClr">
                <a:shade val="40000"/>
                <a:satMod val="180000"/>
              </a:schemeClr>
            </a:gs>
          </a:gsLst>
          <a:lin ang="5400000" scaled="0"/>
        </a:gradFill>
        <a:blipFill>
          <a:blip xmlns:r="http://schemas.openxmlformats.org/officeDocument/2006/relationships" r:embed="rId1">
            <a:duotone>
              <a:schemeClr val="phClr">
                <a:shade val="14000"/>
                <a:satMod val="280000"/>
              </a:schemeClr>
              <a:schemeClr val="phClr">
                <a:tint val="60000"/>
                <a:satMod val="12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Elemental</Template>
  <TotalTime>482</TotalTime>
  <Words>1552</Words>
  <Application>Microsoft Office PowerPoint</Application>
  <PresentationFormat>On-screen Show (4:3)</PresentationFormat>
  <Paragraphs>430</Paragraphs>
  <Slides>39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39</vt:i4>
      </vt:variant>
    </vt:vector>
  </HeadingPairs>
  <TitlesOfParts>
    <vt:vector size="46" baseType="lpstr">
      <vt:lpstr>Calibri</vt:lpstr>
      <vt:lpstr>Century Gothic</vt:lpstr>
      <vt:lpstr>Courier New</vt:lpstr>
      <vt:lpstr>Palatino Linotype</vt:lpstr>
      <vt:lpstr>Times New Roman</vt:lpstr>
      <vt:lpstr>Wingdings</vt:lpstr>
      <vt:lpstr>Elemental</vt:lpstr>
      <vt:lpstr>Modularity in shopping assistance system</vt:lpstr>
      <vt:lpstr>Literature Survey</vt:lpstr>
      <vt:lpstr>Security issues found in current system’s</vt:lpstr>
      <vt:lpstr>Time spent in finding product</vt:lpstr>
      <vt:lpstr>Google wallet relay attack</vt:lpstr>
      <vt:lpstr>Introduction : Why?</vt:lpstr>
      <vt:lpstr>Introduction : Modular approach</vt:lpstr>
      <vt:lpstr>Shopping Modules</vt:lpstr>
      <vt:lpstr>Technologies available in market</vt:lpstr>
      <vt:lpstr>Technologies available in market</vt:lpstr>
      <vt:lpstr>Each module has a set on input’s and output’s</vt:lpstr>
      <vt:lpstr>So, for some case, model can be</vt:lpstr>
      <vt:lpstr>and for some other case, model can be</vt:lpstr>
      <vt:lpstr>Problem Statement</vt:lpstr>
      <vt:lpstr>Platform / Technology</vt:lpstr>
      <vt:lpstr>Block diagram</vt:lpstr>
      <vt:lpstr>Block diagram</vt:lpstr>
      <vt:lpstr>UML diagrams</vt:lpstr>
      <vt:lpstr>PowerPoint Presentation</vt:lpstr>
      <vt:lpstr>PowerPoint Presentation</vt:lpstr>
      <vt:lpstr>PowerPoint Presentation</vt:lpstr>
      <vt:lpstr>For web server</vt:lpstr>
      <vt:lpstr>Limitations</vt:lpstr>
      <vt:lpstr>Future scope</vt:lpstr>
      <vt:lpstr>Feasibility Assessment</vt:lpstr>
      <vt:lpstr>TSP Algorithm</vt:lpstr>
      <vt:lpstr>Feasibility Assessment</vt:lpstr>
      <vt:lpstr>XOR encryption</vt:lpstr>
      <vt:lpstr>Feasibility Assessment</vt:lpstr>
      <vt:lpstr>Mathematical model</vt:lpstr>
      <vt:lpstr>Mathematical model</vt:lpstr>
      <vt:lpstr>Mathematical model</vt:lpstr>
      <vt:lpstr>Function Point Analysis</vt:lpstr>
      <vt:lpstr>Function Point Analysis</vt:lpstr>
      <vt:lpstr>Function Point Analysis</vt:lpstr>
      <vt:lpstr>Function Point Analysis</vt:lpstr>
      <vt:lpstr>Project Plan, Individual contribution</vt:lpstr>
      <vt:lpstr>References</vt:lpstr>
      <vt:lpstr>Conclusion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Modularity in shopping assistance system</dc:title>
  <dc:creator>TEJ</dc:creator>
  <cp:lastModifiedBy>Tej</cp:lastModifiedBy>
  <cp:revision>83</cp:revision>
  <dcterms:created xsi:type="dcterms:W3CDTF">2014-11-18T09:34:18Z</dcterms:created>
  <dcterms:modified xsi:type="dcterms:W3CDTF">2015-05-09T10:58:42Z</dcterms:modified>
</cp:coreProperties>
</file>