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Data Analysis of Adidas U.S. Sales</a:t>
            </a:r>
            <a:endParaRPr lang="en-US"/>
          </a:p>
        </p:txBody>
      </p:sp>
      <p:sp>
        <p:nvSpPr>
          <p:cNvPr id="3" name="Subtitle 2"/>
          <p:cNvSpPr>
            <a:spLocks noGrp="1"/>
          </p:cNvSpPr>
          <p:nvPr>
            <p:ph type="subTitle" idx="1"/>
          </p:nvPr>
        </p:nvSpPr>
        <p:spPr>
          <a:ln>
            <a:solidFill>
              <a:schemeClr val="bg2">
                <a:lumMod val="25000"/>
              </a:schemeClr>
            </a:solidFill>
          </a:ln>
        </p:spPr>
        <p:txBody>
          <a:bodyPr/>
          <a:p>
            <a:endParaRPr lang="en-US"/>
          </a:p>
          <a:p>
            <a:endParaRPr lang="en-US"/>
          </a:p>
          <a:p>
            <a:r>
              <a:rPr lang="en-US"/>
              <a:t>                                                                                                        -By Tejash Rai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Gender based clothing trends:-</a:t>
            </a:r>
            <a:endParaRPr lang="en-US"/>
          </a:p>
        </p:txBody>
      </p:sp>
      <p:sp>
        <p:nvSpPr>
          <p:cNvPr id="3" name="Content Placeholder 2"/>
          <p:cNvSpPr>
            <a:spLocks noGrp="1"/>
          </p:cNvSpPr>
          <p:nvPr>
            <p:ph idx="1"/>
          </p:nvPr>
        </p:nvSpPr>
        <p:spPr/>
        <p:txBody>
          <a:bodyPr/>
          <a:p>
            <a:r>
              <a:rPr lang="en-US"/>
              <a:t>Overall analysis reveals that Mens apparel and footwear have a significant edge over womens sportswear.</a:t>
            </a:r>
            <a:endParaRPr lang="en-US"/>
          </a:p>
          <a:p>
            <a:r>
              <a:rPr lang="en-US"/>
              <a:t>This is solely due to male dominated arena of sports.</a:t>
            </a:r>
            <a:endParaRPr lang="en-US"/>
          </a:p>
          <a:p>
            <a:r>
              <a:rPr lang="en-US"/>
              <a:t>But mind you, womens sportswear has not hit rock botton but is on a steady rise and has managed to put up good numbers , this shows more female athletes taking up sports and using sportswear in genral.</a:t>
            </a:r>
            <a:endParaRPr lang="en-US"/>
          </a:p>
          <a:p>
            <a:r>
              <a:rPr lang="en-US"/>
              <a:t>To expand the sales furthermore, we can invest more in womens section as that field is on a steady rise.</a:t>
            </a:r>
            <a:endParaRPr lang="en-US"/>
          </a:p>
          <a:p>
            <a:pPr marL="0" indent="0">
              <a:buNone/>
            </a:pPr>
            <a:r>
              <a:rPr lang="en-US"/>
              <a:t>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Newyork - dashboad 1</a:t>
            </a:r>
            <a:endParaRPr lang="en-US"/>
          </a:p>
        </p:txBody>
      </p:sp>
      <p:pic>
        <p:nvPicPr>
          <p:cNvPr id="6" name="Content Placeholder 5" descr="Screenshot (7)"/>
          <p:cNvPicPr>
            <a:picLocks noChangeAspect="1"/>
          </p:cNvPicPr>
          <p:nvPr>
            <p:ph idx="1"/>
          </p:nvPr>
        </p:nvPicPr>
        <p:blipFill>
          <a:blip r:embed="rId1"/>
          <a:stretch>
            <a:fillRect/>
          </a:stretch>
        </p:blipFill>
        <p:spPr>
          <a:xfrm>
            <a:off x="838200" y="1339215"/>
            <a:ext cx="10595610" cy="53238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Albany- dashboard 2</a:t>
            </a:r>
            <a:endParaRPr lang="en-US"/>
          </a:p>
        </p:txBody>
      </p:sp>
      <p:pic>
        <p:nvPicPr>
          <p:cNvPr id="6" name="Content Placeholder 5" descr="Screenshot (8)"/>
          <p:cNvPicPr>
            <a:picLocks noChangeAspect="1"/>
          </p:cNvPicPr>
          <p:nvPr>
            <p:ph idx="1"/>
          </p:nvPr>
        </p:nvPicPr>
        <p:blipFill>
          <a:blip r:embed="rId1"/>
          <a:stretch>
            <a:fillRect/>
          </a:stretch>
        </p:blipFill>
        <p:spPr>
          <a:xfrm>
            <a:off x="838835" y="1434465"/>
            <a:ext cx="10514330" cy="49434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Database findings and trends:-</a:t>
            </a:r>
            <a:endParaRPr lang="en-US"/>
          </a:p>
        </p:txBody>
      </p:sp>
      <p:sp>
        <p:nvSpPr>
          <p:cNvPr id="3" name="Content Placeholder 2"/>
          <p:cNvSpPr>
            <a:spLocks noGrp="1"/>
          </p:cNvSpPr>
          <p:nvPr>
            <p:ph idx="1"/>
          </p:nvPr>
        </p:nvSpPr>
        <p:spPr/>
        <p:txBody>
          <a:bodyPr/>
          <a:p>
            <a:r>
              <a:rPr lang="en-US"/>
              <a:t>All the data analysis showed to us the picture of the sales in US.</a:t>
            </a:r>
            <a:endParaRPr lang="en-US"/>
          </a:p>
          <a:p>
            <a:r>
              <a:rPr lang="en-US"/>
              <a:t>Considering the product type, Mens sports wear has been in a lot of demand but that doesnot mean that womens section has taken a back step, womens sportswear is a section to invest in coming days while continuing the great work currently going in Mens sections.</a:t>
            </a:r>
            <a:endParaRPr lang="en-US"/>
          </a:p>
          <a:p>
            <a:r>
              <a:rPr lang="en-US"/>
              <a:t>More expansion of business is needed in Midwest region of US, advertisement and marketing work is needed in that region.</a:t>
            </a:r>
            <a:endParaRPr lang="en-US"/>
          </a:p>
          <a:p>
            <a:r>
              <a:rPr lang="en-US"/>
              <a:t>The main work behind popularity of sportswear is sports, therefore the concern is to increase sports facilities and increase amenities.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200660"/>
          </a:xfrm>
        </p:spPr>
        <p:txBody>
          <a:bodyPr>
            <a:normAutofit fontScale="90000"/>
          </a:bodyPr>
          <a:p>
            <a:endParaRPr lang="en-US"/>
          </a:p>
        </p:txBody>
      </p:sp>
      <p:sp>
        <p:nvSpPr>
          <p:cNvPr id="3" name="Content Placeholder 2"/>
          <p:cNvSpPr>
            <a:spLocks noGrp="1"/>
          </p:cNvSpPr>
          <p:nvPr>
            <p:ph idx="1"/>
          </p:nvPr>
        </p:nvSpPr>
        <p:spPr>
          <a:xfrm>
            <a:off x="838200" y="699770"/>
            <a:ext cx="10515600" cy="5477510"/>
          </a:xfrm>
        </p:spPr>
        <p:txBody>
          <a:bodyPr/>
          <a:p>
            <a:r>
              <a:rPr lang="en-US"/>
              <a:t>Adidas products being cost effective and of quality with major sports personalities as brand ambassador, we are on a right track to further expand and increase stronghold in sportswear across whole of America.</a:t>
            </a:r>
            <a:endParaRPr lang="en-US"/>
          </a:p>
          <a:p>
            <a:r>
              <a:rPr lang="en-US"/>
              <a:t>As the logo goes, “Impossible is Nothing” quoted by Muhammed Ali, our brand keeps pushing boundaries and motivates people to keep going beyond their limits.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 :-</a:t>
            </a:r>
            <a:endParaRPr lang="en-US"/>
          </a:p>
        </p:txBody>
      </p:sp>
      <p:sp>
        <p:nvSpPr>
          <p:cNvPr id="3" name="Content Placeholder 2"/>
          <p:cNvSpPr>
            <a:spLocks noGrp="1"/>
          </p:cNvSpPr>
          <p:nvPr>
            <p:ph idx="1"/>
          </p:nvPr>
        </p:nvSpPr>
        <p:spPr/>
        <p:txBody>
          <a:bodyPr/>
          <a:p>
            <a:r>
              <a:rPr lang="en-US"/>
              <a:t>We took a database from kraggle.com based on the sales of Adidas and tried to do certain data analysis.</a:t>
            </a:r>
            <a:endParaRPr lang="en-US"/>
          </a:p>
          <a:p>
            <a:r>
              <a:rPr lang="en-US"/>
              <a:t>Our data analysis was based on factors like the sales distribution per region, male- female ratio and the sportswear they try to buy maximum number of times,etc.</a:t>
            </a:r>
            <a:endParaRPr lang="en-US"/>
          </a:p>
          <a:p>
            <a:r>
              <a:rPr lang="en-US"/>
              <a:t>We ran our analysis on Newyork state and tired to understand the sales trends .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Sports wear:-</a:t>
            </a:r>
            <a:endParaRPr lang="en-US"/>
          </a:p>
        </p:txBody>
      </p:sp>
      <p:sp>
        <p:nvSpPr>
          <p:cNvPr id="3" name="Content Placeholder 2"/>
          <p:cNvSpPr>
            <a:spLocks noGrp="1"/>
          </p:cNvSpPr>
          <p:nvPr>
            <p:ph idx="1"/>
          </p:nvPr>
        </p:nvSpPr>
        <p:spPr/>
        <p:txBody>
          <a:bodyPr/>
          <a:p>
            <a:r>
              <a:rPr lang="en-US"/>
              <a:t>Sportswear is designed for specific activities,providing comfort,support and freedom of movement.</a:t>
            </a:r>
            <a:endParaRPr lang="en-US"/>
          </a:p>
          <a:p>
            <a:r>
              <a:rPr lang="en-US"/>
              <a:t>The fabrics include moisture-wicking polyester,spandex for stretch and breathable cotton blends.</a:t>
            </a:r>
            <a:endParaRPr lang="en-US"/>
          </a:p>
          <a:p>
            <a:r>
              <a:rPr lang="en-US"/>
              <a:t>The Adidas sportswear is mainly divided into Performance Apparel and Footwear.</a:t>
            </a:r>
            <a:endParaRPr lang="en-US"/>
          </a:p>
          <a:p>
            <a:r>
              <a:rPr lang="en-US"/>
              <a:t>Performance Apparel are designed for specific sports like baseball,football ; focusing on breathability and moisture management.</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200"/>
          </a:xfrm>
        </p:spPr>
        <p:txBody>
          <a:bodyPr>
            <a:normAutofit fontScale="90000"/>
          </a:bodyPr>
          <a:p>
            <a:endParaRPr lang="en-US"/>
          </a:p>
        </p:txBody>
      </p:sp>
      <p:sp>
        <p:nvSpPr>
          <p:cNvPr id="3" name="Content Placeholder 2"/>
          <p:cNvSpPr>
            <a:spLocks noGrp="1"/>
          </p:cNvSpPr>
          <p:nvPr>
            <p:ph idx="1"/>
          </p:nvPr>
        </p:nvSpPr>
        <p:spPr>
          <a:xfrm>
            <a:off x="838200" y="614045"/>
            <a:ext cx="10515600" cy="5563235"/>
          </a:xfrm>
        </p:spPr>
        <p:txBody>
          <a:bodyPr/>
          <a:p>
            <a:pPr marL="0" indent="0">
              <a:buNone/>
            </a:pPr>
            <a:r>
              <a:rPr lang="en-US"/>
              <a:t>Adidas Footwear is renowned for runing shoes, soccer cleats and lifestyle sneakers, emphasizing comfort and performance.</a:t>
            </a:r>
            <a:endParaRPr lang="en-US"/>
          </a:p>
          <a:p>
            <a:pPr marL="0" indent="0">
              <a:buNone/>
            </a:pPr>
            <a:endParaRPr lang="en-US"/>
          </a:p>
          <a:p>
            <a:pPr marL="0" indent="0">
              <a:buNone/>
            </a:pPr>
            <a:r>
              <a:rPr lang="en-US"/>
              <a:t>Adidas incorporates advanced technologies such as;</a:t>
            </a:r>
            <a:endParaRPr lang="en-US"/>
          </a:p>
          <a:p>
            <a:pPr marL="0" indent="0">
              <a:buNone/>
            </a:pPr>
            <a:r>
              <a:rPr lang="en-US"/>
              <a:t>1)Climacool:- Enhances ventilation and moisture management.</a:t>
            </a:r>
            <a:endParaRPr lang="en-US"/>
          </a:p>
          <a:p>
            <a:pPr marL="0" indent="0">
              <a:buNone/>
            </a:pPr>
            <a:r>
              <a:rPr lang="en-US"/>
              <a:t>2)Boost:- A cushioning technology for improved energy return in footwear.</a:t>
            </a:r>
            <a:endParaRPr lang="en-US"/>
          </a:p>
          <a:p>
            <a:pPr marL="0" indent="0">
              <a:buNone/>
            </a:pPr>
            <a:r>
              <a:rPr lang="en-US"/>
              <a:t>3)Parley: A sustainable line made from recycled ocean plastics.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Retailer sales analysis:-</a:t>
            </a:r>
            <a:endParaRPr lang="en-US"/>
          </a:p>
        </p:txBody>
      </p:sp>
      <p:sp>
        <p:nvSpPr>
          <p:cNvPr id="3" name="Content Placeholder 2"/>
          <p:cNvSpPr>
            <a:spLocks noGrp="1"/>
          </p:cNvSpPr>
          <p:nvPr>
            <p:ph idx="1"/>
          </p:nvPr>
        </p:nvSpPr>
        <p:spPr/>
        <p:txBody>
          <a:bodyPr/>
          <a:p>
            <a:r>
              <a:rPr lang="en-US"/>
              <a:t>The retailer Westgear sold most units of Adidas including both sportswear and footwear.</a:t>
            </a:r>
            <a:endParaRPr lang="en-US"/>
          </a:p>
          <a:p>
            <a:r>
              <a:rPr lang="en-US"/>
              <a:t>That is one area where we can improve customer acquisition by giving discounts and Adidas membership coupons.</a:t>
            </a:r>
            <a:endParaRPr lang="en-US"/>
          </a:p>
          <a:p>
            <a:r>
              <a:rPr lang="en-US"/>
              <a:t>Least number of units were sold in Walmart all over America, so that is one area where we can bring in more customers and look forward to improve our sales as it will help in more revenue generation.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Regiomwise Sales Distribution:-</a:t>
            </a:r>
            <a:endParaRPr lang="en-US"/>
          </a:p>
        </p:txBody>
      </p:sp>
      <p:pic>
        <p:nvPicPr>
          <p:cNvPr id="4" name="Content Placeholder 3" descr="Screenshot (6)"/>
          <p:cNvPicPr>
            <a:picLocks noChangeAspect="1"/>
          </p:cNvPicPr>
          <p:nvPr>
            <p:ph idx="1"/>
          </p:nvPr>
        </p:nvPicPr>
        <p:blipFill>
          <a:blip r:embed="rId1"/>
          <a:stretch>
            <a:fillRect/>
          </a:stretch>
        </p:blipFill>
        <p:spPr>
          <a:xfrm>
            <a:off x="1498600" y="1511300"/>
            <a:ext cx="7944485" cy="47898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209550"/>
          </a:xfrm>
        </p:spPr>
        <p:txBody>
          <a:bodyPr>
            <a:normAutofit fontScale="90000"/>
          </a:bodyPr>
          <a:p>
            <a:endParaRPr lang="en-US"/>
          </a:p>
        </p:txBody>
      </p:sp>
      <p:sp>
        <p:nvSpPr>
          <p:cNvPr id="3" name="Content Placeholder 2"/>
          <p:cNvSpPr>
            <a:spLocks noGrp="1"/>
          </p:cNvSpPr>
          <p:nvPr>
            <p:ph idx="1"/>
          </p:nvPr>
        </p:nvSpPr>
        <p:spPr>
          <a:xfrm>
            <a:off x="838200" y="776605"/>
            <a:ext cx="10515600" cy="5400675"/>
          </a:xfrm>
        </p:spPr>
        <p:txBody>
          <a:bodyPr/>
          <a:p>
            <a:r>
              <a:rPr lang="en-US"/>
              <a:t>Southeast region brought in maximum number of sales and put up impressive numbers.</a:t>
            </a:r>
            <a:endParaRPr lang="en-US"/>
          </a:p>
          <a:p>
            <a:r>
              <a:rPr lang="en-US"/>
              <a:t>West and Northeast regions were very low comparitively in bringing in sales.</a:t>
            </a:r>
            <a:endParaRPr lang="en-US"/>
          </a:p>
          <a:p>
            <a:r>
              <a:rPr lang="en-US"/>
              <a:t>West and South regions were good and average on the numbers.</a:t>
            </a:r>
            <a:endParaRPr lang="en-US"/>
          </a:p>
          <a:p>
            <a:r>
              <a:rPr lang="en-US"/>
              <a:t>More sales need to be brought up from west and northeast regions and improvement is needed.</a:t>
            </a:r>
            <a:endParaRPr lang="en-US"/>
          </a:p>
          <a:p>
            <a:r>
              <a:rPr lang="en-US"/>
              <a:t>Keeping those areas as target region we need to drive our marketing in an specific order.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Citywise profit distribution-</a:t>
            </a:r>
            <a:endParaRPr lang="en-US"/>
          </a:p>
        </p:txBody>
      </p:sp>
      <p:sp>
        <p:nvSpPr>
          <p:cNvPr id="3" name="Content Placeholder 2"/>
          <p:cNvSpPr>
            <a:spLocks noGrp="1"/>
          </p:cNvSpPr>
          <p:nvPr>
            <p:ph idx="1"/>
          </p:nvPr>
        </p:nvSpPr>
        <p:spPr/>
        <p:txBody>
          <a:bodyPr/>
          <a:p>
            <a:r>
              <a:rPr lang="en-US"/>
              <a:t>The city Wilmington generated massive profit of 39,000$ over the year.</a:t>
            </a:r>
            <a:endParaRPr lang="en-US"/>
          </a:p>
          <a:p>
            <a:r>
              <a:rPr lang="en-US"/>
              <a:t>This city lies in southeast region and among with other cities of this region generated hefty profit.</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Sales method overview:-</a:t>
            </a:r>
            <a:endParaRPr lang="en-US"/>
          </a:p>
        </p:txBody>
      </p:sp>
      <p:sp>
        <p:nvSpPr>
          <p:cNvPr id="3" name="Content Placeholder 2"/>
          <p:cNvSpPr>
            <a:spLocks noGrp="1"/>
          </p:cNvSpPr>
          <p:nvPr>
            <p:ph idx="1"/>
          </p:nvPr>
        </p:nvSpPr>
        <p:spPr/>
        <p:txBody>
          <a:bodyPr/>
          <a:p>
            <a:r>
              <a:rPr lang="en-US"/>
              <a:t>Maximum units were sold through online method .</a:t>
            </a:r>
            <a:endParaRPr lang="en-US"/>
          </a:p>
          <a:p>
            <a:r>
              <a:rPr lang="en-US"/>
              <a:t>Followed by outlet and In-store sale.</a:t>
            </a:r>
            <a:endParaRPr lang="en-US"/>
          </a:p>
          <a:p>
            <a:r>
              <a:rPr lang="en-US"/>
              <a:t>This pays off the work spent in online website and safe online payment methods.</a:t>
            </a:r>
            <a:endParaRPr lang="en-US"/>
          </a:p>
          <a:p>
            <a:r>
              <a:rPr lang="en-US"/>
              <a:t>The main reason of online sales hitting maximum is that customers feel the  comfort of home and assured quality of the ordered product.</a:t>
            </a:r>
            <a:endParaRPr lang="en-US"/>
          </a:p>
          <a:p>
            <a:r>
              <a:rPr lang="en-US"/>
              <a:t>Outlets sales is the only area of minor concern here , that too much change isnt needed as the other methods are putting up impressive numbers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4310</Words>
  <Application>WPS Presentation</Application>
  <PresentationFormat>Widescreen</PresentationFormat>
  <Paragraphs>76</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Adidas U.S. Sales</dc:title>
  <dc:creator>KIIT</dc:creator>
  <cp:lastModifiedBy>Tejash Rai</cp:lastModifiedBy>
  <cp:revision>3</cp:revision>
  <dcterms:created xsi:type="dcterms:W3CDTF">2024-10-07T12:42:14Z</dcterms:created>
  <dcterms:modified xsi:type="dcterms:W3CDTF">2024-10-07T15:47:57Z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F57ACFB142DD4CF19E0F29C361AB1947_11</vt:lpwstr>
  </property>
  <property fmtid="{D5CDD505-2E9C-101B-9397-08002B2CF9AE}" pid="3" name="KSOProductBuildVer">
    <vt:lpwstr>1033-12.2.0.18586</vt:lpwstr>
  </property>
</Properties>
</file>