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c7a8468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8c7a8468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c7a8468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8c7a8468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8c7a8468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8c7a8468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c7a8468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8c7a84681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c7a8468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c7a8468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c7a8468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c7a8468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6099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Goal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009925" y="1971350"/>
            <a:ext cx="5022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Helping retailers understand properties of their products to increase sales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305350" y="1918075"/>
            <a:ext cx="4707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Sales data from various grocery stores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sample includes small, medium and large grocery stores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size includes 8523 items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680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: What Items Sell the Most?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5395325" y="1837725"/>
            <a:ext cx="2872200" cy="24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90036"/>
              <a:buChar char="●"/>
            </a:pPr>
            <a:r>
              <a:rPr lang="en" sz="2332"/>
              <a:t>Starchy foods and Seafood have the highest sales on average</a:t>
            </a:r>
            <a:endParaRPr sz="233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32"/>
          </a:p>
          <a:p>
            <a:pPr marL="457200" lvl="0" indent="-321945" algn="l" rtl="0">
              <a:spcBef>
                <a:spcPts val="1200"/>
              </a:spcBef>
              <a:spcAft>
                <a:spcPts val="0"/>
              </a:spcAft>
              <a:buSzPct val="90036"/>
              <a:buChar char="●"/>
            </a:pPr>
            <a:r>
              <a:rPr lang="en" sz="2332"/>
              <a:t>Seafood Sales vary based on store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75" y="1717913"/>
            <a:ext cx="4659325" cy="2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Which Items are Displayed?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5472850" y="1800200"/>
            <a:ext cx="2925300" cy="24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stores display Breakfast food and Seafood the most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Seafood display varies based on stores</a:t>
            </a:r>
            <a:endParaRPr sz="16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00" y="1712000"/>
            <a:ext cx="4459525" cy="25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1327050" y="1646700"/>
            <a:ext cx="6078300" cy="27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 visibility has a direct correlation to item sales</a:t>
            </a:r>
            <a:endParaRPr sz="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Increasing visibility of low selling items will increase sales</a:t>
            </a:r>
            <a:endParaRPr sz="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Keeping a high stock of Seafood and starchy items will sell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2175" y="1376300"/>
            <a:ext cx="26190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Thank you!</a:t>
            </a:r>
            <a:endParaRPr sz="3000" b="1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1008004" y="1936814"/>
            <a:ext cx="4919100" cy="15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Email: </a:t>
            </a:r>
            <a:r>
              <a:rPr lang="en-US" sz="6400" dirty="0"/>
              <a:t>tejrai1301@gmail.com</a:t>
            </a:r>
            <a:endParaRPr sz="6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 dirty="0"/>
              <a:t>GitHub: </a:t>
            </a:r>
            <a:r>
              <a:rPr lang="en-US" sz="6400" dirty="0"/>
              <a:t>https://</a:t>
            </a:r>
            <a:r>
              <a:rPr lang="en-US" sz="6400" dirty="0" err="1"/>
              <a:t>github.com</a:t>
            </a:r>
            <a:r>
              <a:rPr lang="en-US" sz="6400" dirty="0"/>
              <a:t>/tejrai13/Sales-Prediction-Project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Macintosh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Arial</vt:lpstr>
      <vt:lpstr>Calibri</vt:lpstr>
      <vt:lpstr>Shift</vt:lpstr>
      <vt:lpstr>Sales Predictions</vt:lpstr>
      <vt:lpstr>Analysis Goal</vt:lpstr>
      <vt:lpstr>Data</vt:lpstr>
      <vt:lpstr>Question 1 : What Items Sell the Most?</vt:lpstr>
      <vt:lpstr>Question 2: Which Items are Displayed?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Predictions</dc:title>
  <cp:lastModifiedBy>Rai, Tej</cp:lastModifiedBy>
  <cp:revision>1</cp:revision>
  <dcterms:modified xsi:type="dcterms:W3CDTF">2024-02-01T21:20:43Z</dcterms:modified>
</cp:coreProperties>
</file>