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1" r:id="rId15"/>
    <p:sldId id="272" r:id="rId16"/>
    <p:sldId id="269" r:id="rId17"/>
    <p:sldId id="270" r:id="rId18"/>
  </p:sldIdLst>
  <p:sldSz cx="5854700" cy="3295650"/>
  <p:notesSz cx="5854700" cy="3295650"/>
  <p:embeddedFontLst>
    <p:embeddedFont>
      <p:font typeface="Calibri" panose="020F0502020204030204" pitchFamily="34" charset="0"/>
      <p:regular r:id="rId20"/>
      <p:bold r:id="rId21"/>
      <p:italic r:id="rId22"/>
      <p:boldItalic r:id="rId23"/>
    </p:embeddedFont>
    <p:embeddedFont>
      <p:font typeface="Cambria" panose="02040503050406030204" pitchFamily="18" charset="0"/>
      <p:regular r:id="rId24"/>
      <p:bold r:id="rId25"/>
      <p:italic r:id="rId26"/>
      <p:boldItalic r:id="rId27"/>
    </p:embeddedFont>
    <p:embeddedFont>
      <p:font typeface="Merriweather" panose="00000500000000000000" pitchFamily="2" charset="0"/>
      <p:regular r:id="rId28"/>
      <p:bold r:id="rId29"/>
      <p:italic r:id="rId30"/>
      <p:boldItalic r:id="rId31"/>
    </p:embeddedFont>
    <p:embeddedFont>
      <p:font typeface="Montserrat" panose="00000500000000000000" pitchFamily="2" charset="0"/>
      <p:regular r:id="rId32"/>
      <p:bold r:id="rId33"/>
      <p:italic r:id="rId34"/>
      <p:boldItalic r:id="rId35"/>
    </p:embeddedFont>
    <p:embeddedFont>
      <p:font typeface="Roboto" panose="02000000000000000000" pitchFamily="2" charset="0"/>
      <p:regular r:id="rId36"/>
      <p:bold r:id="rId37"/>
      <p:italic r:id="rId38"/>
      <p:boldItalic r:id="rId39"/>
    </p:embeddedFont>
    <p:embeddedFont>
      <p:font typeface="Verdana" panose="020B0604030504040204" pitchFamily="3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4" roundtripDataSignature="AMtx7mhiL/4VIhKdEfURi4+nru0nfF/9i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173" d="100"/>
          <a:sy n="173" d="100"/>
        </p:scale>
        <p:origin x="456" y="110"/>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font" Target="fonts/font20.fntdata"/><Relationship Id="rId21" Type="http://schemas.openxmlformats.org/officeDocument/2006/relationships/font" Target="fonts/font2.fntdata"/><Relationship Id="rId34" Type="http://schemas.openxmlformats.org/officeDocument/2006/relationships/font" Target="fonts/font15.fntdata"/><Relationship Id="rId42" Type="http://schemas.openxmlformats.org/officeDocument/2006/relationships/font" Target="fonts/font23.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font" Target="fonts/font18.fntdata"/><Relationship Id="rId40" Type="http://schemas.openxmlformats.org/officeDocument/2006/relationships/font" Target="fonts/font21.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4"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43" Type="http://schemas.openxmlformats.org/officeDocument/2006/relationships/font" Target="fonts/font24.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font" Target="fonts/font19.fntdata"/><Relationship Id="rId46" Type="http://schemas.openxmlformats.org/officeDocument/2006/relationships/viewProps" Target="viewProps.xml"/><Relationship Id="rId20" Type="http://schemas.openxmlformats.org/officeDocument/2006/relationships/font" Target="fonts/font1.fntdata"/><Relationship Id="rId41" Type="http://schemas.openxmlformats.org/officeDocument/2006/relationships/font" Target="fonts/font2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975975" y="247150"/>
            <a:ext cx="3903325" cy="12358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585450" y="1565425"/>
            <a:ext cx="4683750" cy="1483025"/>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Google Shape;40;p1:notes"/>
          <p:cNvSpPr txBox="1">
            <a:spLocks noGrp="1"/>
          </p:cNvSpPr>
          <p:nvPr>
            <p:ph type="body" idx="1"/>
          </p:nvPr>
        </p:nvSpPr>
        <p:spPr>
          <a:xfrm>
            <a:off x="585450" y="1565425"/>
            <a:ext cx="4683750" cy="14830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 name="Google Shape;41;p1:notes"/>
          <p:cNvSpPr>
            <a:spLocks noGrp="1" noRot="1" noChangeAspect="1"/>
          </p:cNvSpPr>
          <p:nvPr>
            <p:ph type="sldImg" idx="2"/>
          </p:nvPr>
        </p:nvSpPr>
        <p:spPr>
          <a:xfrm>
            <a:off x="1830388" y="247650"/>
            <a:ext cx="2195512" cy="12350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10:notes"/>
          <p:cNvSpPr txBox="1">
            <a:spLocks noGrp="1"/>
          </p:cNvSpPr>
          <p:nvPr>
            <p:ph type="body" idx="1"/>
          </p:nvPr>
        </p:nvSpPr>
        <p:spPr>
          <a:xfrm>
            <a:off x="585450" y="1565425"/>
            <a:ext cx="4683750" cy="14830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10:notes"/>
          <p:cNvSpPr>
            <a:spLocks noGrp="1" noRot="1" noChangeAspect="1"/>
          </p:cNvSpPr>
          <p:nvPr>
            <p:ph type="sldImg" idx="2"/>
          </p:nvPr>
        </p:nvSpPr>
        <p:spPr>
          <a:xfrm>
            <a:off x="975975" y="247150"/>
            <a:ext cx="3903325" cy="1235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11:notes"/>
          <p:cNvSpPr txBox="1">
            <a:spLocks noGrp="1"/>
          </p:cNvSpPr>
          <p:nvPr>
            <p:ph type="body" idx="1"/>
          </p:nvPr>
        </p:nvSpPr>
        <p:spPr>
          <a:xfrm>
            <a:off x="585450" y="1565425"/>
            <a:ext cx="4683750" cy="14830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11:notes"/>
          <p:cNvSpPr>
            <a:spLocks noGrp="1" noRot="1" noChangeAspect="1"/>
          </p:cNvSpPr>
          <p:nvPr>
            <p:ph type="sldImg" idx="2"/>
          </p:nvPr>
        </p:nvSpPr>
        <p:spPr>
          <a:xfrm>
            <a:off x="975975" y="247150"/>
            <a:ext cx="3903325" cy="1235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2:notes"/>
          <p:cNvSpPr txBox="1">
            <a:spLocks noGrp="1"/>
          </p:cNvSpPr>
          <p:nvPr>
            <p:ph type="body" idx="1"/>
          </p:nvPr>
        </p:nvSpPr>
        <p:spPr>
          <a:xfrm>
            <a:off x="585450" y="1565425"/>
            <a:ext cx="4683750" cy="14830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12:notes"/>
          <p:cNvSpPr>
            <a:spLocks noGrp="1" noRot="1" noChangeAspect="1"/>
          </p:cNvSpPr>
          <p:nvPr>
            <p:ph type="sldImg" idx="2"/>
          </p:nvPr>
        </p:nvSpPr>
        <p:spPr>
          <a:xfrm>
            <a:off x="975975" y="247150"/>
            <a:ext cx="3903325" cy="1235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3:notes"/>
          <p:cNvSpPr txBox="1">
            <a:spLocks noGrp="1"/>
          </p:cNvSpPr>
          <p:nvPr>
            <p:ph type="body" idx="1"/>
          </p:nvPr>
        </p:nvSpPr>
        <p:spPr>
          <a:xfrm>
            <a:off x="585450" y="1565425"/>
            <a:ext cx="4683750" cy="14830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13:notes"/>
          <p:cNvSpPr>
            <a:spLocks noGrp="1" noRot="1" noChangeAspect="1"/>
          </p:cNvSpPr>
          <p:nvPr>
            <p:ph type="sldImg" idx="2"/>
          </p:nvPr>
        </p:nvSpPr>
        <p:spPr>
          <a:xfrm>
            <a:off x="975975" y="247150"/>
            <a:ext cx="3903325" cy="1235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4:notes"/>
          <p:cNvSpPr txBox="1">
            <a:spLocks noGrp="1"/>
          </p:cNvSpPr>
          <p:nvPr>
            <p:ph type="body" idx="1"/>
          </p:nvPr>
        </p:nvSpPr>
        <p:spPr>
          <a:xfrm>
            <a:off x="585450" y="1565425"/>
            <a:ext cx="4683750" cy="14830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14:notes"/>
          <p:cNvSpPr>
            <a:spLocks noGrp="1" noRot="1" noChangeAspect="1"/>
          </p:cNvSpPr>
          <p:nvPr>
            <p:ph type="sldImg" idx="2"/>
          </p:nvPr>
        </p:nvSpPr>
        <p:spPr>
          <a:xfrm>
            <a:off x="975975" y="247150"/>
            <a:ext cx="3903325" cy="1235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5:notes"/>
          <p:cNvSpPr txBox="1">
            <a:spLocks noGrp="1"/>
          </p:cNvSpPr>
          <p:nvPr>
            <p:ph type="body" idx="1"/>
          </p:nvPr>
        </p:nvSpPr>
        <p:spPr>
          <a:xfrm>
            <a:off x="585450" y="1565425"/>
            <a:ext cx="4683750" cy="14830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p15:notes"/>
          <p:cNvSpPr>
            <a:spLocks noGrp="1" noRot="1" noChangeAspect="1"/>
          </p:cNvSpPr>
          <p:nvPr>
            <p:ph type="sldImg" idx="2"/>
          </p:nvPr>
        </p:nvSpPr>
        <p:spPr>
          <a:xfrm>
            <a:off x="975975" y="247150"/>
            <a:ext cx="3903325" cy="1235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2:notes"/>
          <p:cNvSpPr txBox="1">
            <a:spLocks noGrp="1"/>
          </p:cNvSpPr>
          <p:nvPr>
            <p:ph type="body" idx="1"/>
          </p:nvPr>
        </p:nvSpPr>
        <p:spPr>
          <a:xfrm>
            <a:off x="585450" y="1565425"/>
            <a:ext cx="4683750" cy="14830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 name="Google Shape;51;p2:notes"/>
          <p:cNvSpPr>
            <a:spLocks noGrp="1" noRot="1" noChangeAspect="1"/>
          </p:cNvSpPr>
          <p:nvPr>
            <p:ph type="sldImg" idx="2"/>
          </p:nvPr>
        </p:nvSpPr>
        <p:spPr>
          <a:xfrm>
            <a:off x="975975" y="247150"/>
            <a:ext cx="3903325" cy="1235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3:notes"/>
          <p:cNvSpPr txBox="1">
            <a:spLocks noGrp="1"/>
          </p:cNvSpPr>
          <p:nvPr>
            <p:ph type="body" idx="1"/>
          </p:nvPr>
        </p:nvSpPr>
        <p:spPr>
          <a:xfrm>
            <a:off x="585450" y="1565425"/>
            <a:ext cx="4683750" cy="14830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 name="Google Shape;60;p3:notes"/>
          <p:cNvSpPr>
            <a:spLocks noGrp="1" noRot="1" noChangeAspect="1"/>
          </p:cNvSpPr>
          <p:nvPr>
            <p:ph type="sldImg" idx="2"/>
          </p:nvPr>
        </p:nvSpPr>
        <p:spPr>
          <a:xfrm>
            <a:off x="975975" y="247150"/>
            <a:ext cx="3903325" cy="1235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4:notes"/>
          <p:cNvSpPr txBox="1">
            <a:spLocks noGrp="1"/>
          </p:cNvSpPr>
          <p:nvPr>
            <p:ph type="body" idx="1"/>
          </p:nvPr>
        </p:nvSpPr>
        <p:spPr>
          <a:xfrm>
            <a:off x="585450" y="1565425"/>
            <a:ext cx="4683750" cy="14830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4:notes"/>
          <p:cNvSpPr>
            <a:spLocks noGrp="1" noRot="1" noChangeAspect="1"/>
          </p:cNvSpPr>
          <p:nvPr>
            <p:ph type="sldImg" idx="2"/>
          </p:nvPr>
        </p:nvSpPr>
        <p:spPr>
          <a:xfrm>
            <a:off x="1830388" y="247650"/>
            <a:ext cx="2195512" cy="12350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5:notes"/>
          <p:cNvSpPr txBox="1">
            <a:spLocks noGrp="1"/>
          </p:cNvSpPr>
          <p:nvPr>
            <p:ph type="body" idx="1"/>
          </p:nvPr>
        </p:nvSpPr>
        <p:spPr>
          <a:xfrm>
            <a:off x="585450" y="1565425"/>
            <a:ext cx="4683750" cy="14830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5" name="Google Shape;75;p5:notes"/>
          <p:cNvSpPr>
            <a:spLocks noGrp="1" noRot="1" noChangeAspect="1"/>
          </p:cNvSpPr>
          <p:nvPr>
            <p:ph type="sldImg" idx="2"/>
          </p:nvPr>
        </p:nvSpPr>
        <p:spPr>
          <a:xfrm>
            <a:off x="975975" y="247150"/>
            <a:ext cx="3903325" cy="1235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6:notes"/>
          <p:cNvSpPr txBox="1">
            <a:spLocks noGrp="1"/>
          </p:cNvSpPr>
          <p:nvPr>
            <p:ph type="body" idx="1"/>
          </p:nvPr>
        </p:nvSpPr>
        <p:spPr>
          <a:xfrm>
            <a:off x="585450" y="1565425"/>
            <a:ext cx="4683750" cy="14830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4" name="Google Shape;84;p6:notes"/>
          <p:cNvSpPr>
            <a:spLocks noGrp="1" noRot="1" noChangeAspect="1"/>
          </p:cNvSpPr>
          <p:nvPr>
            <p:ph type="sldImg" idx="2"/>
          </p:nvPr>
        </p:nvSpPr>
        <p:spPr>
          <a:xfrm>
            <a:off x="975975" y="247150"/>
            <a:ext cx="3903325" cy="1235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7:notes"/>
          <p:cNvSpPr txBox="1">
            <a:spLocks noGrp="1"/>
          </p:cNvSpPr>
          <p:nvPr>
            <p:ph type="body" idx="1"/>
          </p:nvPr>
        </p:nvSpPr>
        <p:spPr>
          <a:xfrm>
            <a:off x="585450" y="1565425"/>
            <a:ext cx="4683750" cy="14830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 name="Google Shape;91;p7:notes"/>
          <p:cNvSpPr>
            <a:spLocks noGrp="1" noRot="1" noChangeAspect="1"/>
          </p:cNvSpPr>
          <p:nvPr>
            <p:ph type="sldImg" idx="2"/>
          </p:nvPr>
        </p:nvSpPr>
        <p:spPr>
          <a:xfrm>
            <a:off x="975975" y="247150"/>
            <a:ext cx="3903325" cy="1235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8:notes"/>
          <p:cNvSpPr txBox="1">
            <a:spLocks noGrp="1"/>
          </p:cNvSpPr>
          <p:nvPr>
            <p:ph type="body" idx="1"/>
          </p:nvPr>
        </p:nvSpPr>
        <p:spPr>
          <a:xfrm>
            <a:off x="585450" y="1565425"/>
            <a:ext cx="4683750" cy="14830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8:notes"/>
          <p:cNvSpPr>
            <a:spLocks noGrp="1" noRot="1" noChangeAspect="1"/>
          </p:cNvSpPr>
          <p:nvPr>
            <p:ph type="sldImg" idx="2"/>
          </p:nvPr>
        </p:nvSpPr>
        <p:spPr>
          <a:xfrm>
            <a:off x="1830388" y="247650"/>
            <a:ext cx="2195512" cy="12350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9:notes"/>
          <p:cNvSpPr txBox="1">
            <a:spLocks noGrp="1"/>
          </p:cNvSpPr>
          <p:nvPr>
            <p:ph type="body" idx="1"/>
          </p:nvPr>
        </p:nvSpPr>
        <p:spPr>
          <a:xfrm>
            <a:off x="585450" y="1565425"/>
            <a:ext cx="4683750" cy="14830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9:notes"/>
          <p:cNvSpPr>
            <a:spLocks noGrp="1" noRot="1" noChangeAspect="1"/>
          </p:cNvSpPr>
          <p:nvPr>
            <p:ph type="sldImg" idx="2"/>
          </p:nvPr>
        </p:nvSpPr>
        <p:spPr>
          <a:xfrm>
            <a:off x="975975" y="247150"/>
            <a:ext cx="3903325" cy="1235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obj">
  <p:cSld name="OBJECT">
    <p:spTree>
      <p:nvGrpSpPr>
        <p:cNvPr id="1" name="Shape 11"/>
        <p:cNvGrpSpPr/>
        <p:nvPr/>
      </p:nvGrpSpPr>
      <p:grpSpPr>
        <a:xfrm>
          <a:off x="0" y="0"/>
          <a:ext cx="0" cy="0"/>
          <a:chOff x="0" y="0"/>
          <a:chExt cx="0" cy="0"/>
        </a:xfrm>
      </p:grpSpPr>
      <p:sp>
        <p:nvSpPr>
          <p:cNvPr id="12" name="Google Shape;12;p17"/>
          <p:cNvSpPr txBox="1">
            <a:spLocks noGrp="1"/>
          </p:cNvSpPr>
          <p:nvPr>
            <p:ph type="title"/>
          </p:nvPr>
        </p:nvSpPr>
        <p:spPr>
          <a:xfrm>
            <a:off x="510615" y="448216"/>
            <a:ext cx="1953895" cy="404494"/>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250" b="1" i="0">
                <a:solidFill>
                  <a:schemeClr val="dk1"/>
                </a:solidFill>
                <a:latin typeface="Cambria"/>
                <a:ea typeface="Cambria"/>
                <a:cs typeface="Cambria"/>
                <a:sym typeface="Cambr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7"/>
          <p:cNvSpPr txBox="1">
            <a:spLocks noGrp="1"/>
          </p:cNvSpPr>
          <p:nvPr>
            <p:ph type="ftr" idx="11"/>
          </p:nvPr>
        </p:nvSpPr>
        <p:spPr>
          <a:xfrm>
            <a:off x="1990598" y="3064954"/>
            <a:ext cx="1873504" cy="164782"/>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 name="Google Shape;14;p17"/>
          <p:cNvSpPr txBox="1">
            <a:spLocks noGrp="1"/>
          </p:cNvSpPr>
          <p:nvPr>
            <p:ph type="dt" idx="10"/>
          </p:nvPr>
        </p:nvSpPr>
        <p:spPr>
          <a:xfrm>
            <a:off x="292735" y="3064954"/>
            <a:ext cx="1346581" cy="16478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 name="Google Shape;15;p17"/>
          <p:cNvSpPr txBox="1">
            <a:spLocks noGrp="1"/>
          </p:cNvSpPr>
          <p:nvPr>
            <p:ph type="sldNum" idx="12"/>
          </p:nvPr>
        </p:nvSpPr>
        <p:spPr>
          <a:xfrm>
            <a:off x="4215384" y="3064954"/>
            <a:ext cx="1346581" cy="164782"/>
          </a:xfrm>
          <a:prstGeom prst="rect">
            <a:avLst/>
          </a:prstGeom>
          <a:noFill/>
          <a:ln>
            <a:noFill/>
          </a:ln>
        </p:spPr>
        <p:txBody>
          <a:bodyPr spcFirstLastPara="1" wrap="square" lIns="0" tIns="0" rIns="0" bIns="0" anchor="t" anchorCtr="0">
            <a:spAutoFit/>
          </a:bodyPr>
          <a:lstStyle>
            <a:lvl1pPr lvl="0" indent="0" algn="r">
              <a:spcBef>
                <a:spcPts val="0"/>
              </a:spcBef>
              <a:buNone/>
              <a:defRPr>
                <a:solidFill>
                  <a:srgbClr val="888888"/>
                </a:solidFill>
              </a:defRPr>
            </a:lvl1pPr>
            <a:lvl2pPr lvl="1" indent="0" algn="r">
              <a:spcBef>
                <a:spcPts val="0"/>
              </a:spcBef>
              <a:buNone/>
              <a:defRPr>
                <a:solidFill>
                  <a:srgbClr val="888888"/>
                </a:solidFill>
              </a:defRPr>
            </a:lvl2pPr>
            <a:lvl3pPr lvl="2" indent="0" algn="r">
              <a:spcBef>
                <a:spcPts val="0"/>
              </a:spcBef>
              <a:buNone/>
              <a:defRPr>
                <a:solidFill>
                  <a:srgbClr val="888888"/>
                </a:solidFill>
              </a:defRPr>
            </a:lvl3pPr>
            <a:lvl4pPr lvl="3" indent="0" algn="r">
              <a:spcBef>
                <a:spcPts val="0"/>
              </a:spcBef>
              <a:buNone/>
              <a:defRPr>
                <a:solidFill>
                  <a:srgbClr val="888888"/>
                </a:solidFill>
              </a:defRPr>
            </a:lvl4pPr>
            <a:lvl5pPr lvl="4" indent="0" algn="r">
              <a:spcBef>
                <a:spcPts val="0"/>
              </a:spcBef>
              <a:buNone/>
              <a:defRPr>
                <a:solidFill>
                  <a:srgbClr val="888888"/>
                </a:solidFill>
              </a:defRPr>
            </a:lvl5pPr>
            <a:lvl6pPr lvl="5" indent="0" algn="r">
              <a:spcBef>
                <a:spcPts val="0"/>
              </a:spcBef>
              <a:buNone/>
              <a:defRPr>
                <a:solidFill>
                  <a:srgbClr val="888888"/>
                </a:solidFill>
              </a:defRPr>
            </a:lvl6pPr>
            <a:lvl7pPr lvl="6" indent="0" algn="r">
              <a:spcBef>
                <a:spcPts val="0"/>
              </a:spcBef>
              <a:buNone/>
              <a:defRPr>
                <a:solidFill>
                  <a:srgbClr val="888888"/>
                </a:solidFill>
              </a:defRPr>
            </a:lvl7pPr>
            <a:lvl8pPr lvl="7" indent="0" algn="r">
              <a:spcBef>
                <a:spcPts val="0"/>
              </a:spcBef>
              <a:buNone/>
              <a:defRPr>
                <a:solidFill>
                  <a:srgbClr val="888888"/>
                </a:solidFill>
              </a:defRPr>
            </a:lvl8pPr>
            <a:lvl9pPr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6"/>
        <p:cNvGrpSpPr/>
        <p:nvPr/>
      </p:nvGrpSpPr>
      <p:grpSpPr>
        <a:xfrm>
          <a:off x="0" y="0"/>
          <a:ext cx="0" cy="0"/>
          <a:chOff x="0" y="0"/>
          <a:chExt cx="0" cy="0"/>
        </a:xfrm>
      </p:grpSpPr>
      <p:sp>
        <p:nvSpPr>
          <p:cNvPr id="17" name="Google Shape;17;p18"/>
          <p:cNvSpPr txBox="1">
            <a:spLocks noGrp="1"/>
          </p:cNvSpPr>
          <p:nvPr>
            <p:ph type="title"/>
          </p:nvPr>
        </p:nvSpPr>
        <p:spPr>
          <a:xfrm>
            <a:off x="510615" y="448216"/>
            <a:ext cx="1953895" cy="404494"/>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250" b="1" i="0">
                <a:solidFill>
                  <a:schemeClr val="dk1"/>
                </a:solidFill>
                <a:latin typeface="Cambria"/>
                <a:ea typeface="Cambria"/>
                <a:cs typeface="Cambria"/>
                <a:sym typeface="Cambr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18"/>
          <p:cNvSpPr txBox="1">
            <a:spLocks noGrp="1"/>
          </p:cNvSpPr>
          <p:nvPr>
            <p:ph type="body" idx="1"/>
          </p:nvPr>
        </p:nvSpPr>
        <p:spPr>
          <a:xfrm>
            <a:off x="2973934" y="1045439"/>
            <a:ext cx="2482215" cy="7289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sz="800" b="0" i="0">
                <a:solidFill>
                  <a:schemeClr val="dk1"/>
                </a:solidFill>
                <a:latin typeface="Verdana"/>
                <a:ea typeface="Verdana"/>
                <a:cs typeface="Verdana"/>
                <a:sym typeface="Verdana"/>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9" name="Google Shape;19;p18"/>
          <p:cNvSpPr txBox="1">
            <a:spLocks noGrp="1"/>
          </p:cNvSpPr>
          <p:nvPr>
            <p:ph type="ftr" idx="11"/>
          </p:nvPr>
        </p:nvSpPr>
        <p:spPr>
          <a:xfrm>
            <a:off x="1990598" y="3064954"/>
            <a:ext cx="1873504" cy="164782"/>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18"/>
          <p:cNvSpPr txBox="1">
            <a:spLocks noGrp="1"/>
          </p:cNvSpPr>
          <p:nvPr>
            <p:ph type="dt" idx="10"/>
          </p:nvPr>
        </p:nvSpPr>
        <p:spPr>
          <a:xfrm>
            <a:off x="292735" y="3064954"/>
            <a:ext cx="1346581" cy="16478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18"/>
          <p:cNvSpPr txBox="1">
            <a:spLocks noGrp="1"/>
          </p:cNvSpPr>
          <p:nvPr>
            <p:ph type="sldNum" idx="12"/>
          </p:nvPr>
        </p:nvSpPr>
        <p:spPr>
          <a:xfrm>
            <a:off x="4215384" y="3064954"/>
            <a:ext cx="1346581" cy="164782"/>
          </a:xfrm>
          <a:prstGeom prst="rect">
            <a:avLst/>
          </a:prstGeom>
          <a:noFill/>
          <a:ln>
            <a:noFill/>
          </a:ln>
        </p:spPr>
        <p:txBody>
          <a:bodyPr spcFirstLastPara="1" wrap="square" lIns="0" tIns="0" rIns="0" bIns="0" anchor="t" anchorCtr="0">
            <a:spAutoFit/>
          </a:bodyPr>
          <a:lstStyle>
            <a:lvl1pPr lvl="0" indent="0" algn="r">
              <a:spcBef>
                <a:spcPts val="0"/>
              </a:spcBef>
              <a:buNone/>
              <a:defRPr>
                <a:solidFill>
                  <a:srgbClr val="888888"/>
                </a:solidFill>
              </a:defRPr>
            </a:lvl1pPr>
            <a:lvl2pPr lvl="1" indent="0" algn="r">
              <a:spcBef>
                <a:spcPts val="0"/>
              </a:spcBef>
              <a:buNone/>
              <a:defRPr>
                <a:solidFill>
                  <a:srgbClr val="888888"/>
                </a:solidFill>
              </a:defRPr>
            </a:lvl2pPr>
            <a:lvl3pPr lvl="2" indent="0" algn="r">
              <a:spcBef>
                <a:spcPts val="0"/>
              </a:spcBef>
              <a:buNone/>
              <a:defRPr>
                <a:solidFill>
                  <a:srgbClr val="888888"/>
                </a:solidFill>
              </a:defRPr>
            </a:lvl3pPr>
            <a:lvl4pPr lvl="3" indent="0" algn="r">
              <a:spcBef>
                <a:spcPts val="0"/>
              </a:spcBef>
              <a:buNone/>
              <a:defRPr>
                <a:solidFill>
                  <a:srgbClr val="888888"/>
                </a:solidFill>
              </a:defRPr>
            </a:lvl4pPr>
            <a:lvl5pPr lvl="4" indent="0" algn="r">
              <a:spcBef>
                <a:spcPts val="0"/>
              </a:spcBef>
              <a:buNone/>
              <a:defRPr>
                <a:solidFill>
                  <a:srgbClr val="888888"/>
                </a:solidFill>
              </a:defRPr>
            </a:lvl5pPr>
            <a:lvl6pPr lvl="5" indent="0" algn="r">
              <a:spcBef>
                <a:spcPts val="0"/>
              </a:spcBef>
              <a:buNone/>
              <a:defRPr>
                <a:solidFill>
                  <a:srgbClr val="888888"/>
                </a:solidFill>
              </a:defRPr>
            </a:lvl6pPr>
            <a:lvl7pPr lvl="6" indent="0" algn="r">
              <a:spcBef>
                <a:spcPts val="0"/>
              </a:spcBef>
              <a:buNone/>
              <a:defRPr>
                <a:solidFill>
                  <a:srgbClr val="888888"/>
                </a:solidFill>
              </a:defRPr>
            </a:lvl7pPr>
            <a:lvl8pPr lvl="7" indent="0" algn="r">
              <a:spcBef>
                <a:spcPts val="0"/>
              </a:spcBef>
              <a:buNone/>
              <a:defRPr>
                <a:solidFill>
                  <a:srgbClr val="888888"/>
                </a:solidFill>
              </a:defRPr>
            </a:lvl8pPr>
            <a:lvl9pPr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2"/>
        <p:cNvGrpSpPr/>
        <p:nvPr/>
      </p:nvGrpSpPr>
      <p:grpSpPr>
        <a:xfrm>
          <a:off x="0" y="0"/>
          <a:ext cx="0" cy="0"/>
          <a:chOff x="0" y="0"/>
          <a:chExt cx="0" cy="0"/>
        </a:xfrm>
      </p:grpSpPr>
      <p:sp>
        <p:nvSpPr>
          <p:cNvPr id="23" name="Google Shape;23;p19"/>
          <p:cNvSpPr txBox="1">
            <a:spLocks noGrp="1"/>
          </p:cNvSpPr>
          <p:nvPr>
            <p:ph type="ctrTitle"/>
          </p:nvPr>
        </p:nvSpPr>
        <p:spPr>
          <a:xfrm>
            <a:off x="439102" y="1021651"/>
            <a:ext cx="4976495" cy="692086"/>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250" b="1" i="0">
                <a:solidFill>
                  <a:schemeClr val="dk1"/>
                </a:solidFill>
                <a:latin typeface="Cambria"/>
                <a:ea typeface="Cambria"/>
                <a:cs typeface="Cambria"/>
                <a:sym typeface="Cambr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19"/>
          <p:cNvSpPr txBox="1">
            <a:spLocks noGrp="1"/>
          </p:cNvSpPr>
          <p:nvPr>
            <p:ph type="subTitle" idx="1"/>
          </p:nvPr>
        </p:nvSpPr>
        <p:spPr>
          <a:xfrm>
            <a:off x="878205" y="1845564"/>
            <a:ext cx="4098290" cy="82391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800" b="0" i="0">
                <a:solidFill>
                  <a:schemeClr val="dk1"/>
                </a:solidFill>
                <a:latin typeface="Verdana"/>
                <a:ea typeface="Verdana"/>
                <a:cs typeface="Verdana"/>
                <a:sym typeface="Verdan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9"/>
          <p:cNvSpPr txBox="1">
            <a:spLocks noGrp="1"/>
          </p:cNvSpPr>
          <p:nvPr>
            <p:ph type="ftr" idx="11"/>
          </p:nvPr>
        </p:nvSpPr>
        <p:spPr>
          <a:xfrm>
            <a:off x="1990598" y="3064954"/>
            <a:ext cx="1873504" cy="164782"/>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19"/>
          <p:cNvSpPr txBox="1">
            <a:spLocks noGrp="1"/>
          </p:cNvSpPr>
          <p:nvPr>
            <p:ph type="dt" idx="10"/>
          </p:nvPr>
        </p:nvSpPr>
        <p:spPr>
          <a:xfrm>
            <a:off x="292735" y="3064954"/>
            <a:ext cx="1346581" cy="16478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19"/>
          <p:cNvSpPr txBox="1">
            <a:spLocks noGrp="1"/>
          </p:cNvSpPr>
          <p:nvPr>
            <p:ph type="sldNum" idx="12"/>
          </p:nvPr>
        </p:nvSpPr>
        <p:spPr>
          <a:xfrm>
            <a:off x="4215384" y="3064954"/>
            <a:ext cx="1346581" cy="164782"/>
          </a:xfrm>
          <a:prstGeom prst="rect">
            <a:avLst/>
          </a:prstGeom>
          <a:noFill/>
          <a:ln>
            <a:noFill/>
          </a:ln>
        </p:spPr>
        <p:txBody>
          <a:bodyPr spcFirstLastPara="1" wrap="square" lIns="0" tIns="0" rIns="0" bIns="0" anchor="t" anchorCtr="0">
            <a:spAutoFit/>
          </a:bodyPr>
          <a:lstStyle>
            <a:lvl1pPr lvl="0" indent="0" algn="r">
              <a:spcBef>
                <a:spcPts val="0"/>
              </a:spcBef>
              <a:buNone/>
              <a:defRPr>
                <a:solidFill>
                  <a:srgbClr val="888888"/>
                </a:solidFill>
              </a:defRPr>
            </a:lvl1pPr>
            <a:lvl2pPr lvl="1" indent="0" algn="r">
              <a:spcBef>
                <a:spcPts val="0"/>
              </a:spcBef>
              <a:buNone/>
              <a:defRPr>
                <a:solidFill>
                  <a:srgbClr val="888888"/>
                </a:solidFill>
              </a:defRPr>
            </a:lvl2pPr>
            <a:lvl3pPr lvl="2" indent="0" algn="r">
              <a:spcBef>
                <a:spcPts val="0"/>
              </a:spcBef>
              <a:buNone/>
              <a:defRPr>
                <a:solidFill>
                  <a:srgbClr val="888888"/>
                </a:solidFill>
              </a:defRPr>
            </a:lvl3pPr>
            <a:lvl4pPr lvl="3" indent="0" algn="r">
              <a:spcBef>
                <a:spcPts val="0"/>
              </a:spcBef>
              <a:buNone/>
              <a:defRPr>
                <a:solidFill>
                  <a:srgbClr val="888888"/>
                </a:solidFill>
              </a:defRPr>
            </a:lvl4pPr>
            <a:lvl5pPr lvl="4" indent="0" algn="r">
              <a:spcBef>
                <a:spcPts val="0"/>
              </a:spcBef>
              <a:buNone/>
              <a:defRPr>
                <a:solidFill>
                  <a:srgbClr val="888888"/>
                </a:solidFill>
              </a:defRPr>
            </a:lvl5pPr>
            <a:lvl6pPr lvl="5" indent="0" algn="r">
              <a:spcBef>
                <a:spcPts val="0"/>
              </a:spcBef>
              <a:buNone/>
              <a:defRPr>
                <a:solidFill>
                  <a:srgbClr val="888888"/>
                </a:solidFill>
              </a:defRPr>
            </a:lvl6pPr>
            <a:lvl7pPr lvl="6" indent="0" algn="r">
              <a:spcBef>
                <a:spcPts val="0"/>
              </a:spcBef>
              <a:buNone/>
              <a:defRPr>
                <a:solidFill>
                  <a:srgbClr val="888888"/>
                </a:solidFill>
              </a:defRPr>
            </a:lvl7pPr>
            <a:lvl8pPr lvl="7" indent="0" algn="r">
              <a:spcBef>
                <a:spcPts val="0"/>
              </a:spcBef>
              <a:buNone/>
              <a:defRPr>
                <a:solidFill>
                  <a:srgbClr val="888888"/>
                </a:solidFill>
              </a:defRPr>
            </a:lvl8pPr>
            <a:lvl9pPr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8"/>
        <p:cNvGrpSpPr/>
        <p:nvPr/>
      </p:nvGrpSpPr>
      <p:grpSpPr>
        <a:xfrm>
          <a:off x="0" y="0"/>
          <a:ext cx="0" cy="0"/>
          <a:chOff x="0" y="0"/>
          <a:chExt cx="0" cy="0"/>
        </a:xfrm>
      </p:grpSpPr>
      <p:sp>
        <p:nvSpPr>
          <p:cNvPr id="29" name="Google Shape;29;p20"/>
          <p:cNvSpPr txBox="1">
            <a:spLocks noGrp="1"/>
          </p:cNvSpPr>
          <p:nvPr>
            <p:ph type="title"/>
          </p:nvPr>
        </p:nvSpPr>
        <p:spPr>
          <a:xfrm>
            <a:off x="510615" y="448216"/>
            <a:ext cx="1953895" cy="404494"/>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250" b="1" i="0">
                <a:solidFill>
                  <a:schemeClr val="dk1"/>
                </a:solidFill>
                <a:latin typeface="Cambria"/>
                <a:ea typeface="Cambria"/>
                <a:cs typeface="Cambria"/>
                <a:sym typeface="Cambr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20"/>
          <p:cNvSpPr txBox="1">
            <a:spLocks noGrp="1"/>
          </p:cNvSpPr>
          <p:nvPr>
            <p:ph type="body" idx="1"/>
          </p:nvPr>
        </p:nvSpPr>
        <p:spPr>
          <a:xfrm>
            <a:off x="292735" y="757999"/>
            <a:ext cx="2546794" cy="2175129"/>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1" name="Google Shape;31;p20"/>
          <p:cNvSpPr txBox="1">
            <a:spLocks noGrp="1"/>
          </p:cNvSpPr>
          <p:nvPr>
            <p:ph type="body" idx="2"/>
          </p:nvPr>
        </p:nvSpPr>
        <p:spPr>
          <a:xfrm>
            <a:off x="3015170" y="757999"/>
            <a:ext cx="2546794" cy="2175129"/>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2" name="Google Shape;32;p20"/>
          <p:cNvSpPr txBox="1">
            <a:spLocks noGrp="1"/>
          </p:cNvSpPr>
          <p:nvPr>
            <p:ph type="ftr" idx="11"/>
          </p:nvPr>
        </p:nvSpPr>
        <p:spPr>
          <a:xfrm>
            <a:off x="1990598" y="3064954"/>
            <a:ext cx="1873504" cy="164782"/>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20"/>
          <p:cNvSpPr txBox="1">
            <a:spLocks noGrp="1"/>
          </p:cNvSpPr>
          <p:nvPr>
            <p:ph type="dt" idx="10"/>
          </p:nvPr>
        </p:nvSpPr>
        <p:spPr>
          <a:xfrm>
            <a:off x="292735" y="3064954"/>
            <a:ext cx="1346581" cy="16478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20"/>
          <p:cNvSpPr txBox="1">
            <a:spLocks noGrp="1"/>
          </p:cNvSpPr>
          <p:nvPr>
            <p:ph type="sldNum" idx="12"/>
          </p:nvPr>
        </p:nvSpPr>
        <p:spPr>
          <a:xfrm>
            <a:off x="4215384" y="3064954"/>
            <a:ext cx="1346581" cy="164782"/>
          </a:xfrm>
          <a:prstGeom prst="rect">
            <a:avLst/>
          </a:prstGeom>
          <a:noFill/>
          <a:ln>
            <a:noFill/>
          </a:ln>
        </p:spPr>
        <p:txBody>
          <a:bodyPr spcFirstLastPara="1" wrap="square" lIns="0" tIns="0" rIns="0" bIns="0" anchor="t" anchorCtr="0">
            <a:spAutoFit/>
          </a:bodyPr>
          <a:lstStyle>
            <a:lvl1pPr lvl="0" indent="0" algn="r">
              <a:spcBef>
                <a:spcPts val="0"/>
              </a:spcBef>
              <a:buNone/>
              <a:defRPr>
                <a:solidFill>
                  <a:srgbClr val="888888"/>
                </a:solidFill>
              </a:defRPr>
            </a:lvl1pPr>
            <a:lvl2pPr lvl="1" indent="0" algn="r">
              <a:spcBef>
                <a:spcPts val="0"/>
              </a:spcBef>
              <a:buNone/>
              <a:defRPr>
                <a:solidFill>
                  <a:srgbClr val="888888"/>
                </a:solidFill>
              </a:defRPr>
            </a:lvl2pPr>
            <a:lvl3pPr lvl="2" indent="0" algn="r">
              <a:spcBef>
                <a:spcPts val="0"/>
              </a:spcBef>
              <a:buNone/>
              <a:defRPr>
                <a:solidFill>
                  <a:srgbClr val="888888"/>
                </a:solidFill>
              </a:defRPr>
            </a:lvl3pPr>
            <a:lvl4pPr lvl="3" indent="0" algn="r">
              <a:spcBef>
                <a:spcPts val="0"/>
              </a:spcBef>
              <a:buNone/>
              <a:defRPr>
                <a:solidFill>
                  <a:srgbClr val="888888"/>
                </a:solidFill>
              </a:defRPr>
            </a:lvl4pPr>
            <a:lvl5pPr lvl="4" indent="0" algn="r">
              <a:spcBef>
                <a:spcPts val="0"/>
              </a:spcBef>
              <a:buNone/>
              <a:defRPr>
                <a:solidFill>
                  <a:srgbClr val="888888"/>
                </a:solidFill>
              </a:defRPr>
            </a:lvl5pPr>
            <a:lvl6pPr lvl="5" indent="0" algn="r">
              <a:spcBef>
                <a:spcPts val="0"/>
              </a:spcBef>
              <a:buNone/>
              <a:defRPr>
                <a:solidFill>
                  <a:srgbClr val="888888"/>
                </a:solidFill>
              </a:defRPr>
            </a:lvl6pPr>
            <a:lvl7pPr lvl="6" indent="0" algn="r">
              <a:spcBef>
                <a:spcPts val="0"/>
              </a:spcBef>
              <a:buNone/>
              <a:defRPr>
                <a:solidFill>
                  <a:srgbClr val="888888"/>
                </a:solidFill>
              </a:defRPr>
            </a:lvl7pPr>
            <a:lvl8pPr lvl="7" indent="0" algn="r">
              <a:spcBef>
                <a:spcPts val="0"/>
              </a:spcBef>
              <a:buNone/>
              <a:defRPr>
                <a:solidFill>
                  <a:srgbClr val="888888"/>
                </a:solidFill>
              </a:defRPr>
            </a:lvl8pPr>
            <a:lvl9pPr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35"/>
        <p:cNvGrpSpPr/>
        <p:nvPr/>
      </p:nvGrpSpPr>
      <p:grpSpPr>
        <a:xfrm>
          <a:off x="0" y="0"/>
          <a:ext cx="0" cy="0"/>
          <a:chOff x="0" y="0"/>
          <a:chExt cx="0" cy="0"/>
        </a:xfrm>
      </p:grpSpPr>
      <p:sp>
        <p:nvSpPr>
          <p:cNvPr id="36" name="Google Shape;36;p21"/>
          <p:cNvSpPr txBox="1">
            <a:spLocks noGrp="1"/>
          </p:cNvSpPr>
          <p:nvPr>
            <p:ph type="ftr" idx="11"/>
          </p:nvPr>
        </p:nvSpPr>
        <p:spPr>
          <a:xfrm>
            <a:off x="1990598" y="3064954"/>
            <a:ext cx="1873504" cy="164782"/>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21"/>
          <p:cNvSpPr txBox="1">
            <a:spLocks noGrp="1"/>
          </p:cNvSpPr>
          <p:nvPr>
            <p:ph type="dt" idx="10"/>
          </p:nvPr>
        </p:nvSpPr>
        <p:spPr>
          <a:xfrm>
            <a:off x="292735" y="3064954"/>
            <a:ext cx="1346581" cy="16478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21"/>
          <p:cNvSpPr txBox="1">
            <a:spLocks noGrp="1"/>
          </p:cNvSpPr>
          <p:nvPr>
            <p:ph type="sldNum" idx="12"/>
          </p:nvPr>
        </p:nvSpPr>
        <p:spPr>
          <a:xfrm>
            <a:off x="4215384" y="3064954"/>
            <a:ext cx="1346581" cy="164782"/>
          </a:xfrm>
          <a:prstGeom prst="rect">
            <a:avLst/>
          </a:prstGeom>
          <a:noFill/>
          <a:ln>
            <a:noFill/>
          </a:ln>
        </p:spPr>
        <p:txBody>
          <a:bodyPr spcFirstLastPara="1" wrap="square" lIns="0" tIns="0" rIns="0" bIns="0" anchor="t" anchorCtr="0">
            <a:spAutoFit/>
          </a:bodyPr>
          <a:lstStyle>
            <a:lvl1pPr lvl="0" indent="0" algn="r">
              <a:spcBef>
                <a:spcPts val="0"/>
              </a:spcBef>
              <a:buNone/>
              <a:defRPr>
                <a:solidFill>
                  <a:srgbClr val="888888"/>
                </a:solidFill>
              </a:defRPr>
            </a:lvl1pPr>
            <a:lvl2pPr lvl="1" indent="0" algn="r">
              <a:spcBef>
                <a:spcPts val="0"/>
              </a:spcBef>
              <a:buNone/>
              <a:defRPr>
                <a:solidFill>
                  <a:srgbClr val="888888"/>
                </a:solidFill>
              </a:defRPr>
            </a:lvl2pPr>
            <a:lvl3pPr lvl="2" indent="0" algn="r">
              <a:spcBef>
                <a:spcPts val="0"/>
              </a:spcBef>
              <a:buNone/>
              <a:defRPr>
                <a:solidFill>
                  <a:srgbClr val="888888"/>
                </a:solidFill>
              </a:defRPr>
            </a:lvl3pPr>
            <a:lvl4pPr lvl="3" indent="0" algn="r">
              <a:spcBef>
                <a:spcPts val="0"/>
              </a:spcBef>
              <a:buNone/>
              <a:defRPr>
                <a:solidFill>
                  <a:srgbClr val="888888"/>
                </a:solidFill>
              </a:defRPr>
            </a:lvl4pPr>
            <a:lvl5pPr lvl="4" indent="0" algn="r">
              <a:spcBef>
                <a:spcPts val="0"/>
              </a:spcBef>
              <a:buNone/>
              <a:defRPr>
                <a:solidFill>
                  <a:srgbClr val="888888"/>
                </a:solidFill>
              </a:defRPr>
            </a:lvl5pPr>
            <a:lvl6pPr lvl="5" indent="0" algn="r">
              <a:spcBef>
                <a:spcPts val="0"/>
              </a:spcBef>
              <a:buNone/>
              <a:defRPr>
                <a:solidFill>
                  <a:srgbClr val="888888"/>
                </a:solidFill>
              </a:defRPr>
            </a:lvl6pPr>
            <a:lvl7pPr lvl="6" indent="0" algn="r">
              <a:spcBef>
                <a:spcPts val="0"/>
              </a:spcBef>
              <a:buNone/>
              <a:defRPr>
                <a:solidFill>
                  <a:srgbClr val="888888"/>
                </a:solidFill>
              </a:defRPr>
            </a:lvl7pPr>
            <a:lvl8pPr lvl="7" indent="0" algn="r">
              <a:spcBef>
                <a:spcPts val="0"/>
              </a:spcBef>
              <a:buNone/>
              <a:defRPr>
                <a:solidFill>
                  <a:srgbClr val="888888"/>
                </a:solidFill>
              </a:defRPr>
            </a:lvl8pPr>
            <a:lvl9pPr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6"/>
          <p:cNvSpPr txBox="1">
            <a:spLocks noGrp="1"/>
          </p:cNvSpPr>
          <p:nvPr>
            <p:ph type="title"/>
          </p:nvPr>
        </p:nvSpPr>
        <p:spPr>
          <a:xfrm>
            <a:off x="510615" y="448216"/>
            <a:ext cx="1953895" cy="404494"/>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250" b="1" i="0" u="none" strike="noStrike" cap="none">
                <a:solidFill>
                  <a:schemeClr val="dk1"/>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6"/>
          <p:cNvSpPr txBox="1">
            <a:spLocks noGrp="1"/>
          </p:cNvSpPr>
          <p:nvPr>
            <p:ph type="body" idx="1"/>
          </p:nvPr>
        </p:nvSpPr>
        <p:spPr>
          <a:xfrm>
            <a:off x="2973934" y="1045439"/>
            <a:ext cx="2482215" cy="7289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800" b="0" i="0" u="none" strike="noStrike" cap="none">
                <a:solidFill>
                  <a:schemeClr val="dk1"/>
                </a:solidFill>
                <a:latin typeface="Verdana"/>
                <a:ea typeface="Verdana"/>
                <a:cs typeface="Verdana"/>
                <a:sym typeface="Verdana"/>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8" name="Google Shape;8;p16"/>
          <p:cNvSpPr txBox="1">
            <a:spLocks noGrp="1"/>
          </p:cNvSpPr>
          <p:nvPr>
            <p:ph type="ftr" idx="11"/>
          </p:nvPr>
        </p:nvSpPr>
        <p:spPr>
          <a:xfrm>
            <a:off x="1990598" y="3064954"/>
            <a:ext cx="1873504" cy="164782"/>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 name="Google Shape;9;p16"/>
          <p:cNvSpPr txBox="1">
            <a:spLocks noGrp="1"/>
          </p:cNvSpPr>
          <p:nvPr>
            <p:ph type="dt" idx="10"/>
          </p:nvPr>
        </p:nvSpPr>
        <p:spPr>
          <a:xfrm>
            <a:off x="292735" y="3064954"/>
            <a:ext cx="1346581" cy="16478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 name="Google Shape;10;p16"/>
          <p:cNvSpPr txBox="1">
            <a:spLocks noGrp="1"/>
          </p:cNvSpPr>
          <p:nvPr>
            <p:ph type="sldNum" idx="12"/>
          </p:nvPr>
        </p:nvSpPr>
        <p:spPr>
          <a:xfrm>
            <a:off x="4215384" y="3064954"/>
            <a:ext cx="1346581" cy="164782"/>
          </a:xfrm>
          <a:prstGeom prst="rect">
            <a:avLst/>
          </a:prstGeom>
          <a:noFill/>
          <a:ln>
            <a:noFill/>
          </a:ln>
        </p:spPr>
        <p:txBody>
          <a:bodyPr spcFirstLastPara="1" wrap="square" lIns="0" tIns="0" rIns="0" bIns="0" anchor="t" anchorCtr="0">
            <a:spAutoFit/>
          </a:bodyPr>
          <a:lstStyle>
            <a:lvl1pPr lvl="0" indent="0" algn="r">
              <a:spcBef>
                <a:spcPts val="0"/>
              </a:spcBef>
              <a:buNone/>
              <a:defRPr sz="1800">
                <a:solidFill>
                  <a:srgbClr val="888888"/>
                </a:solidFill>
              </a:defRPr>
            </a:lvl1pPr>
            <a:lvl2pPr lvl="1" indent="0" algn="r">
              <a:spcBef>
                <a:spcPts val="0"/>
              </a:spcBef>
              <a:buNone/>
              <a:defRPr sz="1800">
                <a:solidFill>
                  <a:srgbClr val="888888"/>
                </a:solidFill>
              </a:defRPr>
            </a:lvl2pPr>
            <a:lvl3pPr lvl="2" indent="0" algn="r">
              <a:spcBef>
                <a:spcPts val="0"/>
              </a:spcBef>
              <a:buNone/>
              <a:defRPr sz="1800">
                <a:solidFill>
                  <a:srgbClr val="888888"/>
                </a:solidFill>
              </a:defRPr>
            </a:lvl3pPr>
            <a:lvl4pPr lvl="3" indent="0" algn="r">
              <a:spcBef>
                <a:spcPts val="0"/>
              </a:spcBef>
              <a:buNone/>
              <a:defRPr sz="1800">
                <a:solidFill>
                  <a:srgbClr val="888888"/>
                </a:solidFill>
              </a:defRPr>
            </a:lvl4pPr>
            <a:lvl5pPr lvl="4" indent="0" algn="r">
              <a:spcBef>
                <a:spcPts val="0"/>
              </a:spcBef>
              <a:buNone/>
              <a:defRPr sz="1800">
                <a:solidFill>
                  <a:srgbClr val="888888"/>
                </a:solidFill>
              </a:defRPr>
            </a:lvl5pPr>
            <a:lvl6pPr lvl="5" indent="0" algn="r">
              <a:spcBef>
                <a:spcPts val="0"/>
              </a:spcBef>
              <a:buNone/>
              <a:defRPr sz="1800">
                <a:solidFill>
                  <a:srgbClr val="888888"/>
                </a:solidFill>
              </a:defRPr>
            </a:lvl6pPr>
            <a:lvl7pPr lvl="6" indent="0" algn="r">
              <a:spcBef>
                <a:spcPts val="0"/>
              </a:spcBef>
              <a:buNone/>
              <a:defRPr sz="1800">
                <a:solidFill>
                  <a:srgbClr val="888888"/>
                </a:solidFill>
              </a:defRPr>
            </a:lvl7pPr>
            <a:lvl8pPr lvl="7" indent="0" algn="r">
              <a:spcBef>
                <a:spcPts val="0"/>
              </a:spcBef>
              <a:buNone/>
              <a:defRPr sz="1800">
                <a:solidFill>
                  <a:srgbClr val="888888"/>
                </a:solidFill>
              </a:defRPr>
            </a:lvl8pPr>
            <a:lvl9pPr lvl="8" indent="0" algn="r">
              <a:spcBef>
                <a:spcPts val="0"/>
              </a:spcBef>
              <a:buNone/>
              <a:defRPr sz="1800">
                <a:solidFill>
                  <a:srgbClr val="888888"/>
                </a:solidFil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42"/>
        <p:cNvGrpSpPr/>
        <p:nvPr/>
      </p:nvGrpSpPr>
      <p:grpSpPr>
        <a:xfrm>
          <a:off x="0" y="0"/>
          <a:ext cx="0" cy="0"/>
          <a:chOff x="0" y="0"/>
          <a:chExt cx="0" cy="0"/>
        </a:xfrm>
      </p:grpSpPr>
      <p:sp>
        <p:nvSpPr>
          <p:cNvPr id="43" name="Google Shape;43;p1"/>
          <p:cNvSpPr/>
          <p:nvPr/>
        </p:nvSpPr>
        <p:spPr>
          <a:xfrm>
            <a:off x="2494751" y="8"/>
            <a:ext cx="3352165" cy="3288029"/>
          </a:xfrm>
          <a:custGeom>
            <a:avLst/>
            <a:gdLst/>
            <a:ahLst/>
            <a:cxnLst/>
            <a:rect l="l" t="t" r="r" b="b"/>
            <a:pathLst>
              <a:path w="3352165" h="3288029" extrusionOk="0">
                <a:moveTo>
                  <a:pt x="3352159" y="0"/>
                </a:moveTo>
                <a:lnTo>
                  <a:pt x="0" y="0"/>
                </a:lnTo>
                <a:lnTo>
                  <a:pt x="0" y="3287938"/>
                </a:lnTo>
                <a:lnTo>
                  <a:pt x="3352159" y="3287938"/>
                </a:lnTo>
                <a:lnTo>
                  <a:pt x="3352159" y="0"/>
                </a:lnTo>
                <a:close/>
              </a:path>
            </a:pathLst>
          </a:custGeom>
          <a:solidFill>
            <a:srgbClr val="000000"/>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4" name="Google Shape;44;p1"/>
          <p:cNvSpPr txBox="1">
            <a:spLocks noGrp="1"/>
          </p:cNvSpPr>
          <p:nvPr>
            <p:ph type="title"/>
          </p:nvPr>
        </p:nvSpPr>
        <p:spPr>
          <a:xfrm>
            <a:off x="2767438" y="1071150"/>
            <a:ext cx="2806800" cy="613800"/>
          </a:xfrm>
          <a:prstGeom prst="rect">
            <a:avLst/>
          </a:prstGeom>
          <a:noFill/>
          <a:ln>
            <a:noFill/>
          </a:ln>
        </p:spPr>
        <p:txBody>
          <a:bodyPr spcFirstLastPara="1" wrap="square" lIns="0" tIns="13325" rIns="0" bIns="0" anchor="t" anchorCtr="0">
            <a:spAutoFit/>
          </a:bodyPr>
          <a:lstStyle/>
          <a:p>
            <a:pPr marL="12700" marR="5080" lvl="0" indent="-635" algn="ctr" rtl="0">
              <a:lnSpc>
                <a:spcPct val="100000"/>
              </a:lnSpc>
              <a:spcBef>
                <a:spcPts val="0"/>
              </a:spcBef>
              <a:spcAft>
                <a:spcPts val="0"/>
              </a:spcAft>
              <a:buNone/>
            </a:pPr>
            <a:r>
              <a:rPr lang="en-US" sz="1300">
                <a:solidFill>
                  <a:srgbClr val="FFFFFF"/>
                </a:solidFill>
              </a:rPr>
              <a:t>Unlocking the Potential: An Exploration of Homomorphic Encryption</a:t>
            </a:r>
            <a:endParaRPr sz="1300"/>
          </a:p>
        </p:txBody>
      </p:sp>
      <p:pic>
        <p:nvPicPr>
          <p:cNvPr id="45" name="Google Shape;45;p1"/>
          <p:cNvPicPr preferRelativeResize="0"/>
          <p:nvPr/>
        </p:nvPicPr>
        <p:blipFill rotWithShape="1">
          <a:blip r:embed="rId3">
            <a:alphaModFix/>
          </a:blip>
          <a:srcRect/>
          <a:stretch/>
        </p:blipFill>
        <p:spPr>
          <a:xfrm>
            <a:off x="428210" y="365330"/>
            <a:ext cx="1637117" cy="2557284"/>
          </a:xfrm>
          <a:prstGeom prst="rect">
            <a:avLst/>
          </a:prstGeom>
          <a:noFill/>
          <a:ln>
            <a:noFill/>
          </a:ln>
        </p:spPr>
      </p:pic>
      <p:sp>
        <p:nvSpPr>
          <p:cNvPr id="46" name="Google Shape;46;p1"/>
          <p:cNvSpPr txBox="1"/>
          <p:nvPr/>
        </p:nvSpPr>
        <p:spPr>
          <a:xfrm>
            <a:off x="3227788" y="2007900"/>
            <a:ext cx="1886100" cy="95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800" dirty="0">
                <a:solidFill>
                  <a:schemeClr val="lt1"/>
                </a:solidFill>
                <a:latin typeface="Verdana"/>
                <a:ea typeface="Verdana"/>
                <a:cs typeface="Verdana"/>
                <a:sym typeface="Verdana"/>
              </a:rPr>
              <a:t>Presented By : </a:t>
            </a:r>
            <a:endParaRPr sz="800" dirty="0">
              <a:solidFill>
                <a:schemeClr val="lt1"/>
              </a:solidFill>
              <a:latin typeface="Verdana"/>
              <a:ea typeface="Verdana"/>
              <a:cs typeface="Verdana"/>
              <a:sym typeface="Verdana"/>
            </a:endParaRPr>
          </a:p>
          <a:p>
            <a:pPr marL="0" lvl="0" indent="0" algn="ctr" rtl="0">
              <a:spcBef>
                <a:spcPts val="0"/>
              </a:spcBef>
              <a:spcAft>
                <a:spcPts val="0"/>
              </a:spcAft>
              <a:buNone/>
            </a:pPr>
            <a:r>
              <a:rPr lang="en-US" sz="800" dirty="0">
                <a:solidFill>
                  <a:schemeClr val="lt1"/>
                </a:solidFill>
                <a:latin typeface="Verdana"/>
                <a:ea typeface="Verdana"/>
                <a:cs typeface="Verdana"/>
                <a:sym typeface="Verdana"/>
              </a:rPr>
              <a:t>PC-43 </a:t>
            </a:r>
            <a:r>
              <a:rPr lang="en-US" sz="800" dirty="0" err="1">
                <a:solidFill>
                  <a:schemeClr val="lt1"/>
                </a:solidFill>
                <a:latin typeface="Verdana"/>
                <a:ea typeface="Verdana"/>
                <a:cs typeface="Verdana"/>
                <a:sym typeface="Verdana"/>
              </a:rPr>
              <a:t>Dittee</a:t>
            </a:r>
            <a:r>
              <a:rPr lang="en-US" sz="800" dirty="0">
                <a:solidFill>
                  <a:schemeClr val="lt1"/>
                </a:solidFill>
                <a:latin typeface="Verdana"/>
                <a:ea typeface="Verdana"/>
                <a:cs typeface="Verdana"/>
                <a:sym typeface="Verdana"/>
              </a:rPr>
              <a:t> Salian</a:t>
            </a:r>
            <a:endParaRPr sz="800" dirty="0">
              <a:solidFill>
                <a:schemeClr val="lt1"/>
              </a:solidFill>
              <a:latin typeface="Verdana"/>
              <a:ea typeface="Verdana"/>
              <a:cs typeface="Verdana"/>
              <a:sym typeface="Verdana"/>
            </a:endParaRPr>
          </a:p>
          <a:p>
            <a:pPr marL="0" lvl="0" indent="0" algn="ctr" rtl="0">
              <a:spcBef>
                <a:spcPts val="0"/>
              </a:spcBef>
              <a:spcAft>
                <a:spcPts val="0"/>
              </a:spcAft>
              <a:buNone/>
            </a:pPr>
            <a:r>
              <a:rPr lang="en-US" sz="800" dirty="0">
                <a:solidFill>
                  <a:schemeClr val="lt1"/>
                </a:solidFill>
                <a:latin typeface="Verdana"/>
                <a:ea typeface="Verdana"/>
                <a:cs typeface="Verdana"/>
                <a:sym typeface="Verdana"/>
              </a:rPr>
              <a:t>PC-44 Tejas Redkar</a:t>
            </a:r>
            <a:endParaRPr sz="800" dirty="0">
              <a:solidFill>
                <a:schemeClr val="lt1"/>
              </a:solidFill>
              <a:latin typeface="Verdana"/>
              <a:ea typeface="Verdana"/>
              <a:cs typeface="Verdana"/>
              <a:sym typeface="Verdana"/>
            </a:endParaRPr>
          </a:p>
          <a:p>
            <a:pPr marL="0" lvl="0" indent="0" algn="ctr" rtl="0">
              <a:spcBef>
                <a:spcPts val="0"/>
              </a:spcBef>
              <a:spcAft>
                <a:spcPts val="0"/>
              </a:spcAft>
              <a:buNone/>
            </a:pPr>
            <a:r>
              <a:rPr lang="en-US" sz="800" dirty="0">
                <a:solidFill>
                  <a:schemeClr val="lt1"/>
                </a:solidFill>
                <a:latin typeface="Verdana"/>
                <a:ea typeface="Verdana"/>
                <a:cs typeface="Verdana"/>
                <a:sym typeface="Verdana"/>
              </a:rPr>
              <a:t>PC-49 </a:t>
            </a:r>
            <a:r>
              <a:rPr lang="en-US" sz="800" dirty="0" err="1">
                <a:solidFill>
                  <a:schemeClr val="lt1"/>
                </a:solidFill>
                <a:latin typeface="Verdana"/>
                <a:ea typeface="Verdana"/>
                <a:cs typeface="Verdana"/>
                <a:sym typeface="Verdana"/>
              </a:rPr>
              <a:t>Gayatrini</a:t>
            </a:r>
            <a:r>
              <a:rPr lang="en-US" sz="800" dirty="0">
                <a:solidFill>
                  <a:schemeClr val="lt1"/>
                </a:solidFill>
                <a:latin typeface="Verdana"/>
                <a:ea typeface="Verdana"/>
                <a:cs typeface="Verdana"/>
                <a:sym typeface="Verdana"/>
              </a:rPr>
              <a:t> </a:t>
            </a:r>
            <a:r>
              <a:rPr lang="en-US" sz="800" dirty="0" err="1">
                <a:solidFill>
                  <a:schemeClr val="lt1"/>
                </a:solidFill>
                <a:latin typeface="Verdana"/>
                <a:ea typeface="Verdana"/>
                <a:cs typeface="Verdana"/>
                <a:sym typeface="Verdana"/>
              </a:rPr>
              <a:t>Neogi</a:t>
            </a:r>
            <a:endParaRPr sz="800" dirty="0">
              <a:solidFill>
                <a:schemeClr val="lt1"/>
              </a:solidFill>
              <a:latin typeface="Verdana"/>
              <a:ea typeface="Verdana"/>
              <a:cs typeface="Verdana"/>
              <a:sym typeface="Verdana"/>
            </a:endParaRPr>
          </a:p>
          <a:p>
            <a:pPr marL="0" lvl="0" indent="0" algn="ctr" rtl="0">
              <a:spcBef>
                <a:spcPts val="0"/>
              </a:spcBef>
              <a:spcAft>
                <a:spcPts val="0"/>
              </a:spcAft>
              <a:buNone/>
            </a:pPr>
            <a:r>
              <a:rPr lang="en-US" sz="800" dirty="0">
                <a:solidFill>
                  <a:schemeClr val="lt1"/>
                </a:solidFill>
                <a:latin typeface="Verdana"/>
                <a:ea typeface="Verdana"/>
                <a:cs typeface="Verdana"/>
                <a:sym typeface="Verdana"/>
              </a:rPr>
              <a:t>PC-50 Atharva </a:t>
            </a:r>
            <a:r>
              <a:rPr lang="en-US" sz="800" dirty="0" err="1">
                <a:solidFill>
                  <a:schemeClr val="lt1"/>
                </a:solidFill>
                <a:latin typeface="Verdana"/>
                <a:ea typeface="Verdana"/>
                <a:cs typeface="Verdana"/>
                <a:sym typeface="Verdana"/>
              </a:rPr>
              <a:t>Chaher</a:t>
            </a:r>
            <a:br>
              <a:rPr lang="en-US" sz="800" dirty="0">
                <a:solidFill>
                  <a:schemeClr val="lt1"/>
                </a:solidFill>
                <a:latin typeface="Verdana"/>
                <a:ea typeface="Verdana"/>
                <a:cs typeface="Verdana"/>
                <a:sym typeface="Verdana"/>
              </a:rPr>
            </a:br>
            <a:r>
              <a:rPr lang="en-US" sz="800" dirty="0">
                <a:solidFill>
                  <a:schemeClr val="lt1"/>
                </a:solidFill>
                <a:latin typeface="Verdana"/>
                <a:ea typeface="Verdana"/>
                <a:cs typeface="Verdana"/>
                <a:sym typeface="Verdana"/>
              </a:rPr>
              <a:t>PC-63 </a:t>
            </a:r>
            <a:r>
              <a:rPr lang="en-US" sz="800" dirty="0" err="1">
                <a:solidFill>
                  <a:schemeClr val="lt1"/>
                </a:solidFill>
                <a:latin typeface="Verdana"/>
                <a:ea typeface="Verdana"/>
                <a:cs typeface="Verdana"/>
                <a:sym typeface="Verdana"/>
              </a:rPr>
              <a:t>Jinal</a:t>
            </a:r>
            <a:r>
              <a:rPr lang="en-US" sz="800" dirty="0">
                <a:solidFill>
                  <a:schemeClr val="lt1"/>
                </a:solidFill>
                <a:latin typeface="Verdana"/>
                <a:ea typeface="Verdana"/>
                <a:cs typeface="Verdana"/>
                <a:sym typeface="Verdana"/>
              </a:rPr>
              <a:t> </a:t>
            </a:r>
            <a:r>
              <a:rPr lang="en-US" sz="800" dirty="0" err="1">
                <a:solidFill>
                  <a:schemeClr val="lt1"/>
                </a:solidFill>
                <a:latin typeface="Verdana"/>
                <a:ea typeface="Verdana"/>
                <a:cs typeface="Verdana"/>
                <a:sym typeface="Verdana"/>
              </a:rPr>
              <a:t>Gulhane</a:t>
            </a:r>
            <a:endParaRPr lang="en-US" sz="800" dirty="0">
              <a:solidFill>
                <a:schemeClr val="lt1"/>
              </a:solidFill>
              <a:latin typeface="Verdana"/>
              <a:ea typeface="Verdana"/>
              <a:cs typeface="Verdana"/>
              <a:sym typeface="Verdana"/>
            </a:endParaRPr>
          </a:p>
          <a:p>
            <a:pPr marL="0" lvl="0" indent="0" algn="ctr" rtl="0">
              <a:spcBef>
                <a:spcPts val="0"/>
              </a:spcBef>
              <a:spcAft>
                <a:spcPts val="0"/>
              </a:spcAft>
              <a:buNone/>
            </a:pPr>
            <a:r>
              <a:rPr lang="en-US" sz="800" dirty="0">
                <a:solidFill>
                  <a:schemeClr val="lt1"/>
                </a:solidFill>
                <a:latin typeface="Verdana"/>
                <a:ea typeface="Verdana"/>
                <a:cs typeface="Verdana"/>
                <a:sym typeface="Verdana"/>
              </a:rPr>
              <a:t>PC-36 Navjot Singh Sidhu</a:t>
            </a:r>
            <a:endParaRPr sz="800" dirty="0">
              <a:solidFill>
                <a:schemeClr val="lt1"/>
              </a:solidFill>
              <a:latin typeface="Verdana"/>
              <a:ea typeface="Verdana"/>
              <a:cs typeface="Verdana"/>
              <a:sym typeface="Verdana"/>
            </a:endParaRPr>
          </a:p>
        </p:txBody>
      </p:sp>
      <p:sp>
        <p:nvSpPr>
          <p:cNvPr id="47" name="Google Shape;47;p1"/>
          <p:cNvSpPr txBox="1"/>
          <p:nvPr/>
        </p:nvSpPr>
        <p:spPr>
          <a:xfrm>
            <a:off x="3926075" y="1452275"/>
            <a:ext cx="19404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800">
              <a:solidFill>
                <a:schemeClr val="dk1"/>
              </a:solidFill>
              <a:latin typeface="Verdana"/>
              <a:ea typeface="Verdana"/>
              <a:cs typeface="Verdana"/>
              <a:sym typeface="Verdana"/>
            </a:endParaRPr>
          </a:p>
        </p:txBody>
      </p:sp>
      <p:sp>
        <p:nvSpPr>
          <p:cNvPr id="48" name="Google Shape;48;p1"/>
          <p:cNvSpPr txBox="1"/>
          <p:nvPr/>
        </p:nvSpPr>
        <p:spPr>
          <a:xfrm>
            <a:off x="2794025" y="250800"/>
            <a:ext cx="2758800" cy="582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500">
                <a:solidFill>
                  <a:schemeClr val="lt1"/>
                </a:solidFill>
                <a:latin typeface="Merriweather"/>
                <a:ea typeface="Merriweather"/>
                <a:cs typeface="Merriweather"/>
                <a:sym typeface="Merriweather"/>
              </a:rPr>
              <a:t>ICS LCA Component</a:t>
            </a:r>
            <a:endParaRPr sz="1500">
              <a:solidFill>
                <a:schemeClr val="lt1"/>
              </a:solidFill>
              <a:latin typeface="Merriweather"/>
              <a:ea typeface="Merriweather"/>
              <a:cs typeface="Merriweather"/>
              <a:sym typeface="Merriweathe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18"/>
        <p:cNvGrpSpPr/>
        <p:nvPr/>
      </p:nvGrpSpPr>
      <p:grpSpPr>
        <a:xfrm>
          <a:off x="0" y="0"/>
          <a:ext cx="0" cy="0"/>
          <a:chOff x="0" y="0"/>
          <a:chExt cx="0" cy="0"/>
        </a:xfrm>
      </p:grpSpPr>
      <p:sp>
        <p:nvSpPr>
          <p:cNvPr id="119" name="Google Shape;119;p10"/>
          <p:cNvSpPr txBox="1">
            <a:spLocks noGrp="1"/>
          </p:cNvSpPr>
          <p:nvPr>
            <p:ph type="title"/>
          </p:nvPr>
        </p:nvSpPr>
        <p:spPr>
          <a:xfrm>
            <a:off x="225450" y="416875"/>
            <a:ext cx="2544000" cy="204600"/>
          </a:xfrm>
          <a:prstGeom prst="rect">
            <a:avLst/>
          </a:prstGeom>
          <a:noFill/>
          <a:ln>
            <a:noFill/>
          </a:ln>
        </p:spPr>
        <p:txBody>
          <a:bodyPr spcFirstLastPara="1" wrap="square" lIns="0" tIns="12050" rIns="0" bIns="0" anchor="t" anchorCtr="0">
            <a:spAutoFit/>
          </a:bodyPr>
          <a:lstStyle/>
          <a:p>
            <a:pPr marL="12700" lvl="0" indent="0" algn="l" rtl="0">
              <a:lnSpc>
                <a:spcPct val="124583"/>
              </a:lnSpc>
              <a:spcBef>
                <a:spcPts val="0"/>
              </a:spcBef>
              <a:spcAft>
                <a:spcPts val="0"/>
              </a:spcAft>
              <a:buNone/>
            </a:pPr>
            <a:r>
              <a:rPr lang="en-US"/>
              <a:t>Homomorphic Encryption and IoT</a:t>
            </a:r>
            <a:endParaRPr/>
          </a:p>
        </p:txBody>
      </p:sp>
      <p:pic>
        <p:nvPicPr>
          <p:cNvPr id="120" name="Google Shape;120;p10"/>
          <p:cNvPicPr preferRelativeResize="0"/>
          <p:nvPr/>
        </p:nvPicPr>
        <p:blipFill rotWithShape="1">
          <a:blip r:embed="rId3">
            <a:alphaModFix/>
          </a:blip>
          <a:srcRect/>
          <a:stretch/>
        </p:blipFill>
        <p:spPr>
          <a:xfrm>
            <a:off x="2924132" y="0"/>
            <a:ext cx="2922562" cy="3287899"/>
          </a:xfrm>
          <a:prstGeom prst="rect">
            <a:avLst/>
          </a:prstGeom>
          <a:noFill/>
          <a:ln>
            <a:noFill/>
          </a:ln>
        </p:spPr>
      </p:pic>
      <p:sp>
        <p:nvSpPr>
          <p:cNvPr id="121" name="Google Shape;121;p10"/>
          <p:cNvSpPr txBox="1"/>
          <p:nvPr/>
        </p:nvSpPr>
        <p:spPr>
          <a:xfrm>
            <a:off x="137850" y="946225"/>
            <a:ext cx="2631600" cy="1662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sz="800">
                <a:solidFill>
                  <a:schemeClr val="dk1"/>
                </a:solidFill>
                <a:latin typeface="Verdana"/>
                <a:ea typeface="Verdana"/>
                <a:cs typeface="Verdana"/>
                <a:sym typeface="Verdana"/>
              </a:rPr>
              <a:t>Homographic encryption enables:</a:t>
            </a:r>
            <a:endParaRPr sz="800">
              <a:solidFill>
                <a:schemeClr val="dk1"/>
              </a:solidFill>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endParaRPr sz="800">
              <a:solidFill>
                <a:schemeClr val="dk1"/>
              </a:solidFill>
              <a:latin typeface="Verdana"/>
              <a:ea typeface="Verdana"/>
              <a:cs typeface="Verdana"/>
              <a:sym typeface="Verdana"/>
            </a:endParaRPr>
          </a:p>
          <a:p>
            <a:pPr marL="457200" lvl="0" indent="-279400" algn="l" rtl="0">
              <a:spcBef>
                <a:spcPts val="0"/>
              </a:spcBef>
              <a:spcAft>
                <a:spcPts val="0"/>
              </a:spcAft>
              <a:buClr>
                <a:schemeClr val="dk1"/>
              </a:buClr>
              <a:buSzPts val="800"/>
              <a:buFont typeface="Verdana"/>
              <a:buChar char="●"/>
            </a:pPr>
            <a:r>
              <a:rPr lang="en-US" sz="800">
                <a:solidFill>
                  <a:schemeClr val="dk1"/>
                </a:solidFill>
                <a:latin typeface="Verdana"/>
                <a:ea typeface="Verdana"/>
                <a:cs typeface="Verdana"/>
                <a:sym typeface="Verdana"/>
              </a:rPr>
              <a:t>Secure communication </a:t>
            </a:r>
            <a:endParaRPr sz="800">
              <a:solidFill>
                <a:schemeClr val="dk1"/>
              </a:solidFill>
              <a:latin typeface="Verdana"/>
              <a:ea typeface="Verdana"/>
              <a:cs typeface="Verdana"/>
              <a:sym typeface="Verdana"/>
            </a:endParaRPr>
          </a:p>
          <a:p>
            <a:pPr marL="457200" lvl="0" indent="-279400" algn="l" rtl="0">
              <a:spcBef>
                <a:spcPts val="0"/>
              </a:spcBef>
              <a:spcAft>
                <a:spcPts val="0"/>
              </a:spcAft>
              <a:buClr>
                <a:schemeClr val="dk1"/>
              </a:buClr>
              <a:buSzPts val="800"/>
              <a:buFont typeface="Verdana"/>
              <a:buChar char="●"/>
            </a:pPr>
            <a:r>
              <a:rPr lang="en-US" sz="800">
                <a:solidFill>
                  <a:schemeClr val="dk1"/>
                </a:solidFill>
                <a:latin typeface="Verdana"/>
                <a:ea typeface="Verdana"/>
                <a:cs typeface="Verdana"/>
                <a:sym typeface="Verdana"/>
              </a:rPr>
              <a:t>Simple usage</a:t>
            </a:r>
            <a:endParaRPr sz="800">
              <a:solidFill>
                <a:schemeClr val="dk1"/>
              </a:solidFill>
              <a:latin typeface="Verdana"/>
              <a:ea typeface="Verdana"/>
              <a:cs typeface="Verdana"/>
              <a:sym typeface="Verdana"/>
            </a:endParaRPr>
          </a:p>
          <a:p>
            <a:pPr marL="457200" lvl="0" indent="-279400" algn="l" rtl="0">
              <a:spcBef>
                <a:spcPts val="0"/>
              </a:spcBef>
              <a:spcAft>
                <a:spcPts val="0"/>
              </a:spcAft>
              <a:buClr>
                <a:schemeClr val="dk1"/>
              </a:buClr>
              <a:buSzPts val="800"/>
              <a:buFont typeface="Verdana"/>
              <a:buChar char="●"/>
            </a:pPr>
            <a:r>
              <a:rPr lang="en-US" sz="800">
                <a:solidFill>
                  <a:schemeClr val="dk1"/>
                </a:solidFill>
                <a:latin typeface="Verdana"/>
                <a:ea typeface="Verdana"/>
                <a:cs typeface="Verdana"/>
                <a:sym typeface="Verdana"/>
              </a:rPr>
              <a:t>Data processing</a:t>
            </a:r>
            <a:endParaRPr sz="800">
              <a:solidFill>
                <a:schemeClr val="dk1"/>
              </a:solidFill>
              <a:latin typeface="Verdana"/>
              <a:ea typeface="Verdana"/>
              <a:cs typeface="Verdana"/>
              <a:sym typeface="Verdana"/>
            </a:endParaRPr>
          </a:p>
          <a:p>
            <a:pPr marL="457200" lvl="0" indent="-279400" algn="l" rtl="0">
              <a:spcBef>
                <a:spcPts val="0"/>
              </a:spcBef>
              <a:spcAft>
                <a:spcPts val="0"/>
              </a:spcAft>
              <a:buClr>
                <a:schemeClr val="dk1"/>
              </a:buClr>
              <a:buSzPts val="800"/>
              <a:buFont typeface="Verdana"/>
              <a:buChar char="●"/>
            </a:pPr>
            <a:r>
              <a:rPr lang="en-US" sz="800">
                <a:solidFill>
                  <a:schemeClr val="dk1"/>
                </a:solidFill>
                <a:latin typeface="Verdana"/>
                <a:ea typeface="Verdana"/>
                <a:cs typeface="Verdana"/>
                <a:sym typeface="Verdana"/>
              </a:rPr>
              <a:t>Ensuring privacy and confidentiality in connected devices and systems.</a:t>
            </a:r>
            <a:endParaRPr sz="800">
              <a:solidFill>
                <a:schemeClr val="dk1"/>
              </a:solidFill>
              <a:latin typeface="Verdana"/>
              <a:ea typeface="Verdana"/>
              <a:cs typeface="Verdana"/>
              <a:sym typeface="Verdana"/>
            </a:endParaRPr>
          </a:p>
          <a:p>
            <a:pPr marL="457200" lvl="0" indent="-279400" algn="l" rtl="0">
              <a:spcBef>
                <a:spcPts val="0"/>
              </a:spcBef>
              <a:spcAft>
                <a:spcPts val="0"/>
              </a:spcAft>
              <a:buClr>
                <a:schemeClr val="dk1"/>
              </a:buClr>
              <a:buSzPts val="800"/>
              <a:buFont typeface="Verdana"/>
              <a:buChar char="●"/>
            </a:pPr>
            <a:r>
              <a:rPr lang="en-US" sz="800">
                <a:solidFill>
                  <a:schemeClr val="dk1"/>
                </a:solidFill>
                <a:latin typeface="Verdana"/>
                <a:ea typeface="Verdana"/>
                <a:cs typeface="Verdana"/>
                <a:sym typeface="Verdana"/>
              </a:rPr>
              <a:t>Secure Computation</a:t>
            </a:r>
            <a:endParaRPr sz="800">
              <a:solidFill>
                <a:schemeClr val="dk1"/>
              </a:solidFill>
              <a:latin typeface="Verdana"/>
              <a:ea typeface="Verdana"/>
              <a:cs typeface="Verdana"/>
              <a:sym typeface="Verdana"/>
            </a:endParaRPr>
          </a:p>
          <a:p>
            <a:pPr marL="457200" lvl="0" indent="-279400" algn="l" rtl="0">
              <a:spcBef>
                <a:spcPts val="0"/>
              </a:spcBef>
              <a:spcAft>
                <a:spcPts val="0"/>
              </a:spcAft>
              <a:buClr>
                <a:schemeClr val="dk1"/>
              </a:buClr>
              <a:buSzPts val="800"/>
              <a:buFont typeface="Verdana"/>
              <a:buChar char="●"/>
            </a:pPr>
            <a:r>
              <a:rPr lang="en-US" sz="800">
                <a:solidFill>
                  <a:schemeClr val="dk1"/>
                </a:solidFill>
                <a:latin typeface="Verdana"/>
                <a:ea typeface="Verdana"/>
                <a:cs typeface="Verdana"/>
                <a:sym typeface="Verdana"/>
              </a:rPr>
              <a:t>Versatility in Applications</a:t>
            </a:r>
            <a:endParaRPr sz="800">
              <a:solidFill>
                <a:schemeClr val="dk1"/>
              </a:solidFill>
              <a:latin typeface="Verdana"/>
              <a:ea typeface="Verdana"/>
              <a:cs typeface="Verdana"/>
              <a:sym typeface="Verdana"/>
            </a:endParaRPr>
          </a:p>
          <a:p>
            <a:pPr marL="457200" lvl="0" indent="-279400" algn="l" rtl="0">
              <a:spcBef>
                <a:spcPts val="0"/>
              </a:spcBef>
              <a:spcAft>
                <a:spcPts val="0"/>
              </a:spcAft>
              <a:buClr>
                <a:schemeClr val="dk1"/>
              </a:buClr>
              <a:buSzPts val="800"/>
              <a:buFont typeface="Verdana"/>
              <a:buChar char="●"/>
            </a:pPr>
            <a:r>
              <a:rPr lang="en-US" sz="800">
                <a:solidFill>
                  <a:schemeClr val="dk1"/>
                </a:solidFill>
                <a:latin typeface="Verdana"/>
                <a:ea typeface="Verdana"/>
                <a:cs typeface="Verdana"/>
                <a:sym typeface="Verdana"/>
              </a:rPr>
              <a:t>Adaptability in Various Algorithms</a:t>
            </a:r>
            <a:endParaRPr sz="800">
              <a:solidFill>
                <a:schemeClr val="dk1"/>
              </a:solidFill>
              <a:latin typeface="Verdana"/>
              <a:ea typeface="Verdana"/>
              <a:cs typeface="Verdana"/>
              <a:sym typeface="Verdana"/>
            </a:endParaRPr>
          </a:p>
          <a:p>
            <a:pPr marL="457200" lvl="0" indent="-279400" algn="l" rtl="0">
              <a:spcBef>
                <a:spcPts val="0"/>
              </a:spcBef>
              <a:spcAft>
                <a:spcPts val="0"/>
              </a:spcAft>
              <a:buClr>
                <a:schemeClr val="dk1"/>
              </a:buClr>
              <a:buSzPts val="800"/>
              <a:buFont typeface="Verdana"/>
              <a:buChar char="●"/>
            </a:pPr>
            <a:r>
              <a:rPr lang="en-US" sz="800">
                <a:solidFill>
                  <a:schemeClr val="dk1"/>
                </a:solidFill>
                <a:latin typeface="Verdana"/>
                <a:ea typeface="Verdana"/>
                <a:cs typeface="Verdana"/>
                <a:sym typeface="Verdana"/>
              </a:rPr>
              <a:t>Secure Collaboration</a:t>
            </a:r>
            <a:endParaRPr sz="800">
              <a:solidFill>
                <a:schemeClr val="dk1"/>
              </a:solidFill>
              <a:latin typeface="Verdana"/>
              <a:ea typeface="Verdana"/>
              <a:cs typeface="Verdana"/>
              <a:sym typeface="Verdana"/>
            </a:endParaRPr>
          </a:p>
          <a:p>
            <a:pPr marL="0" lvl="0" indent="0" algn="l" rtl="0">
              <a:spcBef>
                <a:spcPts val="0"/>
              </a:spcBef>
              <a:spcAft>
                <a:spcPts val="0"/>
              </a:spcAft>
              <a:buNone/>
            </a:pPr>
            <a:endParaRPr sz="800">
              <a:solidFill>
                <a:schemeClr val="dk1"/>
              </a:solidFill>
              <a:latin typeface="Verdana"/>
              <a:ea typeface="Verdana"/>
              <a:cs typeface="Verdana"/>
              <a:sym typeface="Verdan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25"/>
        <p:cNvGrpSpPr/>
        <p:nvPr/>
      </p:nvGrpSpPr>
      <p:grpSpPr>
        <a:xfrm>
          <a:off x="0" y="0"/>
          <a:ext cx="0" cy="0"/>
          <a:chOff x="0" y="0"/>
          <a:chExt cx="0" cy="0"/>
        </a:xfrm>
      </p:grpSpPr>
      <p:grpSp>
        <p:nvGrpSpPr>
          <p:cNvPr id="126" name="Google Shape;126;p11"/>
          <p:cNvGrpSpPr/>
          <p:nvPr/>
        </p:nvGrpSpPr>
        <p:grpSpPr>
          <a:xfrm>
            <a:off x="2924126" y="8"/>
            <a:ext cx="2922905" cy="3288029"/>
            <a:chOff x="2924126" y="8"/>
            <a:chExt cx="2922905" cy="3288029"/>
          </a:xfrm>
        </p:grpSpPr>
        <p:sp>
          <p:nvSpPr>
            <p:cNvPr id="127" name="Google Shape;127;p11"/>
            <p:cNvSpPr/>
            <p:nvPr/>
          </p:nvSpPr>
          <p:spPr>
            <a:xfrm>
              <a:off x="2924126" y="8"/>
              <a:ext cx="2922905" cy="3288029"/>
            </a:xfrm>
            <a:custGeom>
              <a:avLst/>
              <a:gdLst/>
              <a:ahLst/>
              <a:cxnLst/>
              <a:rect l="l" t="t" r="r" b="b"/>
              <a:pathLst>
                <a:path w="2922904" h="3288029" extrusionOk="0">
                  <a:moveTo>
                    <a:pt x="2922614" y="0"/>
                  </a:moveTo>
                  <a:lnTo>
                    <a:pt x="0" y="0"/>
                  </a:lnTo>
                  <a:lnTo>
                    <a:pt x="0" y="3287938"/>
                  </a:lnTo>
                  <a:lnTo>
                    <a:pt x="2922614" y="3287938"/>
                  </a:lnTo>
                  <a:lnTo>
                    <a:pt x="2922614" y="0"/>
                  </a:lnTo>
                  <a:close/>
                </a:path>
              </a:pathLst>
            </a:custGeom>
            <a:solidFill>
              <a:srgbClr val="000000"/>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pic>
          <p:nvPicPr>
            <p:cNvPr id="128" name="Google Shape;128;p11"/>
            <p:cNvPicPr preferRelativeResize="0"/>
            <p:nvPr/>
          </p:nvPicPr>
          <p:blipFill rotWithShape="1">
            <a:blip r:embed="rId3">
              <a:alphaModFix/>
            </a:blip>
            <a:srcRect/>
            <a:stretch/>
          </p:blipFill>
          <p:spPr>
            <a:xfrm>
              <a:off x="3342589" y="365330"/>
              <a:ext cx="2076270" cy="2545104"/>
            </a:xfrm>
            <a:prstGeom prst="rect">
              <a:avLst/>
            </a:prstGeom>
            <a:noFill/>
            <a:ln>
              <a:noFill/>
            </a:ln>
          </p:spPr>
        </p:pic>
      </p:grpSp>
      <p:sp>
        <p:nvSpPr>
          <p:cNvPr id="129" name="Google Shape;129;p11"/>
          <p:cNvSpPr txBox="1">
            <a:spLocks noGrp="1"/>
          </p:cNvSpPr>
          <p:nvPr>
            <p:ph type="title"/>
          </p:nvPr>
        </p:nvSpPr>
        <p:spPr>
          <a:xfrm>
            <a:off x="452526" y="614024"/>
            <a:ext cx="2037080" cy="288925"/>
          </a:xfrm>
          <a:prstGeom prst="rect">
            <a:avLst/>
          </a:prstGeom>
          <a:noFill/>
          <a:ln>
            <a:noFill/>
          </a:ln>
        </p:spPr>
        <p:txBody>
          <a:bodyPr spcFirstLastPara="1" wrap="square" lIns="0" tIns="15875" rIns="0" bIns="0" anchor="t" anchorCtr="0">
            <a:spAutoFit/>
          </a:bodyPr>
          <a:lstStyle/>
          <a:p>
            <a:pPr marL="12700" lvl="0" indent="0" algn="l" rtl="0">
              <a:lnSpc>
                <a:spcPct val="100000"/>
              </a:lnSpc>
              <a:spcBef>
                <a:spcPts val="0"/>
              </a:spcBef>
              <a:spcAft>
                <a:spcPts val="0"/>
              </a:spcAft>
              <a:buNone/>
            </a:pPr>
            <a:r>
              <a:rPr lang="en-US" sz="1700"/>
              <a:t>Future Implications</a:t>
            </a:r>
            <a:endParaRPr sz="1700"/>
          </a:p>
        </p:txBody>
      </p:sp>
      <p:sp>
        <p:nvSpPr>
          <p:cNvPr id="130" name="Google Shape;130;p11"/>
          <p:cNvSpPr txBox="1"/>
          <p:nvPr/>
        </p:nvSpPr>
        <p:spPr>
          <a:xfrm>
            <a:off x="2362582" y="1442825"/>
            <a:ext cx="46990" cy="146050"/>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None/>
            </a:pPr>
            <a:r>
              <a:rPr lang="en-US" sz="800">
                <a:latin typeface="Verdana"/>
                <a:ea typeface="Verdana"/>
                <a:cs typeface="Verdana"/>
                <a:sym typeface="Verdana"/>
              </a:rPr>
              <a:t>.</a:t>
            </a:r>
            <a:endParaRPr sz="800">
              <a:latin typeface="Verdana"/>
              <a:ea typeface="Verdana"/>
              <a:cs typeface="Verdana"/>
              <a:sym typeface="Verdana"/>
            </a:endParaRPr>
          </a:p>
        </p:txBody>
      </p:sp>
      <p:sp>
        <p:nvSpPr>
          <p:cNvPr id="131" name="Google Shape;131;p11"/>
          <p:cNvSpPr txBox="1"/>
          <p:nvPr/>
        </p:nvSpPr>
        <p:spPr>
          <a:xfrm>
            <a:off x="213075" y="997513"/>
            <a:ext cx="2650800" cy="129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a:solidFill>
                  <a:schemeClr val="dk1"/>
                </a:solidFill>
                <a:latin typeface="Verdana"/>
                <a:ea typeface="Verdana"/>
                <a:cs typeface="Verdana"/>
                <a:sym typeface="Verdana"/>
              </a:rPr>
              <a:t>The future of homomorphic encryption holds promise for:</a:t>
            </a:r>
            <a:endParaRPr sz="800">
              <a:solidFill>
                <a:schemeClr val="dk1"/>
              </a:solidFill>
              <a:latin typeface="Verdana"/>
              <a:ea typeface="Verdana"/>
              <a:cs typeface="Verdana"/>
              <a:sym typeface="Verdana"/>
            </a:endParaRPr>
          </a:p>
          <a:p>
            <a:pPr marL="457200" lvl="0" indent="-279400" algn="l" rtl="0">
              <a:spcBef>
                <a:spcPts val="0"/>
              </a:spcBef>
              <a:spcAft>
                <a:spcPts val="0"/>
              </a:spcAft>
              <a:buClr>
                <a:schemeClr val="dk1"/>
              </a:buClr>
              <a:buSzPts val="800"/>
              <a:buFont typeface="Verdana"/>
              <a:buChar char="●"/>
            </a:pPr>
            <a:r>
              <a:rPr lang="en-US" sz="800">
                <a:solidFill>
                  <a:schemeClr val="dk1"/>
                </a:solidFill>
                <a:latin typeface="Verdana"/>
                <a:ea typeface="Verdana"/>
                <a:cs typeface="Verdana"/>
                <a:sym typeface="Verdana"/>
              </a:rPr>
              <a:t>Secure Data Outsourcing</a:t>
            </a:r>
            <a:endParaRPr sz="800">
              <a:solidFill>
                <a:schemeClr val="dk1"/>
              </a:solidFill>
              <a:latin typeface="Verdana"/>
              <a:ea typeface="Verdana"/>
              <a:cs typeface="Verdana"/>
              <a:sym typeface="Verdana"/>
            </a:endParaRPr>
          </a:p>
          <a:p>
            <a:pPr marL="457200" lvl="0" indent="-279400" algn="l" rtl="0">
              <a:spcBef>
                <a:spcPts val="0"/>
              </a:spcBef>
              <a:spcAft>
                <a:spcPts val="0"/>
              </a:spcAft>
              <a:buClr>
                <a:schemeClr val="dk1"/>
              </a:buClr>
              <a:buSzPts val="800"/>
              <a:buFont typeface="Verdana"/>
              <a:buChar char="●"/>
            </a:pPr>
            <a:r>
              <a:rPr lang="en-US" sz="800">
                <a:solidFill>
                  <a:schemeClr val="dk1"/>
                </a:solidFill>
                <a:latin typeface="Verdana"/>
                <a:ea typeface="Verdana"/>
                <a:cs typeface="Verdana"/>
                <a:sym typeface="Verdana"/>
              </a:rPr>
              <a:t>Privacy-Preserving Analytics</a:t>
            </a:r>
            <a:endParaRPr sz="800">
              <a:solidFill>
                <a:schemeClr val="dk1"/>
              </a:solidFill>
              <a:latin typeface="Verdana"/>
              <a:ea typeface="Verdana"/>
              <a:cs typeface="Verdana"/>
              <a:sym typeface="Verdana"/>
            </a:endParaRPr>
          </a:p>
          <a:p>
            <a:pPr marL="457200" lvl="0" indent="-279400" algn="l" rtl="0">
              <a:spcBef>
                <a:spcPts val="0"/>
              </a:spcBef>
              <a:spcAft>
                <a:spcPts val="0"/>
              </a:spcAft>
              <a:buClr>
                <a:schemeClr val="dk1"/>
              </a:buClr>
              <a:buSzPts val="800"/>
              <a:buFont typeface="Verdana"/>
              <a:buChar char="●"/>
            </a:pPr>
            <a:r>
              <a:rPr lang="en-US" sz="800">
                <a:solidFill>
                  <a:schemeClr val="dk1"/>
                </a:solidFill>
                <a:latin typeface="Verdana"/>
                <a:ea typeface="Verdana"/>
                <a:cs typeface="Verdana"/>
                <a:sym typeface="Verdana"/>
              </a:rPr>
              <a:t>Confidential Computing</a:t>
            </a:r>
            <a:endParaRPr sz="800">
              <a:solidFill>
                <a:schemeClr val="dk1"/>
              </a:solidFill>
              <a:latin typeface="Verdana"/>
              <a:ea typeface="Verdana"/>
              <a:cs typeface="Verdana"/>
              <a:sym typeface="Verdana"/>
            </a:endParaRPr>
          </a:p>
          <a:p>
            <a:pPr marL="457200" lvl="0" indent="-279400" algn="l" rtl="0">
              <a:spcBef>
                <a:spcPts val="0"/>
              </a:spcBef>
              <a:spcAft>
                <a:spcPts val="0"/>
              </a:spcAft>
              <a:buClr>
                <a:schemeClr val="dk1"/>
              </a:buClr>
              <a:buSzPts val="800"/>
              <a:buFont typeface="Verdana"/>
              <a:buChar char="●"/>
            </a:pPr>
            <a:r>
              <a:rPr lang="en-US" sz="800">
                <a:solidFill>
                  <a:schemeClr val="dk1"/>
                </a:solidFill>
                <a:latin typeface="Verdana"/>
                <a:ea typeface="Verdana"/>
                <a:cs typeface="Verdana"/>
                <a:sym typeface="Verdana"/>
              </a:rPr>
              <a:t>Cross-Industry Impact</a:t>
            </a:r>
            <a:endParaRPr sz="800">
              <a:solidFill>
                <a:schemeClr val="dk1"/>
              </a:solidFill>
              <a:latin typeface="Verdana"/>
              <a:ea typeface="Verdana"/>
              <a:cs typeface="Verdana"/>
              <a:sym typeface="Verdana"/>
            </a:endParaRPr>
          </a:p>
          <a:p>
            <a:pPr marL="457200" lvl="0" indent="-279400" algn="l" rtl="0">
              <a:spcBef>
                <a:spcPts val="0"/>
              </a:spcBef>
              <a:spcAft>
                <a:spcPts val="0"/>
              </a:spcAft>
              <a:buClr>
                <a:schemeClr val="dk1"/>
              </a:buClr>
              <a:buSzPts val="800"/>
              <a:buFont typeface="Verdana"/>
              <a:buChar char="●"/>
            </a:pPr>
            <a:r>
              <a:rPr lang="en-US" sz="800">
                <a:solidFill>
                  <a:schemeClr val="dk1"/>
                </a:solidFill>
                <a:latin typeface="Verdana"/>
                <a:ea typeface="Verdana"/>
                <a:cs typeface="Verdana"/>
                <a:sym typeface="Verdana"/>
              </a:rPr>
              <a:t>Broad Applicability</a:t>
            </a:r>
            <a:endParaRPr sz="800">
              <a:solidFill>
                <a:schemeClr val="dk1"/>
              </a:solidFill>
              <a:latin typeface="Verdana"/>
              <a:ea typeface="Verdana"/>
              <a:cs typeface="Verdana"/>
              <a:sym typeface="Verdana"/>
            </a:endParaRPr>
          </a:p>
          <a:p>
            <a:pPr marL="457200" lvl="0" indent="-279400" algn="l" rtl="0">
              <a:spcBef>
                <a:spcPts val="0"/>
              </a:spcBef>
              <a:spcAft>
                <a:spcPts val="0"/>
              </a:spcAft>
              <a:buClr>
                <a:schemeClr val="dk1"/>
              </a:buClr>
              <a:buSzPts val="800"/>
              <a:buFont typeface="Verdana"/>
              <a:buChar char="●"/>
            </a:pPr>
            <a:r>
              <a:rPr lang="en-US" sz="800">
                <a:solidFill>
                  <a:schemeClr val="dk1"/>
                </a:solidFill>
                <a:latin typeface="Verdana"/>
                <a:ea typeface="Verdana"/>
                <a:cs typeface="Verdana"/>
                <a:sym typeface="Verdana"/>
              </a:rPr>
              <a:t>Ongoing Advancements</a:t>
            </a:r>
            <a:endParaRPr sz="800">
              <a:solidFill>
                <a:schemeClr val="dk1"/>
              </a:solidFill>
              <a:latin typeface="Verdana"/>
              <a:ea typeface="Verdana"/>
              <a:cs typeface="Verdana"/>
              <a:sym typeface="Verdana"/>
            </a:endParaRPr>
          </a:p>
          <a:p>
            <a:pPr marL="0" lvl="0" indent="0" algn="l" rtl="0">
              <a:spcBef>
                <a:spcPts val="0"/>
              </a:spcBef>
              <a:spcAft>
                <a:spcPts val="0"/>
              </a:spcAft>
              <a:buNone/>
            </a:pPr>
            <a:endParaRPr sz="800">
              <a:solidFill>
                <a:schemeClr val="dk1"/>
              </a:solidFill>
              <a:latin typeface="Verdana"/>
              <a:ea typeface="Verdana"/>
              <a:cs typeface="Verdana"/>
              <a:sym typeface="Verdan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135"/>
        <p:cNvGrpSpPr/>
        <p:nvPr/>
      </p:nvGrpSpPr>
      <p:grpSpPr>
        <a:xfrm>
          <a:off x="0" y="0"/>
          <a:ext cx="0" cy="0"/>
          <a:chOff x="0" y="0"/>
          <a:chExt cx="0" cy="0"/>
        </a:xfrm>
      </p:grpSpPr>
      <p:grpSp>
        <p:nvGrpSpPr>
          <p:cNvPr id="136" name="Google Shape;136;p12"/>
          <p:cNvGrpSpPr/>
          <p:nvPr/>
        </p:nvGrpSpPr>
        <p:grpSpPr>
          <a:xfrm>
            <a:off x="3069920" y="0"/>
            <a:ext cx="2777344" cy="3288029"/>
            <a:chOff x="2924126" y="8"/>
            <a:chExt cx="2922905" cy="3288029"/>
          </a:xfrm>
        </p:grpSpPr>
        <p:sp>
          <p:nvSpPr>
            <p:cNvPr id="137" name="Google Shape;137;p12"/>
            <p:cNvSpPr/>
            <p:nvPr/>
          </p:nvSpPr>
          <p:spPr>
            <a:xfrm>
              <a:off x="2924126" y="8"/>
              <a:ext cx="2922905" cy="3288029"/>
            </a:xfrm>
            <a:custGeom>
              <a:avLst/>
              <a:gdLst/>
              <a:ahLst/>
              <a:cxnLst/>
              <a:rect l="l" t="t" r="r" b="b"/>
              <a:pathLst>
                <a:path w="2922904" h="3288029" extrusionOk="0">
                  <a:moveTo>
                    <a:pt x="2922614" y="0"/>
                  </a:moveTo>
                  <a:lnTo>
                    <a:pt x="0" y="0"/>
                  </a:lnTo>
                  <a:lnTo>
                    <a:pt x="0" y="3287938"/>
                  </a:lnTo>
                  <a:lnTo>
                    <a:pt x="2922614" y="3287938"/>
                  </a:lnTo>
                  <a:lnTo>
                    <a:pt x="2922614" y="0"/>
                  </a:lnTo>
                  <a:close/>
                </a:path>
              </a:pathLst>
            </a:custGeom>
            <a:solidFill>
              <a:srgbClr val="000000"/>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pic>
          <p:nvPicPr>
            <p:cNvPr id="138" name="Google Shape;138;p12"/>
            <p:cNvPicPr preferRelativeResize="0"/>
            <p:nvPr/>
          </p:nvPicPr>
          <p:blipFill rotWithShape="1">
            <a:blip r:embed="rId3">
              <a:alphaModFix/>
            </a:blip>
            <a:srcRect/>
            <a:stretch/>
          </p:blipFill>
          <p:spPr>
            <a:xfrm>
              <a:off x="3342589" y="365330"/>
              <a:ext cx="2076270" cy="2545104"/>
            </a:xfrm>
            <a:prstGeom prst="rect">
              <a:avLst/>
            </a:prstGeom>
            <a:noFill/>
            <a:ln>
              <a:noFill/>
            </a:ln>
          </p:spPr>
        </p:pic>
      </p:grpSp>
      <p:sp>
        <p:nvSpPr>
          <p:cNvPr id="139" name="Google Shape;139;p12"/>
          <p:cNvSpPr txBox="1">
            <a:spLocks noGrp="1"/>
          </p:cNvSpPr>
          <p:nvPr>
            <p:ph type="title"/>
          </p:nvPr>
        </p:nvSpPr>
        <p:spPr>
          <a:xfrm>
            <a:off x="289550" y="83650"/>
            <a:ext cx="2044200" cy="446100"/>
          </a:xfrm>
          <a:prstGeom prst="rect">
            <a:avLst/>
          </a:prstGeom>
          <a:noFill/>
          <a:ln>
            <a:noFill/>
          </a:ln>
        </p:spPr>
        <p:txBody>
          <a:bodyPr spcFirstLastPara="1" wrap="square" lIns="0" tIns="12050" rIns="0" bIns="0" anchor="t" anchorCtr="0">
            <a:spAutoFit/>
          </a:bodyPr>
          <a:lstStyle/>
          <a:p>
            <a:pPr marL="12700" marR="5080" lvl="0" indent="0" algn="l" rtl="0">
              <a:lnSpc>
                <a:spcPct val="101400"/>
              </a:lnSpc>
              <a:spcBef>
                <a:spcPts val="0"/>
              </a:spcBef>
              <a:spcAft>
                <a:spcPts val="0"/>
              </a:spcAft>
              <a:buNone/>
            </a:pPr>
            <a:r>
              <a:rPr lang="en-US" sz="1400" u="sng"/>
              <a:t>Adoption and Implementation</a:t>
            </a:r>
            <a:endParaRPr sz="1400" u="sng"/>
          </a:p>
        </p:txBody>
      </p:sp>
      <p:sp>
        <p:nvSpPr>
          <p:cNvPr id="140" name="Google Shape;140;p12"/>
          <p:cNvSpPr txBox="1"/>
          <p:nvPr/>
        </p:nvSpPr>
        <p:spPr>
          <a:xfrm>
            <a:off x="92000" y="618975"/>
            <a:ext cx="2977800" cy="2526300"/>
          </a:xfrm>
          <a:prstGeom prst="rect">
            <a:avLst/>
          </a:prstGeom>
          <a:noFill/>
          <a:ln>
            <a:noFill/>
          </a:ln>
        </p:spPr>
        <p:txBody>
          <a:bodyPr spcFirstLastPara="1" wrap="square" lIns="0" tIns="12700" rIns="0" bIns="0" anchor="t" anchorCtr="0">
            <a:spAutoFit/>
          </a:bodyPr>
          <a:lstStyle/>
          <a:p>
            <a:pPr marL="0" marR="5080" lvl="0" indent="0" algn="l" rtl="0">
              <a:lnSpc>
                <a:spcPct val="114900"/>
              </a:lnSpc>
              <a:spcBef>
                <a:spcPts val="25"/>
              </a:spcBef>
              <a:spcAft>
                <a:spcPts val="0"/>
              </a:spcAft>
              <a:buNone/>
            </a:pPr>
            <a:r>
              <a:rPr lang="en-US" sz="1100" u="sng">
                <a:solidFill>
                  <a:schemeClr val="dk1"/>
                </a:solidFill>
                <a:highlight>
                  <a:schemeClr val="lt1"/>
                </a:highlight>
                <a:latin typeface="Roboto"/>
                <a:ea typeface="Roboto"/>
                <a:cs typeface="Roboto"/>
                <a:sym typeface="Roboto"/>
              </a:rPr>
              <a:t>Adoption Strategies:</a:t>
            </a:r>
            <a:r>
              <a:rPr lang="en-US" sz="1100">
                <a:solidFill>
                  <a:schemeClr val="dk1"/>
                </a:solidFill>
                <a:highlight>
                  <a:schemeClr val="lt1"/>
                </a:highlight>
                <a:latin typeface="Roboto"/>
                <a:ea typeface="Roboto"/>
                <a:cs typeface="Roboto"/>
                <a:sym typeface="Roboto"/>
              </a:rPr>
              <a:t> </a:t>
            </a:r>
            <a:endParaRPr sz="1100">
              <a:solidFill>
                <a:schemeClr val="dk1"/>
              </a:solidFill>
              <a:highlight>
                <a:schemeClr val="lt1"/>
              </a:highlight>
              <a:latin typeface="Roboto"/>
              <a:ea typeface="Roboto"/>
              <a:cs typeface="Roboto"/>
              <a:sym typeface="Roboto"/>
            </a:endParaRPr>
          </a:p>
          <a:p>
            <a:pPr marL="457200" marR="5080" lvl="0" indent="-298450" algn="l" rtl="0">
              <a:lnSpc>
                <a:spcPct val="114900"/>
              </a:lnSpc>
              <a:spcBef>
                <a:spcPts val="25"/>
              </a:spcBef>
              <a:spcAft>
                <a:spcPts val="0"/>
              </a:spcAft>
              <a:buClr>
                <a:schemeClr val="dk1"/>
              </a:buClr>
              <a:buSzPts val="1100"/>
              <a:buFont typeface="Roboto"/>
              <a:buChar char="●"/>
            </a:pPr>
            <a:r>
              <a:rPr lang="en-US" sz="1100">
                <a:solidFill>
                  <a:schemeClr val="dk1"/>
                </a:solidFill>
                <a:highlight>
                  <a:schemeClr val="lt1"/>
                </a:highlight>
                <a:latin typeface="Roboto"/>
                <a:ea typeface="Roboto"/>
                <a:cs typeface="Roboto"/>
                <a:sym typeface="Roboto"/>
              </a:rPr>
              <a:t>Guidelines for organizations considering the adoption of Homomorphic Encryption.</a:t>
            </a:r>
            <a:endParaRPr sz="1100">
              <a:solidFill>
                <a:schemeClr val="dk1"/>
              </a:solidFill>
              <a:highlight>
                <a:schemeClr val="lt1"/>
              </a:highlight>
              <a:latin typeface="Roboto"/>
              <a:ea typeface="Roboto"/>
              <a:cs typeface="Roboto"/>
              <a:sym typeface="Roboto"/>
            </a:endParaRPr>
          </a:p>
          <a:p>
            <a:pPr marL="457200" marR="5080" lvl="0" indent="-298450" algn="l" rtl="0">
              <a:lnSpc>
                <a:spcPct val="114900"/>
              </a:lnSpc>
              <a:spcBef>
                <a:spcPts val="0"/>
              </a:spcBef>
              <a:spcAft>
                <a:spcPts val="0"/>
              </a:spcAft>
              <a:buClr>
                <a:schemeClr val="dk1"/>
              </a:buClr>
              <a:buSzPts val="1100"/>
              <a:buFont typeface="Roboto"/>
              <a:buChar char="●"/>
            </a:pPr>
            <a:r>
              <a:rPr lang="en-US" sz="1100">
                <a:solidFill>
                  <a:schemeClr val="dk1"/>
                </a:solidFill>
                <a:highlight>
                  <a:schemeClr val="lt1"/>
                </a:highlight>
                <a:latin typeface="Roboto"/>
                <a:ea typeface="Roboto"/>
                <a:cs typeface="Roboto"/>
                <a:sym typeface="Roboto"/>
              </a:rPr>
              <a:t>Case studies of successful implementations in various industries. </a:t>
            </a:r>
            <a:endParaRPr sz="1100">
              <a:solidFill>
                <a:schemeClr val="dk1"/>
              </a:solidFill>
              <a:highlight>
                <a:schemeClr val="lt1"/>
              </a:highlight>
              <a:latin typeface="Roboto"/>
              <a:ea typeface="Roboto"/>
              <a:cs typeface="Roboto"/>
              <a:sym typeface="Roboto"/>
            </a:endParaRPr>
          </a:p>
          <a:p>
            <a:pPr marL="0" marR="5080" lvl="0" indent="0" algn="l" rtl="0">
              <a:lnSpc>
                <a:spcPct val="114900"/>
              </a:lnSpc>
              <a:spcBef>
                <a:spcPts val="25"/>
              </a:spcBef>
              <a:spcAft>
                <a:spcPts val="0"/>
              </a:spcAft>
              <a:buNone/>
            </a:pPr>
            <a:r>
              <a:rPr lang="en-US" sz="1100" u="sng">
                <a:solidFill>
                  <a:schemeClr val="dk1"/>
                </a:solidFill>
                <a:highlight>
                  <a:schemeClr val="lt1"/>
                </a:highlight>
                <a:latin typeface="Roboto"/>
                <a:ea typeface="Roboto"/>
                <a:cs typeface="Roboto"/>
                <a:sym typeface="Roboto"/>
              </a:rPr>
              <a:t>Implementation Steps</a:t>
            </a:r>
            <a:r>
              <a:rPr lang="en-US" sz="1100">
                <a:solidFill>
                  <a:schemeClr val="dk1"/>
                </a:solidFill>
                <a:highlight>
                  <a:schemeClr val="lt1"/>
                </a:highlight>
                <a:latin typeface="Roboto"/>
                <a:ea typeface="Roboto"/>
                <a:cs typeface="Roboto"/>
                <a:sym typeface="Roboto"/>
              </a:rPr>
              <a:t>: </a:t>
            </a:r>
            <a:endParaRPr sz="1100">
              <a:solidFill>
                <a:schemeClr val="dk1"/>
              </a:solidFill>
              <a:highlight>
                <a:schemeClr val="lt1"/>
              </a:highlight>
              <a:latin typeface="Roboto"/>
              <a:ea typeface="Roboto"/>
              <a:cs typeface="Roboto"/>
              <a:sym typeface="Roboto"/>
            </a:endParaRPr>
          </a:p>
          <a:p>
            <a:pPr marL="457200" marR="5080" lvl="0" indent="-298450" algn="l" rtl="0">
              <a:lnSpc>
                <a:spcPct val="114900"/>
              </a:lnSpc>
              <a:spcBef>
                <a:spcPts val="25"/>
              </a:spcBef>
              <a:spcAft>
                <a:spcPts val="0"/>
              </a:spcAft>
              <a:buClr>
                <a:schemeClr val="dk1"/>
              </a:buClr>
              <a:buSzPts val="1100"/>
              <a:buFont typeface="Roboto"/>
              <a:buChar char="●"/>
            </a:pPr>
            <a:r>
              <a:rPr lang="en-US" sz="1100">
                <a:solidFill>
                  <a:schemeClr val="dk1"/>
                </a:solidFill>
                <a:highlight>
                  <a:schemeClr val="lt1"/>
                </a:highlight>
                <a:latin typeface="Roboto"/>
                <a:ea typeface="Roboto"/>
                <a:cs typeface="Roboto"/>
                <a:sym typeface="Roboto"/>
              </a:rPr>
              <a:t>Detailed steps for implementing Homomorphic Encryption in a practical setting. </a:t>
            </a:r>
            <a:endParaRPr sz="1100">
              <a:solidFill>
                <a:schemeClr val="dk1"/>
              </a:solidFill>
              <a:highlight>
                <a:schemeClr val="lt1"/>
              </a:highlight>
              <a:latin typeface="Roboto"/>
              <a:ea typeface="Roboto"/>
              <a:cs typeface="Roboto"/>
              <a:sym typeface="Roboto"/>
            </a:endParaRPr>
          </a:p>
          <a:p>
            <a:pPr marL="457200" marR="5080" lvl="0" indent="-298450" algn="l" rtl="0">
              <a:lnSpc>
                <a:spcPct val="114900"/>
              </a:lnSpc>
              <a:spcBef>
                <a:spcPts val="0"/>
              </a:spcBef>
              <a:spcAft>
                <a:spcPts val="0"/>
              </a:spcAft>
              <a:buClr>
                <a:schemeClr val="dk1"/>
              </a:buClr>
              <a:buSzPts val="1100"/>
              <a:buFont typeface="Roboto"/>
              <a:buChar char="●"/>
            </a:pPr>
            <a:r>
              <a:rPr lang="en-US" sz="1100">
                <a:solidFill>
                  <a:schemeClr val="dk1"/>
                </a:solidFill>
                <a:highlight>
                  <a:schemeClr val="lt1"/>
                </a:highlight>
                <a:latin typeface="Roboto"/>
                <a:ea typeface="Roboto"/>
                <a:cs typeface="Roboto"/>
                <a:sym typeface="Roboto"/>
              </a:rPr>
              <a:t>Recommendations for choosing suitable libraries and tools. </a:t>
            </a:r>
            <a:endParaRPr sz="1100">
              <a:solidFill>
                <a:schemeClr val="dk1"/>
              </a:solidFill>
              <a:highlight>
                <a:schemeClr val="lt1"/>
              </a:highlight>
              <a:latin typeface="Roboto"/>
              <a:ea typeface="Roboto"/>
              <a:cs typeface="Roboto"/>
              <a:sym typeface="Roboto"/>
            </a:endParaRPr>
          </a:p>
          <a:p>
            <a:pPr marL="457200" marR="5080" lvl="0" indent="-298450" algn="l" rtl="0">
              <a:lnSpc>
                <a:spcPct val="114900"/>
              </a:lnSpc>
              <a:spcBef>
                <a:spcPts val="0"/>
              </a:spcBef>
              <a:spcAft>
                <a:spcPts val="0"/>
              </a:spcAft>
              <a:buClr>
                <a:schemeClr val="dk1"/>
              </a:buClr>
              <a:buSzPts val="1100"/>
              <a:buFont typeface="Roboto"/>
              <a:buChar char="●"/>
            </a:pPr>
            <a:r>
              <a:rPr lang="en-US" sz="1100">
                <a:solidFill>
                  <a:schemeClr val="dk1"/>
                </a:solidFill>
                <a:highlight>
                  <a:schemeClr val="lt1"/>
                </a:highlight>
                <a:latin typeface="Roboto"/>
                <a:ea typeface="Roboto"/>
                <a:cs typeface="Roboto"/>
                <a:sym typeface="Roboto"/>
              </a:rPr>
              <a:t>Addressing common pitfalls </a:t>
            </a:r>
            <a:endParaRPr sz="700">
              <a:solidFill>
                <a:schemeClr val="dk1"/>
              </a:solidFill>
              <a:highlight>
                <a:schemeClr val="lt1"/>
              </a:highlight>
              <a:latin typeface="Verdana"/>
              <a:ea typeface="Verdana"/>
              <a:cs typeface="Verdana"/>
              <a:sym typeface="Verdan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144"/>
        <p:cNvGrpSpPr/>
        <p:nvPr/>
      </p:nvGrpSpPr>
      <p:grpSpPr>
        <a:xfrm>
          <a:off x="0" y="0"/>
          <a:ext cx="0" cy="0"/>
          <a:chOff x="0" y="0"/>
          <a:chExt cx="0" cy="0"/>
        </a:xfrm>
      </p:grpSpPr>
      <p:grpSp>
        <p:nvGrpSpPr>
          <p:cNvPr id="145" name="Google Shape;145;p13"/>
          <p:cNvGrpSpPr/>
          <p:nvPr/>
        </p:nvGrpSpPr>
        <p:grpSpPr>
          <a:xfrm>
            <a:off x="1512" y="8"/>
            <a:ext cx="2924175" cy="3288029"/>
            <a:chOff x="1512" y="8"/>
            <a:chExt cx="2924175" cy="3288029"/>
          </a:xfrm>
        </p:grpSpPr>
        <p:sp>
          <p:nvSpPr>
            <p:cNvPr id="146" name="Google Shape;146;p13"/>
            <p:cNvSpPr/>
            <p:nvPr/>
          </p:nvSpPr>
          <p:spPr>
            <a:xfrm>
              <a:off x="1512" y="8"/>
              <a:ext cx="2924175" cy="3288029"/>
            </a:xfrm>
            <a:custGeom>
              <a:avLst/>
              <a:gdLst/>
              <a:ahLst/>
              <a:cxnLst/>
              <a:rect l="l" t="t" r="r" b="b"/>
              <a:pathLst>
                <a:path w="2924175" h="3288029" extrusionOk="0">
                  <a:moveTo>
                    <a:pt x="2923757" y="0"/>
                  </a:moveTo>
                  <a:lnTo>
                    <a:pt x="0" y="0"/>
                  </a:lnTo>
                  <a:lnTo>
                    <a:pt x="0" y="3287938"/>
                  </a:lnTo>
                  <a:lnTo>
                    <a:pt x="2923757" y="3287938"/>
                  </a:lnTo>
                  <a:lnTo>
                    <a:pt x="2923757" y="0"/>
                  </a:lnTo>
                  <a:close/>
                </a:path>
              </a:pathLst>
            </a:custGeom>
            <a:solidFill>
              <a:srgbClr val="000000"/>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pic>
          <p:nvPicPr>
            <p:cNvPr id="147" name="Google Shape;147;p13"/>
            <p:cNvPicPr preferRelativeResize="0"/>
            <p:nvPr/>
          </p:nvPicPr>
          <p:blipFill rotWithShape="1">
            <a:blip r:embed="rId3">
              <a:alphaModFix/>
            </a:blip>
            <a:srcRect/>
            <a:stretch/>
          </p:blipFill>
          <p:spPr>
            <a:xfrm>
              <a:off x="428210" y="365330"/>
              <a:ext cx="2067135" cy="2557284"/>
            </a:xfrm>
            <a:prstGeom prst="rect">
              <a:avLst/>
            </a:prstGeom>
            <a:noFill/>
            <a:ln>
              <a:noFill/>
            </a:ln>
          </p:spPr>
        </p:pic>
      </p:grpSp>
      <p:sp>
        <p:nvSpPr>
          <p:cNvPr id="148" name="Google Shape;148;p13"/>
          <p:cNvSpPr txBox="1">
            <a:spLocks noGrp="1"/>
          </p:cNvSpPr>
          <p:nvPr>
            <p:ph type="title"/>
          </p:nvPr>
        </p:nvSpPr>
        <p:spPr>
          <a:xfrm>
            <a:off x="3491373" y="154125"/>
            <a:ext cx="1786800" cy="431100"/>
          </a:xfrm>
          <a:prstGeom prst="rect">
            <a:avLst/>
          </a:prstGeom>
          <a:noFill/>
          <a:ln>
            <a:noFill/>
          </a:ln>
        </p:spPr>
        <p:txBody>
          <a:bodyPr spcFirstLastPara="1" wrap="square" lIns="0" tIns="13950" rIns="0" bIns="0" anchor="t" anchorCtr="0">
            <a:spAutoFit/>
          </a:bodyPr>
          <a:lstStyle/>
          <a:p>
            <a:pPr marL="12700" marR="5080" lvl="0" indent="0" algn="l" rtl="0">
              <a:lnSpc>
                <a:spcPct val="100699"/>
              </a:lnSpc>
              <a:spcBef>
                <a:spcPts val="0"/>
              </a:spcBef>
              <a:spcAft>
                <a:spcPts val="0"/>
              </a:spcAft>
              <a:buNone/>
            </a:pPr>
            <a:r>
              <a:rPr lang="en-US" sz="1350" u="sng"/>
              <a:t>Security and Ethical Considerations</a:t>
            </a:r>
            <a:endParaRPr sz="1350" u="sng"/>
          </a:p>
        </p:txBody>
      </p:sp>
      <p:sp>
        <p:nvSpPr>
          <p:cNvPr id="149" name="Google Shape;149;p13"/>
          <p:cNvSpPr txBox="1"/>
          <p:nvPr/>
        </p:nvSpPr>
        <p:spPr>
          <a:xfrm>
            <a:off x="3365897" y="1029819"/>
            <a:ext cx="1959000" cy="134700"/>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None/>
            </a:pPr>
            <a:endParaRPr sz="800">
              <a:latin typeface="Verdana"/>
              <a:ea typeface="Verdana"/>
              <a:cs typeface="Verdana"/>
              <a:sym typeface="Verdana"/>
            </a:endParaRPr>
          </a:p>
        </p:txBody>
      </p:sp>
      <p:sp>
        <p:nvSpPr>
          <p:cNvPr id="150" name="Google Shape;150;p13"/>
          <p:cNvSpPr txBox="1"/>
          <p:nvPr/>
        </p:nvSpPr>
        <p:spPr>
          <a:xfrm>
            <a:off x="2992025" y="652425"/>
            <a:ext cx="2785500" cy="2433900"/>
          </a:xfrm>
          <a:prstGeom prst="rect">
            <a:avLst/>
          </a:prstGeom>
          <a:noFill/>
          <a:ln>
            <a:noFill/>
          </a:ln>
        </p:spPr>
        <p:txBody>
          <a:bodyPr spcFirstLastPara="1" wrap="square" lIns="91425" tIns="91425" rIns="91425" bIns="91425" anchor="t" anchorCtr="0">
            <a:noAutofit/>
          </a:bodyPr>
          <a:lstStyle/>
          <a:p>
            <a:pPr marL="457200" lvl="0" indent="-285750" algn="l" rtl="0">
              <a:spcBef>
                <a:spcPts val="0"/>
              </a:spcBef>
              <a:spcAft>
                <a:spcPts val="0"/>
              </a:spcAft>
              <a:buClr>
                <a:schemeClr val="dk1"/>
              </a:buClr>
              <a:buSzPts val="900"/>
              <a:buFont typeface="Verdana"/>
              <a:buChar char="●"/>
            </a:pPr>
            <a:r>
              <a:rPr lang="en-US" sz="900">
                <a:solidFill>
                  <a:schemeClr val="dk1"/>
                </a:solidFill>
                <a:latin typeface="Verdana"/>
                <a:ea typeface="Verdana"/>
                <a:cs typeface="Verdana"/>
                <a:sym typeface="Verdana"/>
              </a:rPr>
              <a:t>Overview of Security Guarantees: Assess and communicate the inherent security benefits provided by Homomorphic Encryption, emphasizing its role in safeguarding sensitive data</a:t>
            </a:r>
            <a:endParaRPr sz="900">
              <a:solidFill>
                <a:schemeClr val="dk1"/>
              </a:solidFill>
              <a:latin typeface="Verdana"/>
              <a:ea typeface="Verdana"/>
              <a:cs typeface="Verdana"/>
              <a:sym typeface="Verdana"/>
            </a:endParaRPr>
          </a:p>
          <a:p>
            <a:pPr marL="457200" lvl="0" indent="-285750" algn="l" rtl="0">
              <a:spcBef>
                <a:spcPts val="0"/>
              </a:spcBef>
              <a:spcAft>
                <a:spcPts val="0"/>
              </a:spcAft>
              <a:buClr>
                <a:schemeClr val="dk1"/>
              </a:buClr>
              <a:buSzPts val="900"/>
              <a:buFont typeface="Verdana"/>
              <a:buChar char="●"/>
            </a:pPr>
            <a:r>
              <a:rPr lang="en-US" sz="900">
                <a:solidFill>
                  <a:schemeClr val="dk1"/>
                </a:solidFill>
                <a:latin typeface="Verdana"/>
                <a:ea typeface="Verdana"/>
                <a:cs typeface="Verdana"/>
                <a:sym typeface="Verdana"/>
              </a:rPr>
              <a:t>Compliance Considerations:Explore the alignment of Homomorphic Encryption with regulatory standards and industry-specific compliance requirements. </a:t>
            </a:r>
            <a:endParaRPr sz="900">
              <a:solidFill>
                <a:schemeClr val="dk1"/>
              </a:solidFill>
              <a:latin typeface="Verdana"/>
              <a:ea typeface="Verdana"/>
              <a:cs typeface="Verdana"/>
              <a:sym typeface="Verdana"/>
            </a:endParaRPr>
          </a:p>
          <a:p>
            <a:pPr marL="457200" lvl="0" indent="-285750" algn="l" rtl="0">
              <a:spcBef>
                <a:spcPts val="0"/>
              </a:spcBef>
              <a:spcAft>
                <a:spcPts val="0"/>
              </a:spcAft>
              <a:buClr>
                <a:schemeClr val="dk1"/>
              </a:buClr>
              <a:buSzPts val="900"/>
              <a:buFont typeface="Verdana"/>
              <a:buChar char="●"/>
            </a:pPr>
            <a:r>
              <a:rPr lang="en-US" sz="900">
                <a:solidFill>
                  <a:schemeClr val="dk1"/>
                </a:solidFill>
                <a:latin typeface="Verdana"/>
                <a:ea typeface="Verdana"/>
                <a:cs typeface="Verdana"/>
                <a:sym typeface="Verdana"/>
              </a:rPr>
              <a:t>Risk Mitigation Strategies:Provide insights into strategies for mitigating risks associated with Homomorphic Encryption implementation.   </a:t>
            </a:r>
            <a:endParaRPr sz="900">
              <a:solidFill>
                <a:schemeClr val="dk1"/>
              </a:solidFill>
              <a:latin typeface="Verdana"/>
              <a:ea typeface="Verdana"/>
              <a:cs typeface="Verdana"/>
              <a:sym typeface="Verdan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739D0-B329-F62B-DDC6-339D2C41C6B3}"/>
              </a:ext>
            </a:extLst>
          </p:cNvPr>
          <p:cNvSpPr>
            <a:spLocks noGrp="1"/>
          </p:cNvSpPr>
          <p:nvPr>
            <p:ph type="title"/>
          </p:nvPr>
        </p:nvSpPr>
        <p:spPr>
          <a:xfrm>
            <a:off x="1233268" y="152794"/>
            <a:ext cx="3127717" cy="384721"/>
          </a:xfrm>
        </p:spPr>
        <p:txBody>
          <a:bodyPr/>
          <a:lstStyle/>
          <a:p>
            <a:r>
              <a:rPr lang="en-IN" dirty="0"/>
              <a:t>Homomorphic Encryption Implementation</a:t>
            </a:r>
          </a:p>
        </p:txBody>
      </p:sp>
      <p:sp>
        <p:nvSpPr>
          <p:cNvPr id="5" name="TextBox 4">
            <a:extLst>
              <a:ext uri="{FF2B5EF4-FFF2-40B4-BE49-F238E27FC236}">
                <a16:creationId xmlns:a16="http://schemas.microsoft.com/office/drawing/2014/main" id="{0F7DCF2F-1B4B-501F-9AD7-5D1467488DB9}"/>
              </a:ext>
            </a:extLst>
          </p:cNvPr>
          <p:cNvSpPr txBox="1"/>
          <p:nvPr/>
        </p:nvSpPr>
        <p:spPr>
          <a:xfrm>
            <a:off x="113713" y="835282"/>
            <a:ext cx="2928424" cy="2031325"/>
          </a:xfrm>
          <a:prstGeom prst="rect">
            <a:avLst/>
          </a:prstGeom>
          <a:noFill/>
        </p:spPr>
        <p:txBody>
          <a:bodyPr wrap="square">
            <a:spAutoFit/>
          </a:bodyPr>
          <a:lstStyle/>
          <a:p>
            <a:pPr marL="171450" indent="-171450">
              <a:buFont typeface="Arial" panose="020B0604020202020204" pitchFamily="34" charset="0"/>
              <a:buChar char="•"/>
            </a:pPr>
            <a:r>
              <a:rPr lang="en-US" sz="900" dirty="0" err="1"/>
              <a:t>Paillier</a:t>
            </a:r>
            <a:r>
              <a:rPr lang="en-US" sz="900" dirty="0"/>
              <a:t> Cryptosystem</a:t>
            </a:r>
          </a:p>
          <a:p>
            <a:endParaRPr lang="en-US" sz="900" dirty="0"/>
          </a:p>
          <a:p>
            <a:r>
              <a:rPr lang="en-US" sz="900" dirty="0"/>
              <a:t>The </a:t>
            </a:r>
            <a:r>
              <a:rPr lang="en-US" sz="900" dirty="0" err="1"/>
              <a:t>Paillier</a:t>
            </a:r>
            <a:r>
              <a:rPr lang="en-US" sz="900" dirty="0"/>
              <a:t> Cryptosystem was invented by Pascal </a:t>
            </a:r>
            <a:r>
              <a:rPr lang="en-US" sz="900" dirty="0" err="1"/>
              <a:t>Paillier</a:t>
            </a:r>
            <a:r>
              <a:rPr lang="en-US" sz="900" dirty="0"/>
              <a:t> in 1999. It is a Partial Homomorphic Encryption (PHE) scheme and Additively Homomorphic.</a:t>
            </a:r>
          </a:p>
          <a:p>
            <a:endParaRPr lang="en-US" sz="900" dirty="0"/>
          </a:p>
          <a:p>
            <a:r>
              <a:rPr lang="en-US" sz="900" dirty="0"/>
              <a:t>It supports only the addition of two ciphertexts and not the multiplication between them. Also, a plaintext number can be added or multiplied to the ciphertext.</a:t>
            </a:r>
          </a:p>
          <a:p>
            <a:endParaRPr lang="en-US" sz="900" dirty="0"/>
          </a:p>
          <a:p>
            <a:r>
              <a:rPr lang="en-US" sz="900" dirty="0"/>
              <a:t>In this example we use python-</a:t>
            </a:r>
            <a:r>
              <a:rPr lang="en-US" sz="900" dirty="0" err="1"/>
              <a:t>paillier</a:t>
            </a:r>
            <a:r>
              <a:rPr lang="en-US" sz="900" dirty="0"/>
              <a:t>, a Python library for Partially Homomorphic Encryption using the </a:t>
            </a:r>
            <a:r>
              <a:rPr lang="en-US" sz="900" dirty="0" err="1"/>
              <a:t>Paillier</a:t>
            </a:r>
            <a:r>
              <a:rPr lang="en-US" sz="900" dirty="0"/>
              <a:t> cryptosystem.</a:t>
            </a:r>
            <a:endParaRPr lang="en-IN" sz="900" dirty="0"/>
          </a:p>
        </p:txBody>
      </p:sp>
      <p:pic>
        <p:nvPicPr>
          <p:cNvPr id="7" name="Picture 6">
            <a:extLst>
              <a:ext uri="{FF2B5EF4-FFF2-40B4-BE49-F238E27FC236}">
                <a16:creationId xmlns:a16="http://schemas.microsoft.com/office/drawing/2014/main" id="{7400F3B0-E506-5D67-45C0-743FA1156E03}"/>
              </a:ext>
            </a:extLst>
          </p:cNvPr>
          <p:cNvPicPr>
            <a:picLocks noChangeAspect="1"/>
          </p:cNvPicPr>
          <p:nvPr/>
        </p:nvPicPr>
        <p:blipFill>
          <a:blip r:embed="rId2"/>
          <a:stretch>
            <a:fillRect/>
          </a:stretch>
        </p:blipFill>
        <p:spPr>
          <a:xfrm>
            <a:off x="3005180" y="778199"/>
            <a:ext cx="2735807" cy="2006991"/>
          </a:xfrm>
          <a:prstGeom prst="rect">
            <a:avLst/>
          </a:prstGeom>
        </p:spPr>
      </p:pic>
    </p:spTree>
    <p:extLst>
      <p:ext uri="{BB962C8B-B14F-4D97-AF65-F5344CB8AC3E}">
        <p14:creationId xmlns:p14="http://schemas.microsoft.com/office/powerpoint/2010/main" val="826436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56C5D08-D199-DF78-34B3-35E045782B4F}"/>
              </a:ext>
            </a:extLst>
          </p:cNvPr>
          <p:cNvPicPr>
            <a:picLocks noChangeAspect="1"/>
          </p:cNvPicPr>
          <p:nvPr/>
        </p:nvPicPr>
        <p:blipFill>
          <a:blip r:embed="rId2"/>
          <a:stretch>
            <a:fillRect/>
          </a:stretch>
        </p:blipFill>
        <p:spPr>
          <a:xfrm>
            <a:off x="1103329" y="118413"/>
            <a:ext cx="3310415" cy="432854"/>
          </a:xfrm>
          <a:prstGeom prst="rect">
            <a:avLst/>
          </a:prstGeom>
        </p:spPr>
      </p:pic>
      <p:sp>
        <p:nvSpPr>
          <p:cNvPr id="6" name="TextBox 5">
            <a:extLst>
              <a:ext uri="{FF2B5EF4-FFF2-40B4-BE49-F238E27FC236}">
                <a16:creationId xmlns:a16="http://schemas.microsoft.com/office/drawing/2014/main" id="{DDBF6FE9-CB79-9C6C-3339-605368C7DC5E}"/>
              </a:ext>
            </a:extLst>
          </p:cNvPr>
          <p:cNvSpPr txBox="1"/>
          <p:nvPr/>
        </p:nvSpPr>
        <p:spPr>
          <a:xfrm>
            <a:off x="2758536" y="709326"/>
            <a:ext cx="2928424" cy="2169825"/>
          </a:xfrm>
          <a:prstGeom prst="rect">
            <a:avLst/>
          </a:prstGeom>
          <a:noFill/>
        </p:spPr>
        <p:txBody>
          <a:bodyPr wrap="square">
            <a:spAutoFit/>
          </a:bodyPr>
          <a:lstStyle/>
          <a:p>
            <a:r>
              <a:rPr lang="en-US" sz="900" dirty="0"/>
              <a:t>In the example above we generated a key pair of a public and a private key. Next, we encrypted both num1 and num2 with the public key and performed operations on their ciphertexts.</a:t>
            </a:r>
          </a:p>
          <a:p>
            <a:endParaRPr lang="en-US" sz="900" dirty="0"/>
          </a:p>
          <a:p>
            <a:r>
              <a:rPr lang="en-US" sz="900" dirty="0"/>
              <a:t>First, we added the two ciphers. After that, we took the cipher_num1 and added to it a plaintext number. Last, we did the same process as before, but instead of addition, we multiplied the cipher_num1 with a plaintext number this time.</a:t>
            </a:r>
          </a:p>
          <a:p>
            <a:endParaRPr lang="en-US" sz="900" dirty="0"/>
          </a:p>
          <a:p>
            <a:r>
              <a:rPr lang="en-US" sz="900" dirty="0"/>
              <a:t>The calculation of these operations takes place while the data is encrypted. Also, we can verify the integrity of the result each time by decrypting it using the private key.</a:t>
            </a:r>
            <a:endParaRPr lang="en-IN" sz="900" dirty="0"/>
          </a:p>
        </p:txBody>
      </p:sp>
      <p:pic>
        <p:nvPicPr>
          <p:cNvPr id="3" name="Picture 2">
            <a:extLst>
              <a:ext uri="{FF2B5EF4-FFF2-40B4-BE49-F238E27FC236}">
                <a16:creationId xmlns:a16="http://schemas.microsoft.com/office/drawing/2014/main" id="{3000F4E5-2321-2C23-8A0B-DDAA372E3B47}"/>
              </a:ext>
            </a:extLst>
          </p:cNvPr>
          <p:cNvPicPr>
            <a:picLocks noChangeAspect="1"/>
          </p:cNvPicPr>
          <p:nvPr/>
        </p:nvPicPr>
        <p:blipFill rotWithShape="1">
          <a:blip r:embed="rId3"/>
          <a:srcRect r="56575"/>
          <a:stretch/>
        </p:blipFill>
        <p:spPr>
          <a:xfrm>
            <a:off x="66262" y="843722"/>
            <a:ext cx="2628348" cy="1802295"/>
          </a:xfrm>
          <a:prstGeom prst="rect">
            <a:avLst/>
          </a:prstGeom>
        </p:spPr>
      </p:pic>
    </p:spTree>
    <p:extLst>
      <p:ext uri="{BB962C8B-B14F-4D97-AF65-F5344CB8AC3E}">
        <p14:creationId xmlns:p14="http://schemas.microsoft.com/office/powerpoint/2010/main" val="3884837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154"/>
        <p:cNvGrpSpPr/>
        <p:nvPr/>
      </p:nvGrpSpPr>
      <p:grpSpPr>
        <a:xfrm>
          <a:off x="0" y="0"/>
          <a:ext cx="0" cy="0"/>
          <a:chOff x="0" y="0"/>
          <a:chExt cx="0" cy="0"/>
        </a:xfrm>
      </p:grpSpPr>
      <p:sp>
        <p:nvSpPr>
          <p:cNvPr id="155" name="Google Shape;155;p14"/>
          <p:cNvSpPr/>
          <p:nvPr/>
        </p:nvSpPr>
        <p:spPr>
          <a:xfrm>
            <a:off x="1511" y="0"/>
            <a:ext cx="5845810" cy="3288029"/>
          </a:xfrm>
          <a:custGeom>
            <a:avLst/>
            <a:gdLst/>
            <a:ahLst/>
            <a:cxnLst/>
            <a:rect l="l" t="t" r="r" b="b"/>
            <a:pathLst>
              <a:path w="5845810" h="3288029" extrusionOk="0">
                <a:moveTo>
                  <a:pt x="5845213" y="0"/>
                </a:moveTo>
                <a:lnTo>
                  <a:pt x="5453367" y="0"/>
                </a:lnTo>
                <a:lnTo>
                  <a:pt x="5453367" y="391160"/>
                </a:lnTo>
                <a:lnTo>
                  <a:pt x="5453367" y="2895600"/>
                </a:lnTo>
                <a:lnTo>
                  <a:pt x="3865029" y="2895600"/>
                </a:lnTo>
                <a:lnTo>
                  <a:pt x="3865029" y="2894457"/>
                </a:lnTo>
                <a:lnTo>
                  <a:pt x="1980222" y="2894457"/>
                </a:lnTo>
                <a:lnTo>
                  <a:pt x="1980222" y="2895600"/>
                </a:lnTo>
                <a:lnTo>
                  <a:pt x="391858" y="2895600"/>
                </a:lnTo>
                <a:lnTo>
                  <a:pt x="391858" y="391160"/>
                </a:lnTo>
                <a:lnTo>
                  <a:pt x="1980222" y="391160"/>
                </a:lnTo>
                <a:lnTo>
                  <a:pt x="1980222" y="392595"/>
                </a:lnTo>
                <a:lnTo>
                  <a:pt x="3865029" y="392595"/>
                </a:lnTo>
                <a:lnTo>
                  <a:pt x="3865029" y="391160"/>
                </a:lnTo>
                <a:lnTo>
                  <a:pt x="5453367" y="391160"/>
                </a:lnTo>
                <a:lnTo>
                  <a:pt x="5453367" y="0"/>
                </a:lnTo>
                <a:lnTo>
                  <a:pt x="3776573" y="0"/>
                </a:lnTo>
                <a:lnTo>
                  <a:pt x="2068664" y="25"/>
                </a:lnTo>
                <a:lnTo>
                  <a:pt x="0" y="0"/>
                </a:lnTo>
                <a:lnTo>
                  <a:pt x="0" y="391160"/>
                </a:lnTo>
                <a:lnTo>
                  <a:pt x="0" y="2895600"/>
                </a:lnTo>
                <a:lnTo>
                  <a:pt x="0" y="3288030"/>
                </a:lnTo>
                <a:lnTo>
                  <a:pt x="2068664" y="3288030"/>
                </a:lnTo>
                <a:lnTo>
                  <a:pt x="2068664" y="3287014"/>
                </a:lnTo>
                <a:lnTo>
                  <a:pt x="3776573" y="3287014"/>
                </a:lnTo>
                <a:lnTo>
                  <a:pt x="3776573" y="3288030"/>
                </a:lnTo>
                <a:lnTo>
                  <a:pt x="5845213" y="3288030"/>
                </a:lnTo>
                <a:lnTo>
                  <a:pt x="5845213" y="2895600"/>
                </a:lnTo>
                <a:lnTo>
                  <a:pt x="5845213" y="391160"/>
                </a:lnTo>
                <a:lnTo>
                  <a:pt x="5845213" y="0"/>
                </a:lnTo>
                <a:close/>
              </a:path>
            </a:pathLst>
          </a:custGeom>
          <a:solidFill>
            <a:srgbClr val="000000"/>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56" name="Google Shape;156;p14"/>
          <p:cNvSpPr txBox="1">
            <a:spLocks noGrp="1"/>
          </p:cNvSpPr>
          <p:nvPr>
            <p:ph type="title"/>
          </p:nvPr>
        </p:nvSpPr>
        <p:spPr>
          <a:xfrm>
            <a:off x="1839644" y="766646"/>
            <a:ext cx="2165985" cy="514984"/>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200"/>
              <a:t>Conclusion</a:t>
            </a:r>
            <a:endParaRPr sz="3200"/>
          </a:p>
        </p:txBody>
      </p:sp>
      <p:sp>
        <p:nvSpPr>
          <p:cNvPr id="157" name="Google Shape;157;p14"/>
          <p:cNvSpPr txBox="1"/>
          <p:nvPr/>
        </p:nvSpPr>
        <p:spPr>
          <a:xfrm>
            <a:off x="1354347" y="1486916"/>
            <a:ext cx="3136800" cy="504000"/>
          </a:xfrm>
          <a:prstGeom prst="rect">
            <a:avLst/>
          </a:prstGeom>
          <a:noFill/>
          <a:ln>
            <a:noFill/>
          </a:ln>
        </p:spPr>
        <p:txBody>
          <a:bodyPr spcFirstLastPara="1" wrap="square" lIns="0" tIns="11425" rIns="0" bIns="0" anchor="t" anchorCtr="0">
            <a:spAutoFit/>
          </a:bodyPr>
          <a:lstStyle/>
          <a:p>
            <a:pPr marL="12065" marR="5080" lvl="0" indent="0" algn="ctr" rtl="0">
              <a:lnSpc>
                <a:spcPct val="100000"/>
              </a:lnSpc>
              <a:spcBef>
                <a:spcPts val="0"/>
              </a:spcBef>
              <a:spcAft>
                <a:spcPts val="0"/>
              </a:spcAft>
              <a:buNone/>
            </a:pPr>
            <a:r>
              <a:rPr lang="en-US" sz="800">
                <a:latin typeface="Verdana"/>
                <a:ea typeface="Verdana"/>
                <a:cs typeface="Verdana"/>
                <a:sym typeface="Verdana"/>
              </a:rPr>
              <a:t>Homomorphic encryption offers a transformative approach to data privacy and security. With ongoing advancements and collaborative efforts, its potential to revolutionize secure data processing is within reach.</a:t>
            </a:r>
            <a:endParaRPr sz="800">
              <a:latin typeface="Verdana"/>
              <a:ea typeface="Verdana"/>
              <a:cs typeface="Verdana"/>
              <a:sym typeface="Verdan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161"/>
        <p:cNvGrpSpPr/>
        <p:nvPr/>
      </p:nvGrpSpPr>
      <p:grpSpPr>
        <a:xfrm>
          <a:off x="0" y="0"/>
          <a:ext cx="0" cy="0"/>
          <a:chOff x="0" y="0"/>
          <a:chExt cx="0" cy="0"/>
        </a:xfrm>
      </p:grpSpPr>
      <p:sp>
        <p:nvSpPr>
          <p:cNvPr id="162" name="Google Shape;162;p15"/>
          <p:cNvSpPr/>
          <p:nvPr/>
        </p:nvSpPr>
        <p:spPr>
          <a:xfrm>
            <a:off x="1512" y="8"/>
            <a:ext cx="5845810" cy="3288029"/>
          </a:xfrm>
          <a:custGeom>
            <a:avLst/>
            <a:gdLst/>
            <a:ahLst/>
            <a:cxnLst/>
            <a:rect l="l" t="t" r="r" b="b"/>
            <a:pathLst>
              <a:path w="5845810" h="3288029" extrusionOk="0">
                <a:moveTo>
                  <a:pt x="5845240" y="0"/>
                </a:moveTo>
                <a:lnTo>
                  <a:pt x="0" y="0"/>
                </a:lnTo>
                <a:lnTo>
                  <a:pt x="0" y="3287938"/>
                </a:lnTo>
                <a:lnTo>
                  <a:pt x="5845240" y="3287938"/>
                </a:lnTo>
                <a:lnTo>
                  <a:pt x="5845240" y="0"/>
                </a:lnTo>
                <a:close/>
              </a:path>
            </a:pathLst>
          </a:custGeom>
          <a:solidFill>
            <a:srgbClr val="000000"/>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63" name="Google Shape;163;p15"/>
          <p:cNvSpPr txBox="1">
            <a:spLocks noGrp="1"/>
          </p:cNvSpPr>
          <p:nvPr>
            <p:ph type="title"/>
          </p:nvPr>
        </p:nvSpPr>
        <p:spPr>
          <a:xfrm>
            <a:off x="473975" y="806375"/>
            <a:ext cx="5148900" cy="747900"/>
          </a:xfrm>
          <a:prstGeom prst="rect">
            <a:avLst/>
          </a:prstGeom>
          <a:noFill/>
          <a:ln>
            <a:noFill/>
          </a:ln>
        </p:spPr>
        <p:txBody>
          <a:bodyPr spcFirstLastPara="1" wrap="square" lIns="0" tIns="16500" rIns="0" bIns="0" anchor="t" anchorCtr="0">
            <a:spAutoFit/>
          </a:bodyPr>
          <a:lstStyle/>
          <a:p>
            <a:pPr marL="927100" lvl="0" indent="444500" algn="l" rtl="0">
              <a:lnSpc>
                <a:spcPct val="100000"/>
              </a:lnSpc>
              <a:spcBef>
                <a:spcPts val="0"/>
              </a:spcBef>
              <a:spcAft>
                <a:spcPts val="0"/>
              </a:spcAft>
              <a:buNone/>
            </a:pPr>
            <a:r>
              <a:rPr lang="en-US" sz="4750">
                <a:solidFill>
                  <a:srgbClr val="FFFFFF"/>
                </a:solidFill>
              </a:rPr>
              <a:t>Thanks!</a:t>
            </a:r>
            <a:endParaRPr sz="4750"/>
          </a:p>
        </p:txBody>
      </p:sp>
      <p:sp>
        <p:nvSpPr>
          <p:cNvPr id="164" name="Google Shape;164;p15"/>
          <p:cNvSpPr txBox="1"/>
          <p:nvPr/>
        </p:nvSpPr>
        <p:spPr>
          <a:xfrm>
            <a:off x="473956" y="1625706"/>
            <a:ext cx="1588800" cy="139800"/>
          </a:xfrm>
          <a:prstGeom prst="rect">
            <a:avLst/>
          </a:prstGeom>
          <a:noFill/>
          <a:ln>
            <a:noFill/>
          </a:ln>
        </p:spPr>
        <p:txBody>
          <a:bodyPr spcFirstLastPara="1" wrap="square" lIns="0" tIns="8875" rIns="0" bIns="0" anchor="t" anchorCtr="0">
            <a:spAutoFit/>
          </a:bodyPr>
          <a:lstStyle/>
          <a:p>
            <a:pPr marL="12700" marR="5080" lvl="0" indent="0" algn="l" rtl="0">
              <a:lnSpc>
                <a:spcPct val="105800"/>
              </a:lnSpc>
              <a:spcBef>
                <a:spcPts val="0"/>
              </a:spcBef>
              <a:spcAft>
                <a:spcPts val="0"/>
              </a:spcAft>
              <a:buNone/>
            </a:pPr>
            <a:endParaRPr sz="850">
              <a:latin typeface="Verdana"/>
              <a:ea typeface="Verdana"/>
              <a:cs typeface="Verdana"/>
              <a:sym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52"/>
        <p:cNvGrpSpPr/>
        <p:nvPr/>
      </p:nvGrpSpPr>
      <p:grpSpPr>
        <a:xfrm>
          <a:off x="0" y="0"/>
          <a:ext cx="0" cy="0"/>
          <a:chOff x="0" y="0"/>
          <a:chExt cx="0" cy="0"/>
        </a:xfrm>
      </p:grpSpPr>
      <p:grpSp>
        <p:nvGrpSpPr>
          <p:cNvPr id="53" name="Google Shape;53;p2"/>
          <p:cNvGrpSpPr/>
          <p:nvPr/>
        </p:nvGrpSpPr>
        <p:grpSpPr>
          <a:xfrm>
            <a:off x="2924126" y="8"/>
            <a:ext cx="2922905" cy="3288029"/>
            <a:chOff x="2924126" y="8"/>
            <a:chExt cx="2922905" cy="3288029"/>
          </a:xfrm>
        </p:grpSpPr>
        <p:sp>
          <p:nvSpPr>
            <p:cNvPr id="54" name="Google Shape;54;p2"/>
            <p:cNvSpPr/>
            <p:nvPr/>
          </p:nvSpPr>
          <p:spPr>
            <a:xfrm>
              <a:off x="2924126" y="8"/>
              <a:ext cx="2922905" cy="3288029"/>
            </a:xfrm>
            <a:custGeom>
              <a:avLst/>
              <a:gdLst/>
              <a:ahLst/>
              <a:cxnLst/>
              <a:rect l="l" t="t" r="r" b="b"/>
              <a:pathLst>
                <a:path w="2922904" h="3288029" extrusionOk="0">
                  <a:moveTo>
                    <a:pt x="2922614" y="0"/>
                  </a:moveTo>
                  <a:lnTo>
                    <a:pt x="0" y="0"/>
                  </a:lnTo>
                  <a:lnTo>
                    <a:pt x="0" y="3287938"/>
                  </a:lnTo>
                  <a:lnTo>
                    <a:pt x="2922614" y="3287938"/>
                  </a:lnTo>
                  <a:lnTo>
                    <a:pt x="2922614" y="0"/>
                  </a:lnTo>
                  <a:close/>
                </a:path>
              </a:pathLst>
            </a:custGeom>
            <a:solidFill>
              <a:srgbClr val="000000"/>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pic>
          <p:nvPicPr>
            <p:cNvPr id="55" name="Google Shape;55;p2"/>
            <p:cNvPicPr preferRelativeResize="0"/>
            <p:nvPr/>
          </p:nvPicPr>
          <p:blipFill rotWithShape="1">
            <a:blip r:embed="rId3">
              <a:alphaModFix/>
            </a:blip>
            <a:srcRect/>
            <a:stretch/>
          </p:blipFill>
          <p:spPr>
            <a:xfrm>
              <a:off x="3342589" y="365330"/>
              <a:ext cx="2076270" cy="2545104"/>
            </a:xfrm>
            <a:prstGeom prst="rect">
              <a:avLst/>
            </a:prstGeom>
            <a:noFill/>
            <a:ln>
              <a:noFill/>
            </a:ln>
          </p:spPr>
        </p:pic>
      </p:grpSp>
      <p:sp>
        <p:nvSpPr>
          <p:cNvPr id="56" name="Google Shape;56;p2"/>
          <p:cNvSpPr txBox="1">
            <a:spLocks noGrp="1"/>
          </p:cNvSpPr>
          <p:nvPr>
            <p:ph type="title"/>
          </p:nvPr>
        </p:nvSpPr>
        <p:spPr>
          <a:xfrm>
            <a:off x="96982" y="53363"/>
            <a:ext cx="1518300" cy="318000"/>
          </a:xfrm>
          <a:prstGeom prst="rect">
            <a:avLst/>
          </a:prstGeom>
          <a:noFill/>
          <a:ln>
            <a:noFill/>
          </a:ln>
        </p:spPr>
        <p:txBody>
          <a:bodyPr spcFirstLastPara="1" wrap="square" lIns="0" tIns="17775" rIns="0" bIns="0" anchor="t" anchorCtr="0">
            <a:spAutoFit/>
          </a:bodyPr>
          <a:lstStyle/>
          <a:p>
            <a:pPr marL="12700" lvl="0" indent="0" algn="l" rtl="0">
              <a:lnSpc>
                <a:spcPct val="100000"/>
              </a:lnSpc>
              <a:spcBef>
                <a:spcPts val="0"/>
              </a:spcBef>
              <a:spcAft>
                <a:spcPts val="0"/>
              </a:spcAft>
              <a:buNone/>
            </a:pPr>
            <a:r>
              <a:rPr lang="en-US" sz="1950"/>
              <a:t>Introduction</a:t>
            </a:r>
            <a:endParaRPr sz="1950"/>
          </a:p>
        </p:txBody>
      </p:sp>
      <p:sp>
        <p:nvSpPr>
          <p:cNvPr id="57" name="Google Shape;57;p2"/>
          <p:cNvSpPr txBox="1"/>
          <p:nvPr/>
        </p:nvSpPr>
        <p:spPr>
          <a:xfrm>
            <a:off x="96974" y="432128"/>
            <a:ext cx="2652600" cy="2869200"/>
          </a:xfrm>
          <a:prstGeom prst="rect">
            <a:avLst/>
          </a:prstGeom>
          <a:noFill/>
          <a:ln>
            <a:noFill/>
          </a:ln>
        </p:spPr>
        <p:txBody>
          <a:bodyPr spcFirstLastPara="1" wrap="square" lIns="0" tIns="15225" rIns="0" bIns="0" anchor="t" anchorCtr="0">
            <a:spAutoFit/>
          </a:bodyPr>
          <a:lstStyle/>
          <a:p>
            <a:pPr marL="12700" marR="5080" lvl="0" indent="0" algn="l" rtl="0">
              <a:lnSpc>
                <a:spcPct val="115300"/>
              </a:lnSpc>
              <a:spcBef>
                <a:spcPts val="0"/>
              </a:spcBef>
              <a:spcAft>
                <a:spcPts val="0"/>
              </a:spcAft>
              <a:buNone/>
            </a:pPr>
            <a:r>
              <a:rPr lang="en-US" sz="900">
                <a:latin typeface="Verdana"/>
                <a:ea typeface="Verdana"/>
                <a:cs typeface="Verdana"/>
                <a:sym typeface="Verdana"/>
              </a:rPr>
              <a:t>Homomorphic encryption is a powerful cryptographic technique that enables computation on encrypted data without the need for decryption. </a:t>
            </a:r>
            <a:endParaRPr sz="900">
              <a:latin typeface="Verdana"/>
              <a:ea typeface="Verdana"/>
              <a:cs typeface="Verdana"/>
              <a:sym typeface="Verdana"/>
            </a:endParaRPr>
          </a:p>
          <a:p>
            <a:pPr marL="12700" marR="5080" lvl="0" indent="0" algn="l" rtl="0">
              <a:lnSpc>
                <a:spcPct val="115300"/>
              </a:lnSpc>
              <a:spcBef>
                <a:spcPts val="0"/>
              </a:spcBef>
              <a:spcAft>
                <a:spcPts val="0"/>
              </a:spcAft>
              <a:buNone/>
            </a:pPr>
            <a:endParaRPr sz="900">
              <a:latin typeface="Verdana"/>
              <a:ea typeface="Verdana"/>
              <a:cs typeface="Verdana"/>
              <a:sym typeface="Verdana"/>
            </a:endParaRPr>
          </a:p>
          <a:p>
            <a:pPr marL="12700" marR="5080" lvl="0" indent="0" algn="l" rtl="0">
              <a:lnSpc>
                <a:spcPct val="115300"/>
              </a:lnSpc>
              <a:spcBef>
                <a:spcPts val="0"/>
              </a:spcBef>
              <a:spcAft>
                <a:spcPts val="0"/>
              </a:spcAft>
              <a:buNone/>
            </a:pPr>
            <a:r>
              <a:rPr lang="en-US" sz="900">
                <a:latin typeface="Verdana"/>
                <a:ea typeface="Verdana"/>
                <a:cs typeface="Verdana"/>
                <a:sym typeface="Verdana"/>
              </a:rPr>
              <a:t>In traditional encryption schemes, data needs to be decrypted before any operations can be performed on it. </a:t>
            </a:r>
            <a:endParaRPr sz="900">
              <a:latin typeface="Verdana"/>
              <a:ea typeface="Verdana"/>
              <a:cs typeface="Verdana"/>
              <a:sym typeface="Verdana"/>
            </a:endParaRPr>
          </a:p>
          <a:p>
            <a:pPr marL="12700" marR="5080" lvl="0" indent="0" algn="l" rtl="0">
              <a:lnSpc>
                <a:spcPct val="115300"/>
              </a:lnSpc>
              <a:spcBef>
                <a:spcPts val="0"/>
              </a:spcBef>
              <a:spcAft>
                <a:spcPts val="0"/>
              </a:spcAft>
              <a:buNone/>
            </a:pPr>
            <a:endParaRPr sz="900">
              <a:latin typeface="Verdana"/>
              <a:ea typeface="Verdana"/>
              <a:cs typeface="Verdana"/>
              <a:sym typeface="Verdana"/>
            </a:endParaRPr>
          </a:p>
          <a:p>
            <a:pPr marL="12700" marR="5080" lvl="0" indent="0" algn="l" rtl="0">
              <a:lnSpc>
                <a:spcPct val="115300"/>
              </a:lnSpc>
              <a:spcBef>
                <a:spcPts val="0"/>
              </a:spcBef>
              <a:spcAft>
                <a:spcPts val="0"/>
              </a:spcAft>
              <a:buNone/>
            </a:pPr>
            <a:r>
              <a:rPr lang="en-US" sz="900">
                <a:latin typeface="Verdana"/>
                <a:ea typeface="Verdana"/>
                <a:cs typeface="Verdana"/>
                <a:sym typeface="Verdana"/>
              </a:rPr>
              <a:t>However, homomorphic encryption allows computations to be performed directly on encrypted data, preserving its confidentiality.</a:t>
            </a:r>
            <a:endParaRPr sz="900">
              <a:latin typeface="Verdana"/>
              <a:ea typeface="Verdana"/>
              <a:cs typeface="Verdana"/>
              <a:sym typeface="Verdana"/>
            </a:endParaRPr>
          </a:p>
          <a:p>
            <a:pPr marL="12700" marR="5080" lvl="0" indent="0" algn="l" rtl="0">
              <a:lnSpc>
                <a:spcPct val="115300"/>
              </a:lnSpc>
              <a:spcBef>
                <a:spcPts val="0"/>
              </a:spcBef>
              <a:spcAft>
                <a:spcPts val="0"/>
              </a:spcAft>
              <a:buNone/>
            </a:pPr>
            <a:endParaRPr sz="900">
              <a:latin typeface="Verdana"/>
              <a:ea typeface="Verdana"/>
              <a:cs typeface="Verdana"/>
              <a:sym typeface="Verdana"/>
            </a:endParaRPr>
          </a:p>
          <a:p>
            <a:pPr marL="12700" marR="5080" lvl="0" indent="0" algn="l" rtl="0">
              <a:lnSpc>
                <a:spcPct val="115300"/>
              </a:lnSpc>
              <a:spcBef>
                <a:spcPts val="0"/>
              </a:spcBef>
              <a:spcAft>
                <a:spcPts val="0"/>
              </a:spcAft>
              <a:buNone/>
            </a:pPr>
            <a:r>
              <a:rPr lang="en-US" sz="900">
                <a:latin typeface="Verdana"/>
                <a:ea typeface="Verdana"/>
                <a:cs typeface="Verdana"/>
                <a:sym typeface="Verdana"/>
              </a:rPr>
              <a:t>The concept of homomorphic encryption was introduced by G. Andrew Neff in 1978, and it has since become an essential tool in the field of secure and privacy-preserving computation.</a:t>
            </a:r>
            <a:endParaRPr sz="900">
              <a:latin typeface="Verdana"/>
              <a:ea typeface="Verdana"/>
              <a:cs typeface="Verdana"/>
              <a:sym typeface="Verdan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61"/>
        <p:cNvGrpSpPr/>
        <p:nvPr/>
      </p:nvGrpSpPr>
      <p:grpSpPr>
        <a:xfrm>
          <a:off x="0" y="0"/>
          <a:ext cx="0" cy="0"/>
          <a:chOff x="0" y="0"/>
          <a:chExt cx="0" cy="0"/>
        </a:xfrm>
      </p:grpSpPr>
      <p:pic>
        <p:nvPicPr>
          <p:cNvPr id="62" name="Google Shape;62;p3"/>
          <p:cNvPicPr preferRelativeResize="0"/>
          <p:nvPr/>
        </p:nvPicPr>
        <p:blipFill rotWithShape="1">
          <a:blip r:embed="rId3">
            <a:alphaModFix/>
          </a:blip>
          <a:srcRect/>
          <a:stretch/>
        </p:blipFill>
        <p:spPr>
          <a:xfrm>
            <a:off x="1512" y="8"/>
            <a:ext cx="2596871" cy="3287935"/>
          </a:xfrm>
          <a:prstGeom prst="rect">
            <a:avLst/>
          </a:prstGeom>
          <a:noFill/>
          <a:ln>
            <a:noFill/>
          </a:ln>
        </p:spPr>
      </p:pic>
      <p:sp>
        <p:nvSpPr>
          <p:cNvPr id="63" name="Google Shape;63;p3"/>
          <p:cNvSpPr txBox="1">
            <a:spLocks noGrp="1"/>
          </p:cNvSpPr>
          <p:nvPr>
            <p:ph type="title"/>
          </p:nvPr>
        </p:nvSpPr>
        <p:spPr>
          <a:xfrm>
            <a:off x="2839117" y="359926"/>
            <a:ext cx="2764790" cy="560705"/>
          </a:xfrm>
          <a:prstGeom prst="rect">
            <a:avLst/>
          </a:prstGeom>
          <a:solidFill>
            <a:srgbClr val="000000"/>
          </a:solidFill>
          <a:ln>
            <a:noFill/>
          </a:ln>
        </p:spPr>
        <p:txBody>
          <a:bodyPr spcFirstLastPara="1" wrap="square" lIns="0" tIns="83800" rIns="0" bIns="0" anchor="t" anchorCtr="0">
            <a:spAutoFit/>
          </a:bodyPr>
          <a:lstStyle/>
          <a:p>
            <a:pPr marL="966469" marR="281940" lvl="0" indent="-688975" algn="l" rtl="0">
              <a:lnSpc>
                <a:spcPct val="124166"/>
              </a:lnSpc>
              <a:spcBef>
                <a:spcPts val="0"/>
              </a:spcBef>
              <a:spcAft>
                <a:spcPts val="0"/>
              </a:spcAft>
              <a:buNone/>
            </a:pPr>
            <a:r>
              <a:rPr lang="en-US">
                <a:solidFill>
                  <a:srgbClr val="FFFFFF"/>
                </a:solidFill>
              </a:rPr>
              <a:t>Understanding Homomorphic Encryption</a:t>
            </a:r>
            <a:endParaRPr/>
          </a:p>
        </p:txBody>
      </p:sp>
      <p:sp>
        <p:nvSpPr>
          <p:cNvPr id="64" name="Google Shape;64;p3"/>
          <p:cNvSpPr txBox="1">
            <a:spLocks noGrp="1"/>
          </p:cNvSpPr>
          <p:nvPr>
            <p:ph type="body" idx="1"/>
          </p:nvPr>
        </p:nvSpPr>
        <p:spPr>
          <a:xfrm>
            <a:off x="2982500" y="1048876"/>
            <a:ext cx="2473500" cy="1414500"/>
          </a:xfrm>
          <a:prstGeom prst="rect">
            <a:avLst/>
          </a:prstGeom>
          <a:noFill/>
          <a:ln>
            <a:noFill/>
          </a:ln>
        </p:spPr>
        <p:txBody>
          <a:bodyPr spcFirstLastPara="1" wrap="square" lIns="0" tIns="12700" rIns="0" bIns="0" anchor="t" anchorCtr="0">
            <a:spAutoFit/>
          </a:bodyPr>
          <a:lstStyle/>
          <a:p>
            <a:pPr marL="12700" marR="5080" lvl="0" indent="0" algn="l" rtl="0">
              <a:lnSpc>
                <a:spcPct val="114900"/>
              </a:lnSpc>
              <a:spcBef>
                <a:spcPts val="20"/>
              </a:spcBef>
              <a:spcAft>
                <a:spcPts val="0"/>
              </a:spcAft>
              <a:buNone/>
            </a:pPr>
            <a:r>
              <a:rPr lang="en-US"/>
              <a:t>Imagine you have an encrypted message (ciphertext) that represents a number.</a:t>
            </a:r>
            <a:endParaRPr/>
          </a:p>
          <a:p>
            <a:pPr marL="12700" marR="5080" lvl="0" indent="0" algn="l" rtl="0">
              <a:lnSpc>
                <a:spcPct val="114900"/>
              </a:lnSpc>
              <a:spcBef>
                <a:spcPts val="20"/>
              </a:spcBef>
              <a:spcAft>
                <a:spcPts val="0"/>
              </a:spcAft>
              <a:buNone/>
            </a:pPr>
            <a:r>
              <a:rPr lang="en-US"/>
              <a:t>With homomorphic encryption, you can perform mathematical operations (like addition or multiplication) directly on the ciphertext without decrypting it.</a:t>
            </a:r>
            <a:endParaRPr/>
          </a:p>
          <a:p>
            <a:pPr marL="12700" marR="5080" lvl="0" indent="0" algn="l" rtl="0">
              <a:lnSpc>
                <a:spcPct val="114900"/>
              </a:lnSpc>
              <a:spcBef>
                <a:spcPts val="20"/>
              </a:spcBef>
              <a:spcAft>
                <a:spcPts val="0"/>
              </a:spcAft>
              <a:buNone/>
            </a:pPr>
            <a:r>
              <a:rPr lang="en-US"/>
              <a:t>The result of the operation on the encrypted data is also encrypted, and when decrypted, it yields the same result as if the operation were performed on the plaintext.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68"/>
        <p:cNvGrpSpPr/>
        <p:nvPr/>
      </p:nvGrpSpPr>
      <p:grpSpPr>
        <a:xfrm>
          <a:off x="0" y="0"/>
          <a:ext cx="0" cy="0"/>
          <a:chOff x="0" y="0"/>
          <a:chExt cx="0" cy="0"/>
        </a:xfrm>
      </p:grpSpPr>
      <p:sp>
        <p:nvSpPr>
          <p:cNvPr id="69" name="Google Shape;69;p4"/>
          <p:cNvSpPr/>
          <p:nvPr/>
        </p:nvSpPr>
        <p:spPr>
          <a:xfrm>
            <a:off x="4449" y="3821"/>
            <a:ext cx="5845810" cy="3288029"/>
          </a:xfrm>
          <a:custGeom>
            <a:avLst/>
            <a:gdLst/>
            <a:ahLst/>
            <a:cxnLst/>
            <a:rect l="l" t="t" r="r" b="b"/>
            <a:pathLst>
              <a:path w="5845810" h="3288029" extrusionOk="0">
                <a:moveTo>
                  <a:pt x="5845240" y="0"/>
                </a:moveTo>
                <a:lnTo>
                  <a:pt x="0" y="0"/>
                </a:lnTo>
                <a:lnTo>
                  <a:pt x="0" y="3287938"/>
                </a:lnTo>
                <a:lnTo>
                  <a:pt x="5845240" y="3287938"/>
                </a:lnTo>
                <a:lnTo>
                  <a:pt x="5845240" y="0"/>
                </a:lnTo>
                <a:close/>
              </a:path>
            </a:pathLst>
          </a:custGeom>
          <a:solidFill>
            <a:srgbClr val="000000"/>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0" name="Google Shape;70;p4"/>
          <p:cNvSpPr txBox="1">
            <a:spLocks noGrp="1"/>
          </p:cNvSpPr>
          <p:nvPr>
            <p:ph type="title"/>
          </p:nvPr>
        </p:nvSpPr>
        <p:spPr>
          <a:xfrm>
            <a:off x="2994525" y="149400"/>
            <a:ext cx="2520300" cy="522900"/>
          </a:xfrm>
          <a:prstGeom prst="rect">
            <a:avLst/>
          </a:prstGeom>
          <a:noFill/>
          <a:ln>
            <a:noFill/>
          </a:ln>
        </p:spPr>
        <p:txBody>
          <a:bodyPr spcFirstLastPara="1" wrap="square" lIns="0" tIns="12700" rIns="0" bIns="0" anchor="t" anchorCtr="0">
            <a:spAutoFit/>
          </a:bodyPr>
          <a:lstStyle/>
          <a:p>
            <a:pPr marL="12700" marR="5080" lvl="0" indent="0" algn="l" rtl="0">
              <a:lnSpc>
                <a:spcPct val="100800"/>
              </a:lnSpc>
              <a:spcBef>
                <a:spcPts val="0"/>
              </a:spcBef>
              <a:spcAft>
                <a:spcPts val="0"/>
              </a:spcAft>
              <a:buNone/>
            </a:pPr>
            <a:r>
              <a:rPr lang="en-US" sz="1650">
                <a:solidFill>
                  <a:srgbClr val="FFFFFF"/>
                </a:solidFill>
              </a:rPr>
              <a:t>Types of Homomorphic Encryption</a:t>
            </a:r>
            <a:endParaRPr sz="1650">
              <a:solidFill>
                <a:srgbClr val="FFFFFF"/>
              </a:solidFill>
            </a:endParaRPr>
          </a:p>
        </p:txBody>
      </p:sp>
      <p:pic>
        <p:nvPicPr>
          <p:cNvPr id="71" name="Google Shape;71;p4"/>
          <p:cNvPicPr preferRelativeResize="0"/>
          <p:nvPr/>
        </p:nvPicPr>
        <p:blipFill rotWithShape="1">
          <a:blip r:embed="rId3">
            <a:alphaModFix/>
          </a:blip>
          <a:srcRect/>
          <a:stretch/>
        </p:blipFill>
        <p:spPr>
          <a:xfrm>
            <a:off x="1515" y="8"/>
            <a:ext cx="2922610" cy="3287939"/>
          </a:xfrm>
          <a:prstGeom prst="rect">
            <a:avLst/>
          </a:prstGeom>
          <a:noFill/>
          <a:ln>
            <a:noFill/>
          </a:ln>
        </p:spPr>
      </p:pic>
      <p:sp>
        <p:nvSpPr>
          <p:cNvPr id="72" name="Google Shape;72;p4"/>
          <p:cNvSpPr txBox="1">
            <a:spLocks noGrp="1"/>
          </p:cNvSpPr>
          <p:nvPr>
            <p:ph type="title"/>
          </p:nvPr>
        </p:nvSpPr>
        <p:spPr>
          <a:xfrm>
            <a:off x="2994525" y="963500"/>
            <a:ext cx="2774100" cy="1360800"/>
          </a:xfrm>
          <a:prstGeom prst="rect">
            <a:avLst/>
          </a:prstGeom>
          <a:noFill/>
          <a:ln>
            <a:noFill/>
          </a:ln>
        </p:spPr>
        <p:txBody>
          <a:bodyPr spcFirstLastPara="1" wrap="square" lIns="0" tIns="12700" rIns="0" bIns="0" anchor="t" anchorCtr="0">
            <a:spAutoFit/>
          </a:bodyPr>
          <a:lstStyle/>
          <a:p>
            <a:pPr marL="457200" marR="5080" lvl="0" indent="-320675" algn="l" rtl="0">
              <a:lnSpc>
                <a:spcPct val="100800"/>
              </a:lnSpc>
              <a:spcBef>
                <a:spcPts val="0"/>
              </a:spcBef>
              <a:spcAft>
                <a:spcPts val="0"/>
              </a:spcAft>
              <a:buClr>
                <a:srgbClr val="FFFFFF"/>
              </a:buClr>
              <a:buSzPts val="1450"/>
              <a:buChar char="●"/>
            </a:pPr>
            <a:r>
              <a:rPr lang="en-US" sz="1450">
                <a:solidFill>
                  <a:srgbClr val="FFFFFF"/>
                </a:solidFill>
              </a:rPr>
              <a:t>Partially Homomorphic </a:t>
            </a:r>
            <a:r>
              <a:rPr lang="en-US" sz="1450" dirty="0">
                <a:solidFill>
                  <a:srgbClr val="FFFFFF"/>
                </a:solidFill>
              </a:rPr>
              <a:t>Encryption</a:t>
            </a:r>
            <a:endParaRPr sz="1450" dirty="0">
              <a:solidFill>
                <a:srgbClr val="FFFFFF"/>
              </a:solidFill>
            </a:endParaRPr>
          </a:p>
          <a:p>
            <a:pPr marL="457200" marR="5080" lvl="0" indent="-320675" algn="l" rtl="0">
              <a:lnSpc>
                <a:spcPct val="100800"/>
              </a:lnSpc>
              <a:spcBef>
                <a:spcPts val="0"/>
              </a:spcBef>
              <a:spcAft>
                <a:spcPts val="0"/>
              </a:spcAft>
              <a:buClr>
                <a:srgbClr val="FFFFFF"/>
              </a:buClr>
              <a:buSzPts val="1450"/>
              <a:buChar char="●"/>
            </a:pPr>
            <a:r>
              <a:rPr lang="en-US" sz="1450" dirty="0">
                <a:solidFill>
                  <a:srgbClr val="FFFFFF"/>
                </a:solidFill>
              </a:rPr>
              <a:t>Somewhat Homomorphic Encryption</a:t>
            </a:r>
            <a:endParaRPr sz="1450" dirty="0">
              <a:solidFill>
                <a:srgbClr val="FFFFFF"/>
              </a:solidFill>
            </a:endParaRPr>
          </a:p>
          <a:p>
            <a:pPr marL="457200" marR="5080" lvl="0" indent="-320675" algn="l" rtl="0">
              <a:lnSpc>
                <a:spcPct val="100800"/>
              </a:lnSpc>
              <a:spcBef>
                <a:spcPts val="0"/>
              </a:spcBef>
              <a:spcAft>
                <a:spcPts val="0"/>
              </a:spcAft>
              <a:buClr>
                <a:srgbClr val="FFFFFF"/>
              </a:buClr>
              <a:buSzPts val="1450"/>
              <a:buChar char="●"/>
            </a:pPr>
            <a:r>
              <a:rPr lang="en-US" sz="1450" dirty="0">
                <a:solidFill>
                  <a:srgbClr val="FFFFFF"/>
                </a:solidFill>
              </a:rPr>
              <a:t>Fully Homomorphic Encryption</a:t>
            </a:r>
            <a:endParaRPr sz="1450" dirty="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76"/>
        <p:cNvGrpSpPr/>
        <p:nvPr/>
      </p:nvGrpSpPr>
      <p:grpSpPr>
        <a:xfrm>
          <a:off x="0" y="0"/>
          <a:ext cx="0" cy="0"/>
          <a:chOff x="0" y="0"/>
          <a:chExt cx="0" cy="0"/>
        </a:xfrm>
      </p:grpSpPr>
      <p:grpSp>
        <p:nvGrpSpPr>
          <p:cNvPr id="77" name="Google Shape;77;p5"/>
          <p:cNvGrpSpPr/>
          <p:nvPr/>
        </p:nvGrpSpPr>
        <p:grpSpPr>
          <a:xfrm>
            <a:off x="2924126" y="8"/>
            <a:ext cx="2922905" cy="3288029"/>
            <a:chOff x="2924126" y="8"/>
            <a:chExt cx="2922905" cy="3288029"/>
          </a:xfrm>
        </p:grpSpPr>
        <p:sp>
          <p:nvSpPr>
            <p:cNvPr id="78" name="Google Shape;78;p5"/>
            <p:cNvSpPr/>
            <p:nvPr/>
          </p:nvSpPr>
          <p:spPr>
            <a:xfrm>
              <a:off x="2924126" y="8"/>
              <a:ext cx="2922905" cy="3288029"/>
            </a:xfrm>
            <a:custGeom>
              <a:avLst/>
              <a:gdLst/>
              <a:ahLst/>
              <a:cxnLst/>
              <a:rect l="l" t="t" r="r" b="b"/>
              <a:pathLst>
                <a:path w="2922904" h="3288029" extrusionOk="0">
                  <a:moveTo>
                    <a:pt x="2922614" y="0"/>
                  </a:moveTo>
                  <a:lnTo>
                    <a:pt x="0" y="0"/>
                  </a:lnTo>
                  <a:lnTo>
                    <a:pt x="0" y="3287938"/>
                  </a:lnTo>
                  <a:lnTo>
                    <a:pt x="2922614" y="3287938"/>
                  </a:lnTo>
                  <a:lnTo>
                    <a:pt x="2922614" y="0"/>
                  </a:lnTo>
                  <a:close/>
                </a:path>
              </a:pathLst>
            </a:custGeom>
            <a:solidFill>
              <a:srgbClr val="000000"/>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pic>
          <p:nvPicPr>
            <p:cNvPr id="79" name="Google Shape;79;p5"/>
            <p:cNvPicPr preferRelativeResize="0"/>
            <p:nvPr/>
          </p:nvPicPr>
          <p:blipFill rotWithShape="1">
            <a:blip r:embed="rId3">
              <a:alphaModFix/>
            </a:blip>
            <a:srcRect/>
            <a:stretch/>
          </p:blipFill>
          <p:spPr>
            <a:xfrm>
              <a:off x="3342589" y="365330"/>
              <a:ext cx="2076270" cy="2545104"/>
            </a:xfrm>
            <a:prstGeom prst="rect">
              <a:avLst/>
            </a:prstGeom>
            <a:noFill/>
            <a:ln>
              <a:noFill/>
            </a:ln>
          </p:spPr>
        </p:pic>
      </p:grpSp>
      <p:sp>
        <p:nvSpPr>
          <p:cNvPr id="80" name="Google Shape;80;p5"/>
          <p:cNvSpPr txBox="1">
            <a:spLocks noGrp="1"/>
          </p:cNvSpPr>
          <p:nvPr>
            <p:ph type="title"/>
          </p:nvPr>
        </p:nvSpPr>
        <p:spPr>
          <a:xfrm>
            <a:off x="452525" y="123526"/>
            <a:ext cx="1593900" cy="539100"/>
          </a:xfrm>
          <a:prstGeom prst="rect">
            <a:avLst/>
          </a:prstGeom>
          <a:noFill/>
          <a:ln>
            <a:noFill/>
          </a:ln>
        </p:spPr>
        <p:txBody>
          <a:bodyPr spcFirstLastPara="1" wrap="square" lIns="0" tIns="12050" rIns="0" bIns="0" anchor="t" anchorCtr="0">
            <a:spAutoFit/>
          </a:bodyPr>
          <a:lstStyle/>
          <a:p>
            <a:pPr marL="12700" marR="5080" lvl="0" indent="0" algn="l" rtl="0">
              <a:lnSpc>
                <a:spcPct val="101400"/>
              </a:lnSpc>
              <a:spcBef>
                <a:spcPts val="0"/>
              </a:spcBef>
              <a:spcAft>
                <a:spcPts val="0"/>
              </a:spcAft>
              <a:buNone/>
            </a:pPr>
            <a:r>
              <a:rPr lang="en-US" sz="1700"/>
              <a:t>Applications in Data Privacy</a:t>
            </a:r>
            <a:endParaRPr sz="1700"/>
          </a:p>
        </p:txBody>
      </p:sp>
      <p:sp>
        <p:nvSpPr>
          <p:cNvPr id="81" name="Google Shape;81;p5"/>
          <p:cNvSpPr txBox="1"/>
          <p:nvPr/>
        </p:nvSpPr>
        <p:spPr>
          <a:xfrm>
            <a:off x="358650" y="1052425"/>
            <a:ext cx="1954500" cy="1819500"/>
          </a:xfrm>
          <a:prstGeom prst="rect">
            <a:avLst/>
          </a:prstGeom>
          <a:noFill/>
          <a:ln>
            <a:noFill/>
          </a:ln>
        </p:spPr>
        <p:txBody>
          <a:bodyPr spcFirstLastPara="1" wrap="square" lIns="0" tIns="12700" rIns="0" bIns="0" anchor="t" anchorCtr="0">
            <a:spAutoFit/>
          </a:bodyPr>
          <a:lstStyle/>
          <a:p>
            <a:pPr marL="12700" marR="5080" lvl="0" indent="0" algn="l" rtl="0">
              <a:lnSpc>
                <a:spcPct val="114900"/>
              </a:lnSpc>
              <a:spcBef>
                <a:spcPts val="20"/>
              </a:spcBef>
              <a:spcAft>
                <a:spcPts val="0"/>
              </a:spcAft>
              <a:buNone/>
            </a:pPr>
            <a:r>
              <a:rPr lang="en-US" sz="1150">
                <a:solidFill>
                  <a:schemeClr val="dk1"/>
                </a:solidFill>
                <a:highlight>
                  <a:srgbClr val="FFFFFF"/>
                </a:highlight>
                <a:latin typeface="Montserrat"/>
                <a:ea typeface="Montserrat"/>
                <a:cs typeface="Montserrat"/>
                <a:sym typeface="Montserrat"/>
              </a:rPr>
              <a:t>Homomorphic encryption is revolutionizing data privacy in healthcare, finance, and government sectors. </a:t>
            </a:r>
            <a:endParaRPr sz="1150">
              <a:solidFill>
                <a:schemeClr val="dk1"/>
              </a:solidFill>
              <a:highlight>
                <a:srgbClr val="FFFFFF"/>
              </a:highlight>
              <a:latin typeface="Montserrat"/>
              <a:ea typeface="Montserrat"/>
              <a:cs typeface="Montserrat"/>
              <a:sym typeface="Montserrat"/>
            </a:endParaRPr>
          </a:p>
          <a:p>
            <a:pPr marL="12700" marR="5080" lvl="0" indent="0" algn="l" rtl="0">
              <a:lnSpc>
                <a:spcPct val="114900"/>
              </a:lnSpc>
              <a:spcBef>
                <a:spcPts val="20"/>
              </a:spcBef>
              <a:spcAft>
                <a:spcPts val="0"/>
              </a:spcAft>
              <a:buNone/>
            </a:pPr>
            <a:r>
              <a:rPr lang="en-US" sz="1150">
                <a:solidFill>
                  <a:schemeClr val="dk1"/>
                </a:solidFill>
                <a:highlight>
                  <a:srgbClr val="FFFFFF"/>
                </a:highlight>
                <a:latin typeface="Montserrat"/>
                <a:ea typeface="Montserrat"/>
                <a:cs typeface="Montserrat"/>
                <a:sym typeface="Montserrat"/>
              </a:rPr>
              <a:t>It enables secure data analysis and processing while preserving confidentiality.</a:t>
            </a:r>
            <a:endParaRPr sz="500">
              <a:latin typeface="Verdana"/>
              <a:ea typeface="Verdana"/>
              <a:cs typeface="Verdana"/>
              <a:sym typeface="Verdan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85"/>
        <p:cNvGrpSpPr/>
        <p:nvPr/>
      </p:nvGrpSpPr>
      <p:grpSpPr>
        <a:xfrm>
          <a:off x="0" y="0"/>
          <a:ext cx="0" cy="0"/>
          <a:chOff x="0" y="0"/>
          <a:chExt cx="0" cy="0"/>
        </a:xfrm>
      </p:grpSpPr>
      <p:pic>
        <p:nvPicPr>
          <p:cNvPr id="86" name="Google Shape;86;p6"/>
          <p:cNvPicPr preferRelativeResize="0"/>
          <p:nvPr/>
        </p:nvPicPr>
        <p:blipFill rotWithShape="1">
          <a:blip r:embed="rId3">
            <a:alphaModFix/>
          </a:blip>
          <a:srcRect/>
          <a:stretch/>
        </p:blipFill>
        <p:spPr>
          <a:xfrm>
            <a:off x="1515" y="8"/>
            <a:ext cx="2596865" cy="3287938"/>
          </a:xfrm>
          <a:prstGeom prst="rect">
            <a:avLst/>
          </a:prstGeom>
          <a:noFill/>
          <a:ln>
            <a:noFill/>
          </a:ln>
        </p:spPr>
      </p:pic>
      <p:sp>
        <p:nvSpPr>
          <p:cNvPr id="87" name="Google Shape;87;p6"/>
          <p:cNvSpPr txBox="1">
            <a:spLocks noGrp="1"/>
          </p:cNvSpPr>
          <p:nvPr>
            <p:ph type="title"/>
          </p:nvPr>
        </p:nvSpPr>
        <p:spPr>
          <a:xfrm>
            <a:off x="2839117" y="359926"/>
            <a:ext cx="2764800" cy="346200"/>
          </a:xfrm>
          <a:prstGeom prst="rect">
            <a:avLst/>
          </a:prstGeom>
          <a:solidFill>
            <a:srgbClr val="000000"/>
          </a:solidFill>
          <a:ln>
            <a:noFill/>
          </a:ln>
        </p:spPr>
        <p:txBody>
          <a:bodyPr spcFirstLastPara="1" wrap="square" lIns="0" tIns="83800" rIns="0" bIns="0" anchor="t" anchorCtr="0">
            <a:spAutoFit/>
          </a:bodyPr>
          <a:lstStyle/>
          <a:p>
            <a:pPr marL="74295" lvl="0" indent="0" algn="l" rtl="0">
              <a:lnSpc>
                <a:spcPct val="100000"/>
              </a:lnSpc>
              <a:spcBef>
                <a:spcPts val="0"/>
              </a:spcBef>
              <a:spcAft>
                <a:spcPts val="0"/>
              </a:spcAft>
              <a:buNone/>
            </a:pPr>
            <a:r>
              <a:rPr lang="en-US" sz="1700">
                <a:solidFill>
                  <a:srgbClr val="FFFFFF"/>
                </a:solidFill>
              </a:rPr>
              <a:t>Challenges and Limitations</a:t>
            </a:r>
            <a:endParaRPr sz="1700"/>
          </a:p>
        </p:txBody>
      </p:sp>
      <p:sp>
        <p:nvSpPr>
          <p:cNvPr id="88" name="Google Shape;88;p6"/>
          <p:cNvSpPr txBox="1"/>
          <p:nvPr/>
        </p:nvSpPr>
        <p:spPr>
          <a:xfrm>
            <a:off x="3021075" y="1045450"/>
            <a:ext cx="2631300" cy="2118000"/>
          </a:xfrm>
          <a:prstGeom prst="rect">
            <a:avLst/>
          </a:prstGeom>
          <a:noFill/>
          <a:ln>
            <a:noFill/>
          </a:ln>
        </p:spPr>
        <p:txBody>
          <a:bodyPr spcFirstLastPara="1" wrap="square" lIns="0" tIns="12700" rIns="0" bIns="0" anchor="t" anchorCtr="0">
            <a:spAutoFit/>
          </a:bodyPr>
          <a:lstStyle/>
          <a:p>
            <a:pPr marL="53339" marR="45720" lvl="0" indent="0" algn="l" rtl="0">
              <a:lnSpc>
                <a:spcPct val="141250"/>
              </a:lnSpc>
              <a:spcBef>
                <a:spcPts val="40"/>
              </a:spcBef>
              <a:spcAft>
                <a:spcPts val="0"/>
              </a:spcAft>
              <a:buNone/>
            </a:pPr>
            <a:r>
              <a:rPr lang="en-US" sz="1250">
                <a:solidFill>
                  <a:schemeClr val="dk1"/>
                </a:solidFill>
                <a:highlight>
                  <a:srgbClr val="FFFFFF"/>
                </a:highlight>
                <a:latin typeface="Montserrat"/>
                <a:ea typeface="Montserrat"/>
                <a:cs typeface="Montserrat"/>
                <a:sym typeface="Montserrat"/>
              </a:rPr>
              <a:t>Despite its potential,</a:t>
            </a:r>
            <a:endParaRPr sz="1250">
              <a:solidFill>
                <a:schemeClr val="dk1"/>
              </a:solidFill>
              <a:highlight>
                <a:srgbClr val="FFFFFF"/>
              </a:highlight>
              <a:latin typeface="Montserrat"/>
              <a:ea typeface="Montserrat"/>
              <a:cs typeface="Montserrat"/>
              <a:sym typeface="Montserrat"/>
            </a:endParaRPr>
          </a:p>
          <a:p>
            <a:pPr marL="53339" marR="45720" lvl="0" indent="0" algn="l" rtl="0">
              <a:lnSpc>
                <a:spcPct val="141250"/>
              </a:lnSpc>
              <a:spcBef>
                <a:spcPts val="40"/>
              </a:spcBef>
              <a:spcAft>
                <a:spcPts val="0"/>
              </a:spcAft>
              <a:buNone/>
            </a:pPr>
            <a:r>
              <a:rPr lang="en-US" sz="1250">
                <a:solidFill>
                  <a:schemeClr val="dk1"/>
                </a:solidFill>
                <a:highlight>
                  <a:srgbClr val="FFFFFF"/>
                </a:highlight>
                <a:latin typeface="Montserrat"/>
                <a:ea typeface="Montserrat"/>
                <a:cs typeface="Montserrat"/>
                <a:sym typeface="Montserrat"/>
              </a:rPr>
              <a:t>homomorphic encryption faces challenges such as computational overhead and efficiency.</a:t>
            </a:r>
            <a:endParaRPr sz="1250">
              <a:solidFill>
                <a:schemeClr val="dk1"/>
              </a:solidFill>
              <a:highlight>
                <a:srgbClr val="FFFFFF"/>
              </a:highlight>
              <a:latin typeface="Montserrat"/>
              <a:ea typeface="Montserrat"/>
              <a:cs typeface="Montserrat"/>
              <a:sym typeface="Montserrat"/>
            </a:endParaRPr>
          </a:p>
          <a:p>
            <a:pPr marL="53339" marR="45720" lvl="0" indent="0" algn="l" rtl="0">
              <a:lnSpc>
                <a:spcPct val="141250"/>
              </a:lnSpc>
              <a:spcBef>
                <a:spcPts val="40"/>
              </a:spcBef>
              <a:spcAft>
                <a:spcPts val="0"/>
              </a:spcAft>
              <a:buNone/>
            </a:pPr>
            <a:r>
              <a:rPr lang="en-US" sz="1250">
                <a:solidFill>
                  <a:schemeClr val="dk1"/>
                </a:solidFill>
                <a:highlight>
                  <a:srgbClr val="FFFFFF"/>
                </a:highlight>
                <a:latin typeface="Montserrat"/>
                <a:ea typeface="Montserrat"/>
                <a:cs typeface="Montserrat"/>
                <a:sym typeface="Montserrat"/>
              </a:rPr>
              <a:t> Overcoming these limitations is crucial for widespread adoption.</a:t>
            </a:r>
            <a:endParaRPr sz="600">
              <a:latin typeface="Verdana"/>
              <a:ea typeface="Verdana"/>
              <a:cs typeface="Verdana"/>
              <a:sym typeface="Verdan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92"/>
        <p:cNvGrpSpPr/>
        <p:nvPr/>
      </p:nvGrpSpPr>
      <p:grpSpPr>
        <a:xfrm>
          <a:off x="0" y="0"/>
          <a:ext cx="0" cy="0"/>
          <a:chOff x="0" y="0"/>
          <a:chExt cx="0" cy="0"/>
        </a:xfrm>
      </p:grpSpPr>
      <p:sp>
        <p:nvSpPr>
          <p:cNvPr id="93" name="Google Shape;93;p7"/>
          <p:cNvSpPr txBox="1"/>
          <p:nvPr/>
        </p:nvSpPr>
        <p:spPr>
          <a:xfrm>
            <a:off x="225725" y="160525"/>
            <a:ext cx="2036700" cy="44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800">
                <a:solidFill>
                  <a:schemeClr val="dk1"/>
                </a:solidFill>
                <a:latin typeface="Verdana"/>
                <a:ea typeface="Verdana"/>
                <a:cs typeface="Verdana"/>
                <a:sym typeface="Verdana"/>
              </a:rPr>
              <a:t>Advancements in Homomorphic encryption</a:t>
            </a:r>
            <a:endParaRPr sz="800">
              <a:solidFill>
                <a:schemeClr val="dk1"/>
              </a:solidFill>
              <a:latin typeface="Verdana"/>
              <a:ea typeface="Verdana"/>
              <a:cs typeface="Verdana"/>
              <a:sym typeface="Verdana"/>
            </a:endParaRPr>
          </a:p>
        </p:txBody>
      </p:sp>
      <p:sp>
        <p:nvSpPr>
          <p:cNvPr id="94" name="Google Shape;94;p7"/>
          <p:cNvSpPr txBox="1"/>
          <p:nvPr/>
        </p:nvSpPr>
        <p:spPr>
          <a:xfrm>
            <a:off x="280900" y="627025"/>
            <a:ext cx="2357700" cy="2518200"/>
          </a:xfrm>
          <a:prstGeom prst="rect">
            <a:avLst/>
          </a:prstGeom>
          <a:noFill/>
          <a:ln>
            <a:noFill/>
          </a:ln>
        </p:spPr>
        <p:txBody>
          <a:bodyPr spcFirstLastPara="1" wrap="square" lIns="91425" tIns="91425" rIns="95700" bIns="91425" anchor="t" anchorCtr="0">
            <a:noAutofit/>
          </a:bodyPr>
          <a:lstStyle/>
          <a:p>
            <a:pPr marL="457200" lvl="0" indent="-279400" algn="l" rtl="0">
              <a:spcBef>
                <a:spcPts val="0"/>
              </a:spcBef>
              <a:spcAft>
                <a:spcPts val="0"/>
              </a:spcAft>
              <a:buClr>
                <a:schemeClr val="dk1"/>
              </a:buClr>
              <a:buSzPts val="800"/>
              <a:buFont typeface="Verdana"/>
              <a:buChar char="●"/>
            </a:pPr>
            <a:r>
              <a:rPr lang="en-US" sz="800">
                <a:solidFill>
                  <a:schemeClr val="dk1"/>
                </a:solidFill>
                <a:latin typeface="Verdana"/>
                <a:ea typeface="Verdana"/>
                <a:cs typeface="Verdana"/>
                <a:sym typeface="Verdana"/>
              </a:rPr>
              <a:t>Performance Improvements:</a:t>
            </a:r>
            <a:endParaRPr sz="800">
              <a:solidFill>
                <a:schemeClr val="dk1"/>
              </a:solidFill>
              <a:latin typeface="Verdana"/>
              <a:ea typeface="Verdana"/>
              <a:cs typeface="Verdana"/>
              <a:sym typeface="Verdana"/>
            </a:endParaRPr>
          </a:p>
          <a:p>
            <a:pPr marL="457200" lvl="0" indent="0" algn="l" rtl="0">
              <a:spcBef>
                <a:spcPts val="0"/>
              </a:spcBef>
              <a:spcAft>
                <a:spcPts val="0"/>
              </a:spcAft>
              <a:buNone/>
            </a:pPr>
            <a:endParaRPr sz="800">
              <a:solidFill>
                <a:schemeClr val="dk1"/>
              </a:solidFill>
              <a:latin typeface="Verdana"/>
              <a:ea typeface="Verdana"/>
              <a:cs typeface="Verdana"/>
              <a:sym typeface="Verdana"/>
            </a:endParaRPr>
          </a:p>
          <a:p>
            <a:pPr marL="457200" lvl="0" indent="0" algn="l" rtl="0">
              <a:spcBef>
                <a:spcPts val="0"/>
              </a:spcBef>
              <a:spcAft>
                <a:spcPts val="0"/>
              </a:spcAft>
              <a:buNone/>
            </a:pPr>
            <a:r>
              <a:rPr lang="en-US" sz="800">
                <a:solidFill>
                  <a:schemeClr val="dk1"/>
                </a:solidFill>
                <a:latin typeface="Verdana"/>
                <a:ea typeface="Verdana"/>
                <a:cs typeface="Verdana"/>
                <a:sym typeface="Verdana"/>
              </a:rPr>
              <a:t>Ongoing efforts to improve the efficiency and speed of homomorphic encryption algorithms.</a:t>
            </a:r>
            <a:endParaRPr sz="800">
              <a:solidFill>
                <a:schemeClr val="dk1"/>
              </a:solidFill>
              <a:latin typeface="Verdana"/>
              <a:ea typeface="Verdana"/>
              <a:cs typeface="Verdana"/>
              <a:sym typeface="Verdana"/>
            </a:endParaRPr>
          </a:p>
          <a:p>
            <a:pPr marL="457200" lvl="0" indent="0" algn="l" rtl="0">
              <a:spcBef>
                <a:spcPts val="0"/>
              </a:spcBef>
              <a:spcAft>
                <a:spcPts val="0"/>
              </a:spcAft>
              <a:buNone/>
            </a:pPr>
            <a:r>
              <a:rPr lang="en-US" sz="800">
                <a:solidFill>
                  <a:schemeClr val="dk1"/>
                </a:solidFill>
                <a:latin typeface="Verdana"/>
                <a:ea typeface="Verdana"/>
                <a:cs typeface="Verdana"/>
                <a:sym typeface="Verdana"/>
              </a:rPr>
              <a:t>Optimization of cryptographic protocols to reduce computational overhead.</a:t>
            </a:r>
            <a:endParaRPr sz="800">
              <a:solidFill>
                <a:schemeClr val="dk1"/>
              </a:solidFill>
              <a:latin typeface="Verdana"/>
              <a:ea typeface="Verdana"/>
              <a:cs typeface="Verdana"/>
              <a:sym typeface="Verdana"/>
            </a:endParaRPr>
          </a:p>
          <a:p>
            <a:pPr marL="457200" lvl="0" indent="0" algn="l" rtl="0">
              <a:spcBef>
                <a:spcPts val="0"/>
              </a:spcBef>
              <a:spcAft>
                <a:spcPts val="0"/>
              </a:spcAft>
              <a:buNone/>
            </a:pPr>
            <a:endParaRPr sz="800">
              <a:solidFill>
                <a:schemeClr val="dk1"/>
              </a:solidFill>
              <a:latin typeface="Verdana"/>
              <a:ea typeface="Verdana"/>
              <a:cs typeface="Verdana"/>
              <a:sym typeface="Verdana"/>
            </a:endParaRPr>
          </a:p>
          <a:p>
            <a:pPr marL="457200" lvl="0" indent="-279400" algn="l" rtl="0">
              <a:spcBef>
                <a:spcPts val="0"/>
              </a:spcBef>
              <a:spcAft>
                <a:spcPts val="0"/>
              </a:spcAft>
              <a:buClr>
                <a:schemeClr val="dk1"/>
              </a:buClr>
              <a:buSzPts val="800"/>
              <a:buFont typeface="Verdana"/>
              <a:buChar char="●"/>
            </a:pPr>
            <a:r>
              <a:rPr lang="en-US" sz="800">
                <a:solidFill>
                  <a:schemeClr val="dk1"/>
                </a:solidFill>
                <a:latin typeface="Verdana"/>
                <a:ea typeface="Verdana"/>
                <a:cs typeface="Verdana"/>
                <a:sym typeface="Verdana"/>
              </a:rPr>
              <a:t>Hardware Acceleration:</a:t>
            </a:r>
            <a:endParaRPr sz="800">
              <a:solidFill>
                <a:schemeClr val="dk1"/>
              </a:solidFill>
              <a:latin typeface="Verdana"/>
              <a:ea typeface="Verdana"/>
              <a:cs typeface="Verdana"/>
              <a:sym typeface="Verdana"/>
            </a:endParaRPr>
          </a:p>
          <a:p>
            <a:pPr marL="0" lvl="0" indent="0" algn="l" rtl="0">
              <a:spcBef>
                <a:spcPts val="0"/>
              </a:spcBef>
              <a:spcAft>
                <a:spcPts val="0"/>
              </a:spcAft>
              <a:buNone/>
            </a:pPr>
            <a:endParaRPr sz="800">
              <a:solidFill>
                <a:schemeClr val="dk1"/>
              </a:solidFill>
              <a:latin typeface="Verdana"/>
              <a:ea typeface="Verdana"/>
              <a:cs typeface="Verdana"/>
              <a:sym typeface="Verdana"/>
            </a:endParaRPr>
          </a:p>
          <a:p>
            <a:pPr marL="457200" lvl="0" indent="0" algn="l" rtl="0">
              <a:spcBef>
                <a:spcPts val="0"/>
              </a:spcBef>
              <a:spcAft>
                <a:spcPts val="0"/>
              </a:spcAft>
              <a:buNone/>
            </a:pPr>
            <a:r>
              <a:rPr lang="en-US" sz="800">
                <a:solidFill>
                  <a:schemeClr val="dk1"/>
                </a:solidFill>
                <a:latin typeface="Verdana"/>
                <a:ea typeface="Verdana"/>
                <a:cs typeface="Verdana"/>
                <a:sym typeface="Verdana"/>
              </a:rPr>
              <a:t>Exploration of hardware-based solutions to accelerate homomorphic encryption operations.</a:t>
            </a:r>
            <a:endParaRPr sz="800">
              <a:solidFill>
                <a:schemeClr val="dk1"/>
              </a:solidFill>
              <a:latin typeface="Verdana"/>
              <a:ea typeface="Verdana"/>
              <a:cs typeface="Verdana"/>
              <a:sym typeface="Verdana"/>
            </a:endParaRPr>
          </a:p>
          <a:p>
            <a:pPr marL="457200" lvl="0" indent="0" algn="l" rtl="0">
              <a:spcBef>
                <a:spcPts val="0"/>
              </a:spcBef>
              <a:spcAft>
                <a:spcPts val="0"/>
              </a:spcAft>
              <a:buNone/>
            </a:pPr>
            <a:r>
              <a:rPr lang="en-US" sz="800">
                <a:solidFill>
                  <a:schemeClr val="dk1"/>
                </a:solidFill>
                <a:latin typeface="Verdana"/>
                <a:ea typeface="Verdana"/>
                <a:cs typeface="Verdana"/>
                <a:sym typeface="Verdana"/>
              </a:rPr>
              <a:t>Integration with specialized hardware, such as secure enclaves, for improved performance.</a:t>
            </a:r>
            <a:endParaRPr sz="800">
              <a:solidFill>
                <a:schemeClr val="dk1"/>
              </a:solidFill>
              <a:latin typeface="Verdana"/>
              <a:ea typeface="Verdana"/>
              <a:cs typeface="Verdana"/>
              <a:sym typeface="Verdana"/>
            </a:endParaRPr>
          </a:p>
        </p:txBody>
      </p:sp>
      <p:pic>
        <p:nvPicPr>
          <p:cNvPr id="95" name="Google Shape;95;p7"/>
          <p:cNvPicPr preferRelativeResize="0"/>
          <p:nvPr/>
        </p:nvPicPr>
        <p:blipFill>
          <a:blip r:embed="rId3">
            <a:alphaModFix/>
          </a:blip>
          <a:stretch>
            <a:fillRect/>
          </a:stretch>
        </p:blipFill>
        <p:spPr>
          <a:xfrm>
            <a:off x="2548225" y="784475"/>
            <a:ext cx="3306476" cy="1726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99"/>
        <p:cNvGrpSpPr/>
        <p:nvPr/>
      </p:nvGrpSpPr>
      <p:grpSpPr>
        <a:xfrm>
          <a:off x="0" y="0"/>
          <a:ext cx="0" cy="0"/>
          <a:chOff x="0" y="0"/>
          <a:chExt cx="0" cy="0"/>
        </a:xfrm>
      </p:grpSpPr>
      <p:grpSp>
        <p:nvGrpSpPr>
          <p:cNvPr id="100" name="Google Shape;100;p8"/>
          <p:cNvGrpSpPr/>
          <p:nvPr/>
        </p:nvGrpSpPr>
        <p:grpSpPr>
          <a:xfrm>
            <a:off x="2924126" y="8"/>
            <a:ext cx="2922905" cy="3288029"/>
            <a:chOff x="2924126" y="8"/>
            <a:chExt cx="2922905" cy="3288029"/>
          </a:xfrm>
        </p:grpSpPr>
        <p:sp>
          <p:nvSpPr>
            <p:cNvPr id="101" name="Google Shape;101;p8"/>
            <p:cNvSpPr/>
            <p:nvPr/>
          </p:nvSpPr>
          <p:spPr>
            <a:xfrm>
              <a:off x="2924126" y="8"/>
              <a:ext cx="2922905" cy="3288029"/>
            </a:xfrm>
            <a:custGeom>
              <a:avLst/>
              <a:gdLst/>
              <a:ahLst/>
              <a:cxnLst/>
              <a:rect l="l" t="t" r="r" b="b"/>
              <a:pathLst>
                <a:path w="2922904" h="3288029" extrusionOk="0">
                  <a:moveTo>
                    <a:pt x="2922614" y="0"/>
                  </a:moveTo>
                  <a:lnTo>
                    <a:pt x="0" y="0"/>
                  </a:lnTo>
                  <a:lnTo>
                    <a:pt x="0" y="3287938"/>
                  </a:lnTo>
                  <a:lnTo>
                    <a:pt x="2922614" y="3287938"/>
                  </a:lnTo>
                  <a:lnTo>
                    <a:pt x="2922614" y="0"/>
                  </a:lnTo>
                  <a:close/>
                </a:path>
              </a:pathLst>
            </a:custGeom>
            <a:solidFill>
              <a:srgbClr val="000000"/>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pic>
          <p:nvPicPr>
            <p:cNvPr id="102" name="Google Shape;102;p8"/>
            <p:cNvPicPr preferRelativeResize="0"/>
            <p:nvPr/>
          </p:nvPicPr>
          <p:blipFill rotWithShape="1">
            <a:blip r:embed="rId3">
              <a:alphaModFix/>
            </a:blip>
            <a:srcRect/>
            <a:stretch/>
          </p:blipFill>
          <p:spPr>
            <a:xfrm>
              <a:off x="3342589" y="365330"/>
              <a:ext cx="2076270" cy="2545104"/>
            </a:xfrm>
            <a:prstGeom prst="rect">
              <a:avLst/>
            </a:prstGeom>
            <a:noFill/>
            <a:ln>
              <a:noFill/>
            </a:ln>
          </p:spPr>
        </p:pic>
      </p:grpSp>
      <p:sp>
        <p:nvSpPr>
          <p:cNvPr id="103" name="Google Shape;103;p8"/>
          <p:cNvSpPr txBox="1">
            <a:spLocks noGrp="1"/>
          </p:cNvSpPr>
          <p:nvPr>
            <p:ph type="title"/>
          </p:nvPr>
        </p:nvSpPr>
        <p:spPr>
          <a:xfrm>
            <a:off x="151550" y="94300"/>
            <a:ext cx="2662500" cy="150667"/>
          </a:xfrm>
          <a:prstGeom prst="rect">
            <a:avLst/>
          </a:prstGeom>
          <a:noFill/>
          <a:ln>
            <a:noFill/>
          </a:ln>
        </p:spPr>
        <p:txBody>
          <a:bodyPr spcFirstLastPara="1" wrap="square" lIns="0" tIns="12050" rIns="0" bIns="0" anchor="t" anchorCtr="0">
            <a:spAutoFit/>
          </a:bodyPr>
          <a:lstStyle/>
          <a:p>
            <a:pPr marL="12700" marR="5080" lvl="0" indent="0" algn="l" rtl="0">
              <a:lnSpc>
                <a:spcPct val="100000"/>
              </a:lnSpc>
              <a:spcBef>
                <a:spcPts val="0"/>
              </a:spcBef>
              <a:spcAft>
                <a:spcPts val="0"/>
              </a:spcAft>
              <a:buNone/>
            </a:pPr>
            <a:r>
              <a:rPr lang="en-US" sz="900" dirty="0"/>
              <a:t>Homomorphic Encryption in Cloud Computing</a:t>
            </a:r>
            <a:endParaRPr sz="900" dirty="0"/>
          </a:p>
        </p:txBody>
      </p:sp>
      <p:sp>
        <p:nvSpPr>
          <p:cNvPr id="104" name="Google Shape;104;p8"/>
          <p:cNvSpPr txBox="1"/>
          <p:nvPr/>
        </p:nvSpPr>
        <p:spPr>
          <a:xfrm>
            <a:off x="260375" y="282025"/>
            <a:ext cx="2433300" cy="2832900"/>
          </a:xfrm>
          <a:prstGeom prst="rect">
            <a:avLst/>
          </a:prstGeom>
          <a:noFill/>
          <a:ln>
            <a:noFill/>
          </a:ln>
        </p:spPr>
        <p:txBody>
          <a:bodyPr spcFirstLastPara="1" wrap="square" lIns="0" tIns="31100" rIns="0" bIns="0" anchor="t" anchorCtr="0">
            <a:spAutoFit/>
          </a:bodyPr>
          <a:lstStyle/>
          <a:p>
            <a:pPr marL="12700" lvl="0" indent="0" algn="l" rtl="0">
              <a:lnSpc>
                <a:spcPct val="100000"/>
              </a:lnSpc>
              <a:spcBef>
                <a:spcPts val="0"/>
              </a:spcBef>
              <a:spcAft>
                <a:spcPts val="0"/>
              </a:spcAft>
              <a:buNone/>
            </a:pPr>
            <a:r>
              <a:rPr lang="en-US" sz="700">
                <a:latin typeface="Verdana"/>
                <a:ea typeface="Verdana"/>
                <a:cs typeface="Verdana"/>
                <a:sym typeface="Verdana"/>
              </a:rPr>
              <a:t>Homomorphic encryption plays a significant role in enhancing the security and privacy of data in cloud computing environments. Cloud computing involves the storage, processing, and management of data on remote servers, and homomorphic encryption allows computations to be performed on encrypted data without decrypting it first. </a:t>
            </a:r>
            <a:endParaRPr sz="700">
              <a:latin typeface="Verdana"/>
              <a:ea typeface="Verdana"/>
              <a:cs typeface="Verdana"/>
              <a:sym typeface="Verdana"/>
            </a:endParaRPr>
          </a:p>
          <a:p>
            <a:pPr marL="12700" lvl="0" indent="0" algn="l" rtl="0">
              <a:lnSpc>
                <a:spcPct val="100000"/>
              </a:lnSpc>
              <a:spcBef>
                <a:spcPts val="0"/>
              </a:spcBef>
              <a:spcAft>
                <a:spcPts val="0"/>
              </a:spcAft>
              <a:buNone/>
            </a:pPr>
            <a:endParaRPr sz="700">
              <a:latin typeface="Verdana"/>
              <a:ea typeface="Verdana"/>
              <a:cs typeface="Verdana"/>
              <a:sym typeface="Verdana"/>
            </a:endParaRPr>
          </a:p>
          <a:p>
            <a:pPr marL="457200" lvl="0" indent="-273050" algn="l" rtl="0">
              <a:lnSpc>
                <a:spcPct val="100000"/>
              </a:lnSpc>
              <a:spcBef>
                <a:spcPts val="0"/>
              </a:spcBef>
              <a:spcAft>
                <a:spcPts val="0"/>
              </a:spcAft>
              <a:buSzPts val="700"/>
              <a:buFont typeface="Verdana"/>
              <a:buChar char="●"/>
            </a:pPr>
            <a:r>
              <a:rPr lang="en-US" sz="700">
                <a:latin typeface="Verdana"/>
                <a:ea typeface="Verdana"/>
                <a:cs typeface="Verdana"/>
                <a:sym typeface="Verdana"/>
              </a:rPr>
              <a:t>Secure Data Processing:</a:t>
            </a:r>
            <a:endParaRPr sz="700">
              <a:latin typeface="Verdana"/>
              <a:ea typeface="Verdana"/>
              <a:cs typeface="Verdana"/>
              <a:sym typeface="Verdana"/>
            </a:endParaRPr>
          </a:p>
          <a:p>
            <a:pPr marL="457200" lvl="0" indent="0" algn="l" rtl="0">
              <a:lnSpc>
                <a:spcPct val="100000"/>
              </a:lnSpc>
              <a:spcBef>
                <a:spcPts val="0"/>
              </a:spcBef>
              <a:spcAft>
                <a:spcPts val="0"/>
              </a:spcAft>
              <a:buNone/>
            </a:pPr>
            <a:endParaRPr sz="700">
              <a:latin typeface="Verdana"/>
              <a:ea typeface="Verdana"/>
              <a:cs typeface="Verdana"/>
              <a:sym typeface="Verdana"/>
            </a:endParaRPr>
          </a:p>
          <a:p>
            <a:pPr marL="457200" lvl="0" indent="-273050" algn="l" rtl="0">
              <a:lnSpc>
                <a:spcPct val="100000"/>
              </a:lnSpc>
              <a:spcBef>
                <a:spcPts val="0"/>
              </a:spcBef>
              <a:spcAft>
                <a:spcPts val="0"/>
              </a:spcAft>
              <a:buSzPts val="700"/>
              <a:buFont typeface="Verdana"/>
              <a:buChar char="●"/>
            </a:pPr>
            <a:r>
              <a:rPr lang="en-US" sz="700">
                <a:latin typeface="Verdana"/>
                <a:ea typeface="Verdana"/>
                <a:cs typeface="Verdana"/>
                <a:sym typeface="Verdana"/>
              </a:rPr>
              <a:t>Homomorphic encryption allows computations to be performed directly on encrypted data, preserving its confidentiality throughout the processing pipeline.</a:t>
            </a:r>
            <a:endParaRPr sz="700">
              <a:latin typeface="Verdana"/>
              <a:ea typeface="Verdana"/>
              <a:cs typeface="Verdana"/>
              <a:sym typeface="Verdana"/>
            </a:endParaRPr>
          </a:p>
          <a:p>
            <a:pPr marL="457200" lvl="0" indent="-273050" algn="l" rtl="0">
              <a:lnSpc>
                <a:spcPct val="100000"/>
              </a:lnSpc>
              <a:spcBef>
                <a:spcPts val="0"/>
              </a:spcBef>
              <a:spcAft>
                <a:spcPts val="0"/>
              </a:spcAft>
              <a:buSzPts val="700"/>
              <a:buFont typeface="Verdana"/>
              <a:buChar char="●"/>
            </a:pPr>
            <a:r>
              <a:rPr lang="en-US" sz="700">
                <a:latin typeface="Verdana"/>
                <a:ea typeface="Verdana"/>
                <a:cs typeface="Verdana"/>
                <a:sym typeface="Verdana"/>
              </a:rPr>
              <a:t>Cloud service providers can perform operations on client data without having access to the plaintext, enhancing privacy.</a:t>
            </a:r>
            <a:endParaRPr sz="700">
              <a:latin typeface="Verdana"/>
              <a:ea typeface="Verdana"/>
              <a:cs typeface="Verdana"/>
              <a:sym typeface="Verdana"/>
            </a:endParaRPr>
          </a:p>
          <a:p>
            <a:pPr marL="457200" lvl="0" indent="-273050" algn="l" rtl="0">
              <a:lnSpc>
                <a:spcPct val="100000"/>
              </a:lnSpc>
              <a:spcBef>
                <a:spcPts val="0"/>
              </a:spcBef>
              <a:spcAft>
                <a:spcPts val="0"/>
              </a:spcAft>
              <a:buSzPts val="700"/>
              <a:buFont typeface="Verdana"/>
              <a:buChar char="●"/>
            </a:pPr>
            <a:r>
              <a:rPr lang="en-US" sz="700">
                <a:latin typeface="Verdana"/>
                <a:ea typeface="Verdana"/>
                <a:cs typeface="Verdana"/>
                <a:sym typeface="Verdana"/>
              </a:rPr>
              <a:t>Confidential Data Sharing:</a:t>
            </a:r>
            <a:endParaRPr sz="700">
              <a:latin typeface="Verdana"/>
              <a:ea typeface="Verdana"/>
              <a:cs typeface="Verdana"/>
              <a:sym typeface="Verdana"/>
            </a:endParaRPr>
          </a:p>
          <a:p>
            <a:pPr marL="457200" lvl="0" indent="0" algn="l" rtl="0">
              <a:lnSpc>
                <a:spcPct val="100000"/>
              </a:lnSpc>
              <a:spcBef>
                <a:spcPts val="0"/>
              </a:spcBef>
              <a:spcAft>
                <a:spcPts val="0"/>
              </a:spcAft>
              <a:buNone/>
            </a:pPr>
            <a:endParaRPr sz="700">
              <a:latin typeface="Verdana"/>
              <a:ea typeface="Verdana"/>
              <a:cs typeface="Verdana"/>
              <a:sym typeface="Verdana"/>
            </a:endParaRPr>
          </a:p>
          <a:p>
            <a:pPr marL="457200" lvl="0" indent="-273050" algn="l" rtl="0">
              <a:lnSpc>
                <a:spcPct val="100000"/>
              </a:lnSpc>
              <a:spcBef>
                <a:spcPts val="0"/>
              </a:spcBef>
              <a:spcAft>
                <a:spcPts val="0"/>
              </a:spcAft>
              <a:buSzPts val="700"/>
              <a:buFont typeface="Verdana"/>
              <a:buChar char="●"/>
            </a:pPr>
            <a:r>
              <a:rPr lang="en-US" sz="700">
                <a:latin typeface="Verdana"/>
                <a:ea typeface="Verdana"/>
                <a:cs typeface="Verdana"/>
                <a:sym typeface="Verdana"/>
              </a:rPr>
              <a:t>Users can securely share their encrypted data with cloud providers or other parties for specific computations without revealing the actual content of the data.</a:t>
            </a:r>
            <a:endParaRPr sz="700">
              <a:latin typeface="Verdana"/>
              <a:ea typeface="Verdana"/>
              <a:cs typeface="Verdana"/>
              <a:sym typeface="Verdana"/>
            </a:endParaRPr>
          </a:p>
          <a:p>
            <a:pPr marL="457200" lvl="0" indent="-273050" algn="l" rtl="0">
              <a:lnSpc>
                <a:spcPct val="100000"/>
              </a:lnSpc>
              <a:spcBef>
                <a:spcPts val="0"/>
              </a:spcBef>
              <a:spcAft>
                <a:spcPts val="0"/>
              </a:spcAft>
              <a:buSzPts val="700"/>
              <a:buFont typeface="Verdana"/>
              <a:buChar char="●"/>
            </a:pPr>
            <a:r>
              <a:rPr lang="en-US" sz="700">
                <a:latin typeface="Verdana"/>
                <a:ea typeface="Verdana"/>
                <a:cs typeface="Verdana"/>
                <a:sym typeface="Verdana"/>
              </a:rPr>
              <a:t>Enables collaboration on sensitive data without exposing it to third parties.</a:t>
            </a:r>
            <a:endParaRPr sz="700">
              <a:latin typeface="Verdana"/>
              <a:ea typeface="Verdana"/>
              <a:cs typeface="Verdana"/>
              <a:sym typeface="Verdan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08"/>
        <p:cNvGrpSpPr/>
        <p:nvPr/>
      </p:nvGrpSpPr>
      <p:grpSpPr>
        <a:xfrm>
          <a:off x="0" y="0"/>
          <a:ext cx="0" cy="0"/>
          <a:chOff x="0" y="0"/>
          <a:chExt cx="0" cy="0"/>
        </a:xfrm>
      </p:grpSpPr>
      <p:grpSp>
        <p:nvGrpSpPr>
          <p:cNvPr id="109" name="Google Shape;109;p9"/>
          <p:cNvGrpSpPr/>
          <p:nvPr/>
        </p:nvGrpSpPr>
        <p:grpSpPr>
          <a:xfrm>
            <a:off x="1512" y="8"/>
            <a:ext cx="2924175" cy="3288029"/>
            <a:chOff x="1512" y="8"/>
            <a:chExt cx="2924175" cy="3288029"/>
          </a:xfrm>
        </p:grpSpPr>
        <p:sp>
          <p:nvSpPr>
            <p:cNvPr id="110" name="Google Shape;110;p9"/>
            <p:cNvSpPr/>
            <p:nvPr/>
          </p:nvSpPr>
          <p:spPr>
            <a:xfrm>
              <a:off x="1512" y="8"/>
              <a:ext cx="2924175" cy="3288029"/>
            </a:xfrm>
            <a:custGeom>
              <a:avLst/>
              <a:gdLst/>
              <a:ahLst/>
              <a:cxnLst/>
              <a:rect l="l" t="t" r="r" b="b"/>
              <a:pathLst>
                <a:path w="2924175" h="3288029" extrusionOk="0">
                  <a:moveTo>
                    <a:pt x="2923757" y="0"/>
                  </a:moveTo>
                  <a:lnTo>
                    <a:pt x="0" y="0"/>
                  </a:lnTo>
                  <a:lnTo>
                    <a:pt x="0" y="3287938"/>
                  </a:lnTo>
                  <a:lnTo>
                    <a:pt x="2923757" y="3287938"/>
                  </a:lnTo>
                  <a:lnTo>
                    <a:pt x="2923757" y="0"/>
                  </a:lnTo>
                  <a:close/>
                </a:path>
              </a:pathLst>
            </a:custGeom>
            <a:solidFill>
              <a:srgbClr val="000000"/>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pic>
          <p:nvPicPr>
            <p:cNvPr id="111" name="Google Shape;111;p9"/>
            <p:cNvPicPr preferRelativeResize="0"/>
            <p:nvPr/>
          </p:nvPicPr>
          <p:blipFill rotWithShape="1">
            <a:blip r:embed="rId3">
              <a:alphaModFix/>
            </a:blip>
            <a:srcRect/>
            <a:stretch/>
          </p:blipFill>
          <p:spPr>
            <a:xfrm>
              <a:off x="428210" y="365330"/>
              <a:ext cx="2067135" cy="2557284"/>
            </a:xfrm>
            <a:prstGeom prst="rect">
              <a:avLst/>
            </a:prstGeom>
            <a:noFill/>
            <a:ln>
              <a:noFill/>
            </a:ln>
          </p:spPr>
        </p:pic>
      </p:grpSp>
      <p:sp>
        <p:nvSpPr>
          <p:cNvPr id="112" name="Google Shape;112;p9"/>
          <p:cNvSpPr txBox="1">
            <a:spLocks noGrp="1"/>
          </p:cNvSpPr>
          <p:nvPr>
            <p:ph type="title"/>
          </p:nvPr>
        </p:nvSpPr>
        <p:spPr>
          <a:xfrm>
            <a:off x="3039825" y="45600"/>
            <a:ext cx="2658600" cy="307500"/>
          </a:xfrm>
          <a:prstGeom prst="rect">
            <a:avLst/>
          </a:prstGeom>
          <a:noFill/>
          <a:ln>
            <a:noFill/>
          </a:ln>
        </p:spPr>
        <p:txBody>
          <a:bodyPr spcFirstLastPara="1" wrap="square" lIns="0" tIns="13950" rIns="0" bIns="0" anchor="t" anchorCtr="0">
            <a:spAutoFit/>
          </a:bodyPr>
          <a:lstStyle/>
          <a:p>
            <a:pPr marL="12700" marR="5080" lvl="0" indent="0" algn="l" rtl="0">
              <a:lnSpc>
                <a:spcPct val="100699"/>
              </a:lnSpc>
              <a:spcBef>
                <a:spcPts val="0"/>
              </a:spcBef>
              <a:spcAft>
                <a:spcPts val="0"/>
              </a:spcAft>
              <a:buNone/>
            </a:pPr>
            <a:r>
              <a:rPr lang="en-US" sz="950"/>
              <a:t>Homomorphic Encryption in Machine Learning</a:t>
            </a:r>
            <a:endParaRPr sz="950"/>
          </a:p>
        </p:txBody>
      </p:sp>
      <p:sp>
        <p:nvSpPr>
          <p:cNvPr id="113" name="Google Shape;113;p9"/>
          <p:cNvSpPr txBox="1"/>
          <p:nvPr/>
        </p:nvSpPr>
        <p:spPr>
          <a:xfrm>
            <a:off x="3100025" y="476550"/>
            <a:ext cx="2598300" cy="269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800">
              <a:solidFill>
                <a:schemeClr val="dk1"/>
              </a:solidFill>
              <a:latin typeface="Verdana"/>
              <a:ea typeface="Verdana"/>
              <a:cs typeface="Verdana"/>
              <a:sym typeface="Verdana"/>
            </a:endParaRPr>
          </a:p>
        </p:txBody>
      </p:sp>
      <p:sp>
        <p:nvSpPr>
          <p:cNvPr id="114" name="Google Shape;114;p9"/>
          <p:cNvSpPr txBox="1"/>
          <p:nvPr/>
        </p:nvSpPr>
        <p:spPr>
          <a:xfrm>
            <a:off x="3079950" y="501625"/>
            <a:ext cx="2457900" cy="262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700">
                <a:solidFill>
                  <a:schemeClr val="dk1"/>
                </a:solidFill>
                <a:latin typeface="Verdana"/>
                <a:ea typeface="Verdana"/>
                <a:cs typeface="Verdana"/>
                <a:sym typeface="Verdana"/>
              </a:rPr>
              <a:t>Homomorphic encryption in machine learning is a powerful approach that enables computations on encrypted data, preserving privacy and security.</a:t>
            </a:r>
            <a:endParaRPr sz="700">
              <a:solidFill>
                <a:schemeClr val="dk1"/>
              </a:solidFill>
              <a:latin typeface="Verdana"/>
              <a:ea typeface="Verdana"/>
              <a:cs typeface="Verdana"/>
              <a:sym typeface="Verdana"/>
            </a:endParaRPr>
          </a:p>
          <a:p>
            <a:pPr marL="0" lvl="0" indent="0" algn="l" rtl="0">
              <a:spcBef>
                <a:spcPts val="0"/>
              </a:spcBef>
              <a:spcAft>
                <a:spcPts val="0"/>
              </a:spcAft>
              <a:buNone/>
            </a:pPr>
            <a:endParaRPr sz="700">
              <a:solidFill>
                <a:schemeClr val="dk1"/>
              </a:solidFill>
              <a:latin typeface="Verdana"/>
              <a:ea typeface="Verdana"/>
              <a:cs typeface="Verdana"/>
              <a:sym typeface="Verdana"/>
            </a:endParaRPr>
          </a:p>
          <a:p>
            <a:pPr marL="457200" lvl="0" indent="-273050" algn="l" rtl="0">
              <a:spcBef>
                <a:spcPts val="0"/>
              </a:spcBef>
              <a:spcAft>
                <a:spcPts val="0"/>
              </a:spcAft>
              <a:buClr>
                <a:schemeClr val="dk1"/>
              </a:buClr>
              <a:buSzPts val="700"/>
              <a:buFont typeface="Verdana"/>
              <a:buChar char="●"/>
            </a:pPr>
            <a:r>
              <a:rPr lang="en-US" sz="700">
                <a:solidFill>
                  <a:schemeClr val="dk1"/>
                </a:solidFill>
                <a:latin typeface="Verdana"/>
                <a:ea typeface="Verdana"/>
                <a:cs typeface="Verdana"/>
                <a:sym typeface="Verdana"/>
              </a:rPr>
              <a:t>Privacy-Preserving Data Analysis:</a:t>
            </a:r>
            <a:endParaRPr sz="700">
              <a:solidFill>
                <a:schemeClr val="dk1"/>
              </a:solidFill>
              <a:latin typeface="Verdana"/>
              <a:ea typeface="Verdana"/>
              <a:cs typeface="Verdana"/>
              <a:sym typeface="Verdana"/>
            </a:endParaRPr>
          </a:p>
          <a:p>
            <a:pPr marL="457200" lvl="0" indent="0" algn="l" rtl="0">
              <a:spcBef>
                <a:spcPts val="0"/>
              </a:spcBef>
              <a:spcAft>
                <a:spcPts val="0"/>
              </a:spcAft>
              <a:buNone/>
            </a:pPr>
            <a:endParaRPr sz="700">
              <a:solidFill>
                <a:schemeClr val="dk1"/>
              </a:solidFill>
              <a:latin typeface="Verdana"/>
              <a:ea typeface="Verdana"/>
              <a:cs typeface="Verdana"/>
              <a:sym typeface="Verdana"/>
            </a:endParaRPr>
          </a:p>
          <a:p>
            <a:pPr marL="457200" lvl="0" indent="-273050" algn="l" rtl="0">
              <a:spcBef>
                <a:spcPts val="0"/>
              </a:spcBef>
              <a:spcAft>
                <a:spcPts val="0"/>
              </a:spcAft>
              <a:buClr>
                <a:schemeClr val="dk1"/>
              </a:buClr>
              <a:buSzPts val="700"/>
              <a:buFont typeface="Verdana"/>
              <a:buChar char="●"/>
            </a:pPr>
            <a:r>
              <a:rPr lang="en-US" sz="700">
                <a:solidFill>
                  <a:schemeClr val="dk1"/>
                </a:solidFill>
                <a:latin typeface="Verdana"/>
                <a:ea typeface="Verdana"/>
                <a:cs typeface="Verdana"/>
                <a:sym typeface="Verdana"/>
              </a:rPr>
              <a:t>Homomorphic encryption allows machine learning algorithms to operate directly on encrypted data, ensuring the confidentiality of sensitive information.</a:t>
            </a:r>
            <a:endParaRPr sz="700">
              <a:solidFill>
                <a:schemeClr val="dk1"/>
              </a:solidFill>
              <a:latin typeface="Verdana"/>
              <a:ea typeface="Verdana"/>
              <a:cs typeface="Verdana"/>
              <a:sym typeface="Verdana"/>
            </a:endParaRPr>
          </a:p>
          <a:p>
            <a:pPr marL="457200" lvl="0" indent="-273050" algn="l" rtl="0">
              <a:spcBef>
                <a:spcPts val="0"/>
              </a:spcBef>
              <a:spcAft>
                <a:spcPts val="0"/>
              </a:spcAft>
              <a:buClr>
                <a:schemeClr val="dk1"/>
              </a:buClr>
              <a:buSzPts val="700"/>
              <a:buFont typeface="Verdana"/>
              <a:buChar char="●"/>
            </a:pPr>
            <a:r>
              <a:rPr lang="en-US" sz="700">
                <a:solidFill>
                  <a:schemeClr val="dk1"/>
                </a:solidFill>
                <a:latin typeface="Verdana"/>
                <a:ea typeface="Verdana"/>
                <a:cs typeface="Verdana"/>
                <a:sym typeface="Verdana"/>
              </a:rPr>
              <a:t>Secure Model Training:</a:t>
            </a:r>
            <a:endParaRPr sz="700">
              <a:solidFill>
                <a:schemeClr val="dk1"/>
              </a:solidFill>
              <a:latin typeface="Verdana"/>
              <a:ea typeface="Verdana"/>
              <a:cs typeface="Verdana"/>
              <a:sym typeface="Verdana"/>
            </a:endParaRPr>
          </a:p>
          <a:p>
            <a:pPr marL="457200" lvl="0" indent="0" algn="l" rtl="0">
              <a:spcBef>
                <a:spcPts val="0"/>
              </a:spcBef>
              <a:spcAft>
                <a:spcPts val="0"/>
              </a:spcAft>
              <a:buNone/>
            </a:pPr>
            <a:endParaRPr sz="700">
              <a:solidFill>
                <a:schemeClr val="dk1"/>
              </a:solidFill>
              <a:latin typeface="Verdana"/>
              <a:ea typeface="Verdana"/>
              <a:cs typeface="Verdana"/>
              <a:sym typeface="Verdana"/>
            </a:endParaRPr>
          </a:p>
          <a:p>
            <a:pPr marL="457200" lvl="0" indent="-273050" algn="l" rtl="0">
              <a:spcBef>
                <a:spcPts val="0"/>
              </a:spcBef>
              <a:spcAft>
                <a:spcPts val="0"/>
              </a:spcAft>
              <a:buClr>
                <a:schemeClr val="dk1"/>
              </a:buClr>
              <a:buSzPts val="700"/>
              <a:buFont typeface="Verdana"/>
              <a:buChar char="●"/>
            </a:pPr>
            <a:r>
              <a:rPr lang="en-US" sz="700">
                <a:solidFill>
                  <a:schemeClr val="dk1"/>
                </a:solidFill>
                <a:latin typeface="Verdana"/>
                <a:ea typeface="Verdana"/>
                <a:cs typeface="Verdana"/>
                <a:sym typeface="Verdana"/>
              </a:rPr>
              <a:t>Enables secure model training in a collaborative environment where multiple parties contribute data without exposing the raw data to each other.</a:t>
            </a:r>
            <a:endParaRPr sz="700">
              <a:solidFill>
                <a:schemeClr val="dk1"/>
              </a:solidFill>
              <a:latin typeface="Verdana"/>
              <a:ea typeface="Verdana"/>
              <a:cs typeface="Verdana"/>
              <a:sym typeface="Verdana"/>
            </a:endParaRPr>
          </a:p>
          <a:p>
            <a:pPr marL="457200" lvl="0" indent="-273050" algn="l" rtl="0">
              <a:spcBef>
                <a:spcPts val="0"/>
              </a:spcBef>
              <a:spcAft>
                <a:spcPts val="0"/>
              </a:spcAft>
              <a:buClr>
                <a:schemeClr val="dk1"/>
              </a:buClr>
              <a:buSzPts val="700"/>
              <a:buFont typeface="Verdana"/>
              <a:buChar char="●"/>
            </a:pPr>
            <a:r>
              <a:rPr lang="en-US" sz="700">
                <a:solidFill>
                  <a:schemeClr val="dk1"/>
                </a:solidFill>
                <a:latin typeface="Verdana"/>
                <a:ea typeface="Verdana"/>
                <a:cs typeface="Verdana"/>
                <a:sym typeface="Verdana"/>
              </a:rPr>
              <a:t>Outsourced Machine Learning:</a:t>
            </a:r>
            <a:endParaRPr sz="700">
              <a:solidFill>
                <a:schemeClr val="dk1"/>
              </a:solidFill>
              <a:latin typeface="Verdana"/>
              <a:ea typeface="Verdana"/>
              <a:cs typeface="Verdana"/>
              <a:sym typeface="Verdana"/>
            </a:endParaRPr>
          </a:p>
          <a:p>
            <a:pPr marL="457200" lvl="0" indent="0" algn="l" rtl="0">
              <a:spcBef>
                <a:spcPts val="0"/>
              </a:spcBef>
              <a:spcAft>
                <a:spcPts val="0"/>
              </a:spcAft>
              <a:buNone/>
            </a:pPr>
            <a:endParaRPr sz="700">
              <a:solidFill>
                <a:schemeClr val="dk1"/>
              </a:solidFill>
              <a:latin typeface="Verdana"/>
              <a:ea typeface="Verdana"/>
              <a:cs typeface="Verdana"/>
              <a:sym typeface="Verdana"/>
            </a:endParaRPr>
          </a:p>
          <a:p>
            <a:pPr marL="457200" lvl="0" indent="-273050" algn="l" rtl="0">
              <a:spcBef>
                <a:spcPts val="0"/>
              </a:spcBef>
              <a:spcAft>
                <a:spcPts val="0"/>
              </a:spcAft>
              <a:buClr>
                <a:schemeClr val="dk1"/>
              </a:buClr>
              <a:buSzPts val="700"/>
              <a:buFont typeface="Verdana"/>
              <a:buChar char="●"/>
            </a:pPr>
            <a:r>
              <a:rPr lang="en-US" sz="700">
                <a:solidFill>
                  <a:schemeClr val="dk1"/>
                </a:solidFill>
                <a:latin typeface="Verdana"/>
                <a:ea typeface="Verdana"/>
                <a:cs typeface="Verdana"/>
                <a:sym typeface="Verdana"/>
              </a:rPr>
              <a:t>Facilitates outsourcing of machine learning tasks to external service providers or cloud platforms while keeping the training data confidential.</a:t>
            </a:r>
            <a:endParaRPr sz="700">
              <a:solidFill>
                <a:schemeClr val="dk1"/>
              </a:solidFill>
              <a:latin typeface="Verdana"/>
              <a:ea typeface="Verdana"/>
              <a:cs typeface="Verdana"/>
              <a:sym typeface="Verdana"/>
            </a:endParaRPr>
          </a:p>
          <a:p>
            <a:pPr marL="0" lvl="0" indent="0" algn="l" rtl="0">
              <a:spcBef>
                <a:spcPts val="0"/>
              </a:spcBef>
              <a:spcAft>
                <a:spcPts val="0"/>
              </a:spcAft>
              <a:buNone/>
            </a:pPr>
            <a:endParaRPr sz="800">
              <a:solidFill>
                <a:schemeClr val="dk1"/>
              </a:solidFill>
              <a:latin typeface="Verdana"/>
              <a:ea typeface="Verdana"/>
              <a:cs typeface="Verdana"/>
              <a:sym typeface="Verdana"/>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968</Words>
  <Application>Microsoft Office PowerPoint</Application>
  <PresentationFormat>Custom</PresentationFormat>
  <Paragraphs>112</Paragraphs>
  <Slides>17</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Cambria</vt:lpstr>
      <vt:lpstr>Merriweather</vt:lpstr>
      <vt:lpstr>Verdana</vt:lpstr>
      <vt:lpstr>Arial</vt:lpstr>
      <vt:lpstr>Calibri</vt:lpstr>
      <vt:lpstr>Roboto</vt:lpstr>
      <vt:lpstr>Montserrat</vt:lpstr>
      <vt:lpstr>Office Theme</vt:lpstr>
      <vt:lpstr>Unlocking the Potential: An Exploration of Homomorphic Encryption</vt:lpstr>
      <vt:lpstr>Introduction</vt:lpstr>
      <vt:lpstr>Understanding Homomorphic Encryption</vt:lpstr>
      <vt:lpstr>Types of Homomorphic Encryption</vt:lpstr>
      <vt:lpstr>Applications in Data Privacy</vt:lpstr>
      <vt:lpstr>Challenges and Limitations</vt:lpstr>
      <vt:lpstr>PowerPoint Presentation</vt:lpstr>
      <vt:lpstr>Homomorphic Encryption in Cloud Computing</vt:lpstr>
      <vt:lpstr>Homomorphic Encryption in Machine Learning</vt:lpstr>
      <vt:lpstr>Homomorphic Encryption and IoT</vt:lpstr>
      <vt:lpstr>Future Implications</vt:lpstr>
      <vt:lpstr>Adoption and Implementation</vt:lpstr>
      <vt:lpstr>Security and Ethical Considerations</vt:lpstr>
      <vt:lpstr>Homomorphic Encryption Implementation</vt:lpstr>
      <vt:lpstr>PowerPoint Presentation</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Unlocking the Potential: An Exploration of Homomorphic Encryption</dc:title>
  <dc:creator>Tejas Redkar</dc:creator>
  <cp:lastModifiedBy>vinay redkar</cp:lastModifiedBy>
  <cp:revision>5</cp:revision>
  <dcterms:created xsi:type="dcterms:W3CDTF">2023-11-29T16:37:29Z</dcterms:created>
  <dcterms:modified xsi:type="dcterms:W3CDTF">2023-11-30T08:55:51Z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2023-11-29T00:00:00Z</vt:filetime>
  </property>
  <property fmtid="{D5CDD505-2E9C-101B-9397-08002B2CF9AE}" pid="3" name="LastSaved">
    <vt:filetime>2023-11-29T00:00:00Z</vt:filetime>
  </property>
  <property fmtid="{D5CDD505-2E9C-101B-9397-08002B2CF9AE}" pid="4" name="Producer">
    <vt:lpwstr>GPL Ghostscript 10.02.0</vt:lpwstr>
  </property>
</Properties>
</file>