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3B63C7-858A-4B7E-A5A2-4A3C02B0D7D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3B63C7-858A-4B7E-A5A2-4A3C02B0D7D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3B63C7-858A-4B7E-A5A2-4A3C02B0D7D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3B63C7-858A-4B7E-A5A2-4A3C02B0D7D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B63C7-858A-4B7E-A5A2-4A3C02B0D7D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3B63C7-858A-4B7E-A5A2-4A3C02B0D7D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3B63C7-858A-4B7E-A5A2-4A3C02B0D7DE}"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3B63C7-858A-4B7E-A5A2-4A3C02B0D7DE}"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B63C7-858A-4B7E-A5A2-4A3C02B0D7DE}"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3B63C7-858A-4B7E-A5A2-4A3C02B0D7D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3B63C7-858A-4B7E-A5A2-4A3C02B0D7D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A05B-C515-4F39-80B1-0C23E7B20F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B63C7-858A-4B7E-A5A2-4A3C02B0D7DE}" type="datetimeFigureOut">
              <a:rPr lang="en-US" smtClean="0"/>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A05B-C515-4F39-80B1-0C23E7B20F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Capstone Project – The Battle of Neighborhoods</a:t>
            </a:r>
            <a:br>
              <a:rPr lang="en-US" dirty="0"/>
            </a:b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conclusion</a:t>
            </a:r>
            <a:endParaRPr lang="en-US"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r>
              <a:rPr lang="en-US" dirty="0"/>
              <a:t>Future Works:</a:t>
            </a:r>
          </a:p>
          <a:p>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a:p>
            <a:r>
              <a:rPr lang="en-US" dirty="0"/>
              <a:t>Libraries Which are Used to </a:t>
            </a:r>
            <a:r>
              <a:rPr lang="en-US" dirty="0" err="1"/>
              <a:t>Develope</a:t>
            </a:r>
            <a:r>
              <a:rPr lang="en-US" dirty="0"/>
              <a:t> the Project:</a:t>
            </a:r>
          </a:p>
          <a:p>
            <a:r>
              <a:rPr lang="en-US" dirty="0"/>
              <a:t>Pandas: For creating and manipulating </a:t>
            </a:r>
            <a:r>
              <a:rPr lang="en-US" dirty="0" err="1"/>
              <a:t>dataframes</a:t>
            </a:r>
            <a:r>
              <a:rPr lang="en-US" dirty="0"/>
              <a:t>.</a:t>
            </a:r>
          </a:p>
          <a:p>
            <a:r>
              <a:rPr lang="en-US" dirty="0"/>
              <a:t>Folium: Python visualization library would be used to visualize the neighborhoods cluster distribution of using interactive leaflet map.</a:t>
            </a:r>
          </a:p>
          <a:p>
            <a:r>
              <a:rPr lang="en-US" dirty="0" err="1"/>
              <a:t>Scikit</a:t>
            </a:r>
            <a:r>
              <a:rPr lang="en-US" dirty="0"/>
              <a:t> Learn: For importing k-means clustering.</a:t>
            </a:r>
          </a:p>
          <a:p>
            <a:r>
              <a:rPr lang="en-US" dirty="0"/>
              <a:t>JSON: Library to handle JSON files.</a:t>
            </a:r>
          </a:p>
          <a:p>
            <a:r>
              <a:rPr lang="en-US" dirty="0"/>
              <a:t>XML: To separate data from presentation and XML stores data in plain text format.</a:t>
            </a:r>
          </a:p>
          <a:p>
            <a:r>
              <a:rPr lang="en-US" dirty="0" err="1"/>
              <a:t>Geocoder</a:t>
            </a:r>
            <a:r>
              <a:rPr lang="en-US" dirty="0"/>
              <a:t>: To retrieve Location Data.</a:t>
            </a:r>
          </a:p>
          <a:p>
            <a:r>
              <a:rPr lang="en-US" dirty="0"/>
              <a:t>Beautiful Soup and Requests: To scrap and library to handle http requests.</a:t>
            </a:r>
          </a:p>
          <a:p>
            <a:r>
              <a:rPr lang="en-US" dirty="0" err="1"/>
              <a:t>Matplotlib</a:t>
            </a:r>
            <a:r>
              <a:rPr lang="en-US" dirty="0"/>
              <a:t>: Python Plotting Module.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1.PNG"/>
          <p:cNvPicPr>
            <a:picLocks noGrp="1" noChangeAspect="1"/>
          </p:cNvPicPr>
          <p:nvPr>
            <p:ph idx="1"/>
          </p:nvPr>
        </p:nvPicPr>
        <p:blipFill>
          <a:blip r:embed="rId2" cstate="print"/>
          <a:stretch>
            <a:fillRect/>
          </a:stretch>
        </p:blipFill>
        <p:spPr>
          <a:xfrm>
            <a:off x="1418784" y="1667362"/>
            <a:ext cx="6306431" cy="43916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purpose of this Capstone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2.Data selection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Data Link: https://en.wikipedia.org/wiki/List_of_postal_codes_of_Canada:_M</a:t>
            </a:r>
          </a:p>
          <a:p>
            <a:r>
              <a:rPr lang="en-US" dirty="0"/>
              <a:t>Will use Scarborough dataset which we scrapped from </a:t>
            </a:r>
            <a:r>
              <a:rPr lang="en-US" dirty="0" err="1"/>
              <a:t>wikipedia</a:t>
            </a:r>
            <a:r>
              <a:rPr lang="en-US" dirty="0"/>
              <a:t> on Week 3. Dataset consisting of latitude and longitude, zip codes.</a:t>
            </a:r>
          </a:p>
          <a:p>
            <a:r>
              <a:rPr lang="en-US" dirty="0"/>
              <a:t>Foursquare API Data:</a:t>
            </a:r>
          </a:p>
          <a:p>
            <a:r>
              <a:rPr lang="en-US" dirty="0"/>
              <a:t>We will need data about different venues in different neighborhoods of that specific borough.</a:t>
            </a:r>
            <a:br>
              <a:rPr lang="en-US" dirty="0"/>
            </a:br>
            <a:r>
              <a:rPr lang="en-US" dirty="0"/>
              <a:t>In order to gain that information we will use “Foursquare” </a:t>
            </a:r>
            <a:r>
              <a:rPr lang="en-US" dirty="0" err="1"/>
              <a:t>locational</a:t>
            </a:r>
            <a:r>
              <a:rPr lang="en-US" dirty="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a:p>
            <a:r>
              <a:rPr lang="en-US" dirty="0"/>
              <a:t>The data retrieved from Foursquare contained information of venues within a specified distance of the longitude and latitude of the postcodes. The information obtained per venue as follows:</a:t>
            </a:r>
          </a:p>
          <a:p>
            <a:r>
              <a:rPr lang="en-US" dirty="0" smtClean="0"/>
              <a:t>1. Neighborhood 2. Neighborhood Latitude 3. Neighborhood Longitude 4. Venue 5. Name of the venue e.g. the name of a store or restaurant 6. Venue Latitude 7. Venue Longitude 8. Venue Category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Scarborough</a:t>
            </a:r>
            <a:endParaRPr lang="en-US" dirty="0"/>
          </a:p>
        </p:txBody>
      </p:sp>
      <p:pic>
        <p:nvPicPr>
          <p:cNvPr id="4" name="Content Placeholder 3" descr="p2.PNG"/>
          <p:cNvPicPr>
            <a:picLocks noGrp="1" noChangeAspect="1"/>
          </p:cNvPicPr>
          <p:nvPr>
            <p:ph idx="1"/>
          </p:nvPr>
        </p:nvPicPr>
        <p:blipFill>
          <a:blip r:embed="rId2" cstate="print"/>
          <a:stretch>
            <a:fillRect/>
          </a:stretch>
        </p:blipFill>
        <p:spPr>
          <a:xfrm>
            <a:off x="332542" y="1600200"/>
            <a:ext cx="8349175" cy="4343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 selection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Clustering Approach:</a:t>
            </a:r>
          </a:p>
          <a:p>
            <a:pPr>
              <a:buNone/>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r>
              <a:rPr lang="en-US" dirty="0" smtClean="0"/>
              <a:t>.</a:t>
            </a:r>
          </a:p>
          <a:p>
            <a:r>
              <a:rPr lang="en-US" b="1" dirty="0"/>
              <a:t>Using K-Means Clustering Approach</a:t>
            </a:r>
            <a:r>
              <a:rPr lang="en-US" dirty="0"/>
              <a:t> | Most Common Venue</a:t>
            </a:r>
            <a:endParaRPr lang="en-US" dirty="0" smtClean="0"/>
          </a:p>
          <a:p>
            <a:r>
              <a:rPr lang="en-US" b="1" dirty="0"/>
              <a:t>Most Common Venues near Neighborhood</a:t>
            </a:r>
            <a:r>
              <a:rPr lang="en-US" dirty="0"/>
              <a:t> | Using Clustering</a:t>
            </a:r>
          </a:p>
          <a:p>
            <a:pPr>
              <a:buNone/>
            </a:pPr>
            <a:r>
              <a:rPr lang="en-US" u="sng" dirty="0"/>
              <a:t>Work Flow:</a:t>
            </a:r>
          </a:p>
          <a:p>
            <a:pPr>
              <a:buNone/>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a:buNone/>
            </a:pPr>
            <a:r>
              <a:rPr lang="en-US" dirty="0"/>
              <a:t>would be set to 500.</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 selection</a:t>
            </a:r>
            <a:endParaRPr lang="en-US" dirty="0"/>
          </a:p>
        </p:txBody>
      </p:sp>
      <p:pic>
        <p:nvPicPr>
          <p:cNvPr id="4" name="Content Placeholder 3" descr="p3.PNG"/>
          <p:cNvPicPr>
            <a:picLocks noGrp="1" noChangeAspect="1"/>
          </p:cNvPicPr>
          <p:nvPr>
            <p:ph idx="1"/>
          </p:nvPr>
        </p:nvPicPr>
        <p:blipFill>
          <a:blip r:embed="rId2" cstate="print"/>
          <a:stretch>
            <a:fillRect/>
          </a:stretch>
        </p:blipFill>
        <p:spPr>
          <a:xfrm>
            <a:off x="1094889" y="2029363"/>
            <a:ext cx="6954221" cy="36676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4.PNG"/>
          <p:cNvPicPr>
            <a:picLocks noGrp="1" noChangeAspect="1"/>
          </p:cNvPicPr>
          <p:nvPr>
            <p:ph idx="1"/>
          </p:nvPr>
        </p:nvPicPr>
        <p:blipFill>
          <a:blip r:embed="rId2" cstate="print"/>
          <a:stretch>
            <a:fillRect/>
          </a:stretch>
        </p:blipFill>
        <p:spPr>
          <a:xfrm>
            <a:off x="0" y="457200"/>
            <a:ext cx="4038600" cy="5486400"/>
          </a:xfrm>
        </p:spPr>
      </p:pic>
      <p:pic>
        <p:nvPicPr>
          <p:cNvPr id="5" name="Picture 4" descr="p5.PNG"/>
          <p:cNvPicPr>
            <a:picLocks noChangeAspect="1"/>
          </p:cNvPicPr>
          <p:nvPr/>
        </p:nvPicPr>
        <p:blipFill>
          <a:blip r:embed="rId3" cstate="print"/>
          <a:stretch>
            <a:fillRect/>
          </a:stretch>
        </p:blipFill>
        <p:spPr>
          <a:xfrm>
            <a:off x="3886200" y="457200"/>
            <a:ext cx="5039184"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Discussion Section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1905000"/>
            <a:ext cx="7391400" cy="3785652"/>
          </a:xfrm>
          <a:prstGeom prst="rect">
            <a:avLst/>
          </a:prstGeom>
        </p:spPr>
        <p:txBody>
          <a:bodyPr wrap="square">
            <a:spAutoFit/>
          </a:bodyPr>
          <a:lstStyle/>
          <a:p>
            <a:r>
              <a:rPr lang="en-US" sz="2400" dirty="0" smtClean="0"/>
              <a:t>Problem </a:t>
            </a:r>
            <a:r>
              <a:rPr lang="en-US" sz="2400" dirty="0"/>
              <a:t>Which Tried to Solve:</a:t>
            </a:r>
          </a:p>
          <a:p>
            <a:r>
              <a:rPr lang="en-US" sz="2400" dirty="0"/>
              <a:t>The major purpose of this project, is to suggest a better neighborhood in a new city for the person who are </a:t>
            </a:r>
            <a:r>
              <a:rPr lang="en-US" sz="2400" dirty="0" err="1"/>
              <a:t>shiffting</a:t>
            </a:r>
            <a:r>
              <a:rPr lang="en-US" sz="2400" dirty="0"/>
              <a:t> there. Social presence in society in terms of like minded people. Connectivity to the airport, bus stand, city center, markets and other daily needs things nearby.</a:t>
            </a:r>
          </a:p>
          <a:p>
            <a:r>
              <a:rPr lang="en-US" sz="2400" dirty="0"/>
              <a:t>Sorted list of house in terms of housing prices in a ascending or descending order</a:t>
            </a:r>
          </a:p>
          <a:p>
            <a:r>
              <a:rPr lang="en-US" sz="2400" dirty="0"/>
              <a:t>Sorted list of schools in terms of location, fees, rating and reviews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501</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Capstone Project – The Battle of Neighborhoods </vt:lpstr>
      <vt:lpstr>Slide 2</vt:lpstr>
      <vt:lpstr>1. Introduction: </vt:lpstr>
      <vt:lpstr>2.Data selection</vt:lpstr>
      <vt:lpstr>Map of Scarborough</vt:lpstr>
      <vt:lpstr>3 methodology selection</vt:lpstr>
      <vt:lpstr>4. Result selection</vt:lpstr>
      <vt:lpstr>Slide 8</vt:lpstr>
      <vt:lpstr>5. Discussion Section </vt:lpstr>
      <vt:lpstr>6 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tajec</dc:creator>
  <cp:lastModifiedBy>tajec</cp:lastModifiedBy>
  <cp:revision>1</cp:revision>
  <dcterms:created xsi:type="dcterms:W3CDTF">2020-06-23T08:53:51Z</dcterms:created>
  <dcterms:modified xsi:type="dcterms:W3CDTF">2020-06-23T09:03:37Z</dcterms:modified>
</cp:coreProperties>
</file>